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1841" r:id="rId2"/>
    <p:sldId id="2020" r:id="rId3"/>
    <p:sldId id="2021" r:id="rId4"/>
    <p:sldId id="2022" r:id="rId5"/>
    <p:sldId id="2023" r:id="rId6"/>
    <p:sldId id="2024" r:id="rId7"/>
    <p:sldId id="2047" r:id="rId8"/>
    <p:sldId id="2026" r:id="rId9"/>
    <p:sldId id="2027" r:id="rId10"/>
    <p:sldId id="2028" r:id="rId11"/>
    <p:sldId id="2029" r:id="rId12"/>
    <p:sldId id="2030" r:id="rId13"/>
    <p:sldId id="2031" r:id="rId14"/>
    <p:sldId id="2032" r:id="rId15"/>
    <p:sldId id="2033" r:id="rId16"/>
    <p:sldId id="2034" r:id="rId17"/>
    <p:sldId id="2035" r:id="rId18"/>
    <p:sldId id="2018" r:id="rId19"/>
    <p:sldId id="2019" r:id="rId20"/>
    <p:sldId id="2048" r:id="rId21"/>
    <p:sldId id="2049" r:id="rId22"/>
    <p:sldId id="2050" r:id="rId23"/>
    <p:sldId id="2051" r:id="rId24"/>
    <p:sldId id="2052" r:id="rId25"/>
    <p:sldId id="2053" r:id="rId26"/>
    <p:sldId id="2054" r:id="rId27"/>
    <p:sldId id="2055" r:id="rId28"/>
    <p:sldId id="2056" r:id="rId29"/>
    <p:sldId id="2057" r:id="rId30"/>
    <p:sldId id="2058" r:id="rId31"/>
    <p:sldId id="2059" r:id="rId32"/>
    <p:sldId id="2060" r:id="rId33"/>
    <p:sldId id="2061" r:id="rId34"/>
    <p:sldId id="2062" r:id="rId35"/>
    <p:sldId id="2063" r:id="rId36"/>
    <p:sldId id="2064" r:id="rId37"/>
    <p:sldId id="2065" r:id="rId38"/>
    <p:sldId id="2066" r:id="rId39"/>
    <p:sldId id="2067" r:id="rId40"/>
    <p:sldId id="2068" r:id="rId41"/>
    <p:sldId id="2069" r:id="rId42"/>
    <p:sldId id="2070" r:id="rId43"/>
    <p:sldId id="2850" r:id="rId44"/>
    <p:sldId id="2851" r:id="rId45"/>
    <p:sldId id="2852" r:id="rId46"/>
    <p:sldId id="2853" r:id="rId47"/>
    <p:sldId id="2854" r:id="rId48"/>
    <p:sldId id="2855" r:id="rId49"/>
    <p:sldId id="2856" r:id="rId50"/>
    <p:sldId id="2071" r:id="rId51"/>
    <p:sldId id="2072" r:id="rId52"/>
    <p:sldId id="2848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78"/>
    <p:restoredTop sz="89348"/>
  </p:normalViewPr>
  <p:slideViewPr>
    <p:cSldViewPr snapToGrid="0">
      <p:cViewPr varScale="1">
        <p:scale>
          <a:sx n="116" d="100"/>
          <a:sy n="116" d="100"/>
        </p:scale>
        <p:origin x="22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70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C721B584-626B-40FB-D1E5-B5ED980929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C2902670-1465-417A-D301-57CFEF4B53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61156" name="Rectangle 4">
            <a:extLst>
              <a:ext uri="{FF2B5EF4-FFF2-40B4-BE49-F238E27FC236}">
                <a16:creationId xmlns:a16="http://schemas.microsoft.com/office/drawing/2014/main" id="{4AA7D306-0B41-1627-017F-FC7B95A86E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61157" name="Rectangle 5">
            <a:extLst>
              <a:ext uri="{FF2B5EF4-FFF2-40B4-BE49-F238E27FC236}">
                <a16:creationId xmlns:a16="http://schemas.microsoft.com/office/drawing/2014/main" id="{C49C4E6D-CAC9-569E-4C31-90070A174A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7EEB1-3083-5549-A592-C2EE82B7C34C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19FE38E-EFA2-74F0-356E-926764B1C6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064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3A5C0C6-E60B-6987-6657-BBF625ED25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1268412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191BD2E-8EF2-D847-BB1B-A4FF29D4D2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C14BE2B-2646-D979-BE84-30A7DD4DF0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2646363" cy="1227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9ED551F-F81F-53AA-2031-1B15F4D2FF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83820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51D6832-06A3-E784-4581-08A5D5853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56350" y="8869363"/>
            <a:ext cx="50165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1"/>
            </a:lvl1pPr>
          </a:lstStyle>
          <a:p>
            <a:pPr>
              <a:defRPr/>
            </a:pPr>
            <a:fld id="{353229E8-757A-0A4D-921A-301802C9644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5918D15-6C4E-AB72-2F96-530AC7A3DE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A514CF-C147-86D3-CB3B-586AD9A13E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9A8FA-EDDD-C453-F9BA-339124C2CC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53FE3BF-E8CA-69A8-39E1-B992E4EEC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DA679EF-48D9-014A-A486-6013C786D89D}" type="slidenum">
              <a:rPr lang="en-US" altLang="de-DE" sz="1200" smtClean="0"/>
              <a:pPr>
                <a:defRPr/>
              </a:pPr>
              <a:t>1</a:t>
            </a:fld>
            <a:endParaRPr lang="en-US" altLang="de-DE" sz="12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C9467D71-FCD1-493C-E3D4-4E40B1E63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455209A6-8378-4FD0-4FF6-9CF5DA7FB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 dirty="0">
                <a:latin typeface="Times New Roman" charset="0"/>
                <a:ea typeface="ＭＳ Ｐゴシック" charset="-128"/>
              </a:rPr>
              <a:t> </a:t>
            </a: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AF9EED7-36CF-30A2-2285-B4E738304B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EC7A10-526A-8027-5079-EC3A01C6DB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90394C-9669-9D4E-8BAF-2B0F48AD9B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3EEC0F7-4A26-E470-93F0-E23CA00087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0294C650-DA81-6A4A-9DA0-151754A4D9F7}" type="slidenum">
              <a:rPr lang="en-US" altLang="de-DE" sz="1200" smtClean="0"/>
              <a:pPr>
                <a:defRPr/>
              </a:pPr>
              <a:t>10</a:t>
            </a:fld>
            <a:endParaRPr lang="en-US" altLang="de-DE" sz="1200"/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C7758755-8F0B-4567-89FA-A7A777E5E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58B6E5BD-C67B-6ADE-3EFD-518E94F34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6DA18E8-C1C3-927F-71DB-59978C1A28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88C022-BD08-DA9C-0DEF-ACBD6889D6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2D62E2-3AC5-FBB5-360A-17768C64B0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21606A4-8910-77D6-6ED0-AE15968A98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217EABB5-4109-1241-9F8A-25E6A5DB55CC}" type="slidenum">
              <a:rPr lang="en-US" altLang="de-DE" sz="1200" smtClean="0"/>
              <a:pPr>
                <a:defRPr/>
              </a:pPr>
              <a:t>11</a:t>
            </a:fld>
            <a:endParaRPr lang="en-US" altLang="de-DE" sz="1200"/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229F59E9-C270-FDEC-8DA9-13A9802C5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F38CBD0C-7287-A760-BAB8-D3597E3CA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5E75110-7AA8-FAF3-B07B-D55C353E89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4EDB346-EE0F-ABC4-BC14-E6813F2D81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1FA455-F515-D733-78D3-CA8BBD7B0B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04B829F-C3A9-12D5-F1F7-E5A3ABA78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B3CF0A76-8569-1748-8927-533D4F741298}" type="slidenum">
              <a:rPr lang="en-US" altLang="de-DE" sz="1200" smtClean="0"/>
              <a:pPr>
                <a:defRPr/>
              </a:pPr>
              <a:t>12</a:t>
            </a:fld>
            <a:endParaRPr lang="en-US" altLang="de-DE" sz="1200"/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B948EC37-15C2-FDB2-DF19-29F60EDBFF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21120E42-CA00-257B-AF61-8D39DE3D2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 dirty="0" err="1">
                <a:latin typeface="Times New Roman" charset="0"/>
                <a:ea typeface="ＭＳ Ｐゴシック" charset="-128"/>
              </a:rPr>
              <a:t>Schnittmenge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 = intersection</a:t>
            </a: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67A9790-9834-69D2-8F15-1A31FBE4F4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3EE62E-FD0E-C71E-9DCA-7196EBE2D5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5B75D2-28A3-ED7E-DCA2-FE9DEFAF7E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0594A74-6423-9BDB-A338-EC5D7AE5F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225D300-A351-6D42-B037-5FD65A84034E}" type="slidenum">
              <a:rPr lang="en-US" altLang="de-DE" sz="1200" smtClean="0"/>
              <a:pPr>
                <a:defRPr/>
              </a:pPr>
              <a:t>13</a:t>
            </a:fld>
            <a:endParaRPr lang="en-US" altLang="de-DE" sz="1200"/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9A20C53D-163C-CF96-5DFC-44974E6C1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274C9B0D-4AC4-646D-B9D2-BCFCF5EDC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F1E249A-A8BA-F5EB-2E1B-5295B03464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FBD407-DAF4-EA4A-D34C-CEE0F2E9EF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B06A0F-C10C-82D6-AF0B-65375303E1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C564833-8FDA-FFE8-5BC1-81462FF1F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561CD675-6835-EA49-A12D-C794132A7C5D}" type="slidenum">
              <a:rPr lang="en-US" altLang="de-DE" sz="1200" smtClean="0"/>
              <a:pPr>
                <a:defRPr/>
              </a:pPr>
              <a:t>14</a:t>
            </a:fld>
            <a:endParaRPr lang="en-US" altLang="de-DE" sz="1200"/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10F1F62D-4026-16FC-1817-EF3395C2E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61A36F1A-EE07-5CF4-0478-A3212A0F5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8AD9B24-CDAD-5836-424F-7775AD11B0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4BD761-9A44-69D8-29E2-D64E741C7A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093D6-5590-1971-D087-9A9EEF071C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DA1758E-E032-8DE9-564A-716388F47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27084BF9-DA52-A54D-A356-CE8D4FFD877C}" type="slidenum">
              <a:rPr lang="en-US" altLang="de-DE" sz="1200" smtClean="0"/>
              <a:pPr>
                <a:defRPr/>
              </a:pPr>
              <a:t>15</a:t>
            </a:fld>
            <a:endParaRPr lang="en-US" altLang="de-DE" sz="1200"/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B69112EC-F849-1325-362A-375DFF3B9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B27DF5A6-5EFE-8F18-7C4E-D132D5E90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F4524C1-C738-CE1F-3F8D-39098DF651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9BB9FB-1BB0-94CF-FA24-2A107FE282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398F98-7E60-EC61-466C-F90834BAEE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6C368FC-61AE-34AA-95DB-F7B6213F2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D0EFCABC-7044-A64C-9F42-2C61E58232C7}" type="slidenum">
              <a:rPr lang="en-US" altLang="de-DE" sz="1200" smtClean="0"/>
              <a:pPr>
                <a:defRPr/>
              </a:pPr>
              <a:t>16</a:t>
            </a:fld>
            <a:endParaRPr lang="en-US" altLang="de-DE" sz="1200"/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5BC70E4F-4228-2CC9-83E2-623E91021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D7B1F264-58D6-FDD9-88BB-79C7E2AAE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07DE7F7-3805-FE51-772E-5083E52DB5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0E59EDC-6227-EADE-41F5-69F9CA774B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253089-4683-4E41-8EAA-3F02508B9E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939866-D93B-4D45-D19E-ABD825358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A418E1F7-7A76-CE45-BB19-86760C5796A8}" type="slidenum">
              <a:rPr lang="en-US" altLang="de-DE" sz="1200" smtClean="0"/>
              <a:pPr>
                <a:defRPr/>
              </a:pPr>
              <a:t>17</a:t>
            </a:fld>
            <a:endParaRPr lang="en-US" altLang="de-DE" sz="1200"/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C86198AD-502A-7E62-E280-6FEF2C734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0708635D-2076-0445-4338-10C1789D0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lienbildplatzhalter 1">
            <a:extLst>
              <a:ext uri="{FF2B5EF4-FFF2-40B4-BE49-F238E27FC236}">
                <a16:creationId xmlns:a16="http://schemas.microsoft.com/office/drawing/2014/main" id="{A5A2C839-CE55-B776-4F7E-954EBFDA7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izenplatzhalter 2">
            <a:extLst>
              <a:ext uri="{FF2B5EF4-FFF2-40B4-BE49-F238E27FC236}">
                <a16:creationId xmlns:a16="http://schemas.microsoft.com/office/drawing/2014/main" id="{CAE48E51-34D2-415B-B857-DB88A9F6B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altLang="de-DE">
              <a:latin typeface="Times New Roman" charset="0"/>
              <a:ea typeface="ＭＳ Ｐゴシック" charset="-128"/>
            </a:endParaRPr>
          </a:p>
        </p:txBody>
      </p:sp>
      <p:sp>
        <p:nvSpPr>
          <p:cNvPr id="31747" name="Foliennummernplatzhalter 3">
            <a:extLst>
              <a:ext uri="{FF2B5EF4-FFF2-40B4-BE49-F238E27FC236}">
                <a16:creationId xmlns:a16="http://schemas.microsoft.com/office/drawing/2014/main" id="{3982B2C8-B953-0EDB-74ED-B343BB050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5644FFE4-D490-A848-B1E0-030C8C544192}" type="slidenum">
              <a:rPr lang="de-DE" altLang="de-DE" sz="12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18</a:t>
            </a:fld>
            <a:endParaRPr lang="de-DE" altLang="de-DE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E365B60-3D74-0AEC-A7DF-E4825D1019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E41775-C6E1-AF4D-5D67-9A2A7B1C032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4E4714-F0E2-5B4C-D238-B325076B6E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FBCA5B4-3053-B3CB-1997-F0CDCC84B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FB2CC7C-1E33-8443-8051-3461C536D9A0}" type="slidenum">
              <a:rPr lang="en-US" altLang="de-DE" sz="1200" smtClean="0"/>
              <a:pPr>
                <a:defRPr/>
              </a:pPr>
              <a:t>19</a:t>
            </a:fld>
            <a:endParaRPr lang="en-US" altLang="de-DE" sz="1200"/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3B9D2A2F-6485-D937-8607-938063028C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1B92521B-A26B-F4F6-E8F8-B2D74C14C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>
            <a:extLst>
              <a:ext uri="{FF2B5EF4-FFF2-40B4-BE49-F238E27FC236}">
                <a16:creationId xmlns:a16="http://schemas.microsoft.com/office/drawing/2014/main" id="{78885A4F-8BB0-9361-4A91-8EA434842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izenplatzhalter 2">
            <a:extLst>
              <a:ext uri="{FF2B5EF4-FFF2-40B4-BE49-F238E27FC236}">
                <a16:creationId xmlns:a16="http://schemas.microsoft.com/office/drawing/2014/main" id="{2880AA67-AF6A-2C5B-8E1F-8D7AB17E7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altLang="de-DE">
              <a:latin typeface="Times New Roman" charset="0"/>
              <a:ea typeface="ＭＳ Ｐゴシック" charset="-128"/>
            </a:endParaRPr>
          </a:p>
        </p:txBody>
      </p:sp>
      <p:sp>
        <p:nvSpPr>
          <p:cNvPr id="31747" name="Foliennummernplatzhalter 3">
            <a:extLst>
              <a:ext uri="{FF2B5EF4-FFF2-40B4-BE49-F238E27FC236}">
                <a16:creationId xmlns:a16="http://schemas.microsoft.com/office/drawing/2014/main" id="{9B685D4A-BA26-F121-2B20-7A7E28420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3C6D049D-03DB-214D-A8AC-1B42F2ECC29B}" type="slidenum">
              <a:rPr lang="de-DE" altLang="de-DE" sz="12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2</a:t>
            </a:fld>
            <a:endParaRPr lang="de-DE" altLang="de-DE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6D0CEF9-53D3-7717-EFE4-A7BC0B206B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437AB9-8B8A-B722-7D7F-97CFEAE980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D1C1E-6C2F-EB01-ABB4-11062EE752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7CEBE91-B789-6843-EC49-7B3482E45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2783436D-B167-CE40-83FC-CD6A509C86B8}" type="slidenum">
              <a:rPr lang="en-US" altLang="de-DE" sz="1200" smtClean="0"/>
              <a:pPr>
                <a:defRPr/>
              </a:pPr>
              <a:t>20</a:t>
            </a:fld>
            <a:endParaRPr lang="en-US" altLang="de-DE" sz="1200"/>
          </a:p>
        </p:txBody>
      </p:sp>
      <p:sp>
        <p:nvSpPr>
          <p:cNvPr id="54277" name="Rectangle 2">
            <a:extLst>
              <a:ext uri="{FF2B5EF4-FFF2-40B4-BE49-F238E27FC236}">
                <a16:creationId xmlns:a16="http://schemas.microsoft.com/office/drawing/2014/main" id="{B5AD24D1-1118-6B8B-5ED7-97B231C75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4C4AF242-08C3-A753-65C5-6610DBAEB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7E75549-1DC1-1360-7FF6-F4292E387C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48928F2-778B-AB37-2059-7FF9115DBB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86C4F1-0292-2100-32FA-A9FE5A9481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40BD581-90F5-5440-5320-5BC4E2778B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2C679DE-7BCD-274C-91CB-4B80F9A9149B}" type="slidenum">
              <a:rPr lang="en-US" altLang="de-DE" sz="1200" smtClean="0"/>
              <a:pPr>
                <a:defRPr/>
              </a:pPr>
              <a:t>21</a:t>
            </a:fld>
            <a:endParaRPr lang="en-US" altLang="de-DE" sz="1200"/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89F67873-EDF7-0A5E-B685-A7E565B3C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129A53E0-0B76-491C-F4DC-267D4AFD6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56109F0-F079-C684-8EE0-9FFA8552CA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C022DA-8480-98AF-7B91-B35B4311C3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2DBADF-EE53-FE49-BF34-2347CD7FE6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CC0E1B1-9EB4-9416-7629-C1FF7697E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B41D9B36-EA6E-BF42-8092-2DEBCFCEBE0F}" type="slidenum">
              <a:rPr lang="en-US" altLang="de-DE" sz="1200" smtClean="0"/>
              <a:pPr>
                <a:defRPr/>
              </a:pPr>
              <a:t>22</a:t>
            </a:fld>
            <a:endParaRPr lang="en-US" altLang="de-DE" sz="1200"/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D8C1E753-8059-BF02-D16C-2B4B72A7D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F55D9202-DF3F-1E74-BFE8-B0493B884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83E72F7-7096-853F-089D-18F72FEC7E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8C57AD-9183-35FB-2F0A-46D0257CF9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93FE7-7D17-0A52-3A6C-1BA9299CC1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D1B8698-DD7F-31EB-AFB3-F82463C87E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8856F03C-A5B1-B440-9F4C-7320AD59713F}" type="slidenum">
              <a:rPr lang="en-US" altLang="de-DE" sz="1200" smtClean="0"/>
              <a:pPr>
                <a:defRPr/>
              </a:pPr>
              <a:t>23</a:t>
            </a:fld>
            <a:endParaRPr lang="en-US" altLang="de-DE" sz="1200"/>
          </a:p>
        </p:txBody>
      </p:sp>
      <p:sp>
        <p:nvSpPr>
          <p:cNvPr id="60421" name="Rectangle 2">
            <a:extLst>
              <a:ext uri="{FF2B5EF4-FFF2-40B4-BE49-F238E27FC236}">
                <a16:creationId xmlns:a16="http://schemas.microsoft.com/office/drawing/2014/main" id="{3899CA10-6CE1-DF20-9470-19B1245B0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5D1B2624-8895-D29E-3D0C-722206EE0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D37A68F-1E0F-B782-358B-0D61F98D2D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97ACF7-3B59-3EF9-CCB0-1A78E0A5EA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828279-9BBE-AC74-2A71-0323D033C6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6C274E-E879-1A43-97F1-5A2AB44CD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4598490-A233-3341-B5B3-4734E34951F4}" type="slidenum">
              <a:rPr lang="en-US" altLang="de-DE" sz="1200" smtClean="0"/>
              <a:pPr>
                <a:defRPr/>
              </a:pPr>
              <a:t>24</a:t>
            </a:fld>
            <a:endParaRPr lang="en-US" altLang="de-DE" sz="1200"/>
          </a:p>
        </p:txBody>
      </p:sp>
      <p:sp>
        <p:nvSpPr>
          <p:cNvPr id="62469" name="Rectangle 2">
            <a:extLst>
              <a:ext uri="{FF2B5EF4-FFF2-40B4-BE49-F238E27FC236}">
                <a16:creationId xmlns:a16="http://schemas.microsoft.com/office/drawing/2014/main" id="{727920A6-14B0-DDA2-8DC9-6AC4BEC51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401CE176-6912-9992-4EDA-51639A6AA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DB06B5D-8BAC-38F6-2191-5827C85AF4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D57B33-1C84-F3CA-8DAB-97E2C28DC5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A5A47-F60A-FCC3-F5EF-BF3F827B38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A2899D1-8AC6-85B6-C0D9-6900F8636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2FC447F-3C75-A04E-A3D0-73F18C730C4E}" type="slidenum">
              <a:rPr lang="en-US" altLang="de-DE" sz="1200" smtClean="0"/>
              <a:pPr>
                <a:defRPr/>
              </a:pPr>
              <a:t>25</a:t>
            </a:fld>
            <a:endParaRPr lang="en-US" altLang="de-DE" sz="1200"/>
          </a:p>
        </p:txBody>
      </p:sp>
      <p:sp>
        <p:nvSpPr>
          <p:cNvPr id="64517" name="Rectangle 2">
            <a:extLst>
              <a:ext uri="{FF2B5EF4-FFF2-40B4-BE49-F238E27FC236}">
                <a16:creationId xmlns:a16="http://schemas.microsoft.com/office/drawing/2014/main" id="{CFA55933-E2CC-1CA7-2BA0-F81ABF5E8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5AB3E0AA-A730-3D7B-9716-E99D8E1E8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F048869-08CE-BBFF-C13C-C18964B1D6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36725A-91A8-6DCF-63F7-2B0B7ADD9E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B433C4-751E-CF0B-BDD3-D0272F8209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C425487-CEEA-C444-6B22-8E42E9230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BB733A24-3879-AC42-AD02-4F7CB47B6613}" type="slidenum">
              <a:rPr lang="en-US" altLang="de-DE" sz="1200" smtClean="0"/>
              <a:pPr>
                <a:defRPr/>
              </a:pPr>
              <a:t>26</a:t>
            </a:fld>
            <a:endParaRPr lang="en-US" altLang="de-DE" sz="1200"/>
          </a:p>
        </p:txBody>
      </p:sp>
      <p:sp>
        <p:nvSpPr>
          <p:cNvPr id="66565" name="Rectangle 2">
            <a:extLst>
              <a:ext uri="{FF2B5EF4-FFF2-40B4-BE49-F238E27FC236}">
                <a16:creationId xmlns:a16="http://schemas.microsoft.com/office/drawing/2014/main" id="{636AC9DD-8FF4-A29E-4571-75552E12F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E9259641-F40D-0D2B-15C6-9C9E92ABA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7A480B-EFF4-3EB8-4003-1E19E590F8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0A08BC-2760-8DF3-1FDA-C99720A04F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291C9D-48D6-495C-C5A8-D02C1E5553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BDA2D3E-848B-1758-D979-C13FCFA4E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D5B6F10-2E3C-A743-A215-560C52B0DBD7}" type="slidenum">
              <a:rPr lang="en-US" altLang="de-DE" sz="1200" smtClean="0"/>
              <a:pPr>
                <a:defRPr/>
              </a:pPr>
              <a:t>27</a:t>
            </a:fld>
            <a:endParaRPr lang="en-US" altLang="de-DE" sz="1200"/>
          </a:p>
        </p:txBody>
      </p:sp>
      <p:sp>
        <p:nvSpPr>
          <p:cNvPr id="68613" name="Rectangle 2">
            <a:extLst>
              <a:ext uri="{FF2B5EF4-FFF2-40B4-BE49-F238E27FC236}">
                <a16:creationId xmlns:a16="http://schemas.microsoft.com/office/drawing/2014/main" id="{817306A3-B3E3-A4A1-C106-D58883653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F4BE319B-2A2C-06EE-D548-01B2D8329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8B8D2F7-4870-BA17-EF25-6CA782687E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A71F9B-8864-0E3A-3FC4-65026B8D69D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EBE19D-7494-83CD-4F67-DDFD1CD9C7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7852DBB-871A-8847-FC90-A4971F27E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38C162CC-36EB-494A-8F29-B8B8D750B6D0}" type="slidenum">
              <a:rPr lang="en-US" altLang="de-DE" sz="1200" smtClean="0"/>
              <a:pPr>
                <a:defRPr/>
              </a:pPr>
              <a:t>28</a:t>
            </a:fld>
            <a:endParaRPr lang="en-US" altLang="de-DE" sz="1200"/>
          </a:p>
        </p:txBody>
      </p:sp>
      <p:sp>
        <p:nvSpPr>
          <p:cNvPr id="70661" name="Rectangle 2">
            <a:extLst>
              <a:ext uri="{FF2B5EF4-FFF2-40B4-BE49-F238E27FC236}">
                <a16:creationId xmlns:a16="http://schemas.microsoft.com/office/drawing/2014/main" id="{1610339A-6191-648D-B53B-622B8C3F6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FE84F224-5B60-F117-E768-C61E6D41E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6FAF99A-AC8A-B5AA-A83A-5A67D9112E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4FFC86F-18ED-C116-B936-FF1DB4E15F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A74400-3DBA-7336-5038-CE0BACBB14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73754CD-0620-3AEE-DA09-E6D470DE6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F07A1F2-EFD2-5549-87A6-848A8D3C5380}" type="slidenum">
              <a:rPr lang="en-US" altLang="de-DE" sz="1200" smtClean="0"/>
              <a:pPr>
                <a:defRPr/>
              </a:pPr>
              <a:t>29</a:t>
            </a:fld>
            <a:endParaRPr lang="en-US" altLang="de-DE" sz="1200"/>
          </a:p>
        </p:txBody>
      </p:sp>
      <p:sp>
        <p:nvSpPr>
          <p:cNvPr id="72709" name="Rectangle 2">
            <a:extLst>
              <a:ext uri="{FF2B5EF4-FFF2-40B4-BE49-F238E27FC236}">
                <a16:creationId xmlns:a16="http://schemas.microsoft.com/office/drawing/2014/main" id="{88BB076B-2B5A-4C93-EBBA-F9ADAE2E8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654A95DB-0F6D-07ED-DEC7-15A7B631A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48875E2-F023-32C7-6F03-8C0794653D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87749D-E6FD-AE36-7578-4A1BE16086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F6C9C3-25AB-A84E-C0E5-E48CF464DC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A6F867F-F50D-A8CE-1133-105DE000E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38675E9B-F52D-5840-8799-3715434DF562}" type="slidenum">
              <a:rPr lang="en-US" altLang="de-DE" sz="1200" smtClean="0"/>
              <a:pPr>
                <a:defRPr/>
              </a:pPr>
              <a:t>3</a:t>
            </a:fld>
            <a:endParaRPr lang="en-US" altLang="de-DE" sz="1200"/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45FE179F-D8C2-16EF-42D6-E4F18FAFD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4491E2B9-E9D8-B048-75B6-D299A6193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GB" altLang="x-none" dirty="0" err="1">
                <a:latin typeface="Times New Roman" charset="0"/>
                <a:ea typeface="ＭＳ Ｐゴシック" charset="-128"/>
              </a:rPr>
              <a:t>Anfangswert</a:t>
            </a:r>
            <a:r>
              <a:rPr lang="en-GB" altLang="x-none" dirty="0">
                <a:latin typeface="Times New Roman" charset="0"/>
                <a:ea typeface="ＭＳ Ｐゴシック" charset="-128"/>
              </a:rPr>
              <a:t>-Problem = initial value problem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8156CC0-6D28-862B-C666-B385705D62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FD39B2-0AA9-4530-5E05-1AF904F4CD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03F62-BC97-0759-0D4A-AD4FA17795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80AD8E8-729A-7F3C-DA8B-F30172AE6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318637AE-16FA-E146-911A-7AF7013249DC}" type="slidenum">
              <a:rPr lang="en-US" altLang="de-DE" sz="1200" smtClean="0"/>
              <a:pPr>
                <a:defRPr/>
              </a:pPr>
              <a:t>30</a:t>
            </a:fld>
            <a:endParaRPr lang="en-US" altLang="de-DE" sz="1200"/>
          </a:p>
        </p:txBody>
      </p:sp>
      <p:sp>
        <p:nvSpPr>
          <p:cNvPr id="74757" name="Rectangle 2">
            <a:extLst>
              <a:ext uri="{FF2B5EF4-FFF2-40B4-BE49-F238E27FC236}">
                <a16:creationId xmlns:a16="http://schemas.microsoft.com/office/drawing/2014/main" id="{97E0DDE1-DD8F-D1E8-8CE3-0C384B98D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8C59C896-3DB1-9174-4A39-13B87AAFF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41C3CBC-CD3A-5EE0-A014-2F039E53E9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8BCD6B-757C-30F8-709E-68F4A9B2E8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5349B2-FB4E-E66E-99C6-1B7922B6A3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59FB1D2-C74E-5C57-6364-98B3888A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FC9FA3E-4B78-AC48-BE5A-512A12E75ED7}" type="slidenum">
              <a:rPr lang="en-US" altLang="de-DE" sz="1200" smtClean="0"/>
              <a:pPr>
                <a:defRPr/>
              </a:pPr>
              <a:t>31</a:t>
            </a:fld>
            <a:endParaRPr lang="en-US" altLang="de-DE" sz="1200"/>
          </a:p>
        </p:txBody>
      </p:sp>
      <p:sp>
        <p:nvSpPr>
          <p:cNvPr id="76805" name="Rectangle 2">
            <a:extLst>
              <a:ext uri="{FF2B5EF4-FFF2-40B4-BE49-F238E27FC236}">
                <a16:creationId xmlns:a16="http://schemas.microsoft.com/office/drawing/2014/main" id="{6E290CBB-74E9-6720-2A32-805729677E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99AE3ACF-03F4-4AF2-781C-C2D6966FA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A036F37-1E0F-086B-6156-0CB67C128B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1CF2B6-5969-B097-6980-6481EFFFD5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13B1F2-C011-9DAB-0537-C95263F378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67E4E8F-905E-67C1-87A9-E41B29739F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35A96F46-3ABE-524E-B735-C86CF6D8F881}" type="slidenum">
              <a:rPr lang="en-US" altLang="de-DE" sz="1200" smtClean="0"/>
              <a:pPr>
                <a:defRPr/>
              </a:pPr>
              <a:t>32</a:t>
            </a:fld>
            <a:endParaRPr lang="en-US" altLang="de-DE" sz="1200"/>
          </a:p>
        </p:txBody>
      </p:sp>
      <p:sp>
        <p:nvSpPr>
          <p:cNvPr id="78853" name="Rectangle 2">
            <a:extLst>
              <a:ext uri="{FF2B5EF4-FFF2-40B4-BE49-F238E27FC236}">
                <a16:creationId xmlns:a16="http://schemas.microsoft.com/office/drawing/2014/main" id="{4EC29B3B-20B4-F8FD-39B7-8062AF308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5964F2A0-0C88-A204-E0DC-70043D2C8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AB5876F-792C-1F8C-4292-AB401D68A1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B7E0AA4-608B-B88D-4A00-F3B5C870EA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E6F7D9-2031-AB0E-72CB-E839D1E670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12136A7-323A-9F43-DEDD-9766461AEE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005CBFF-EA47-2245-B513-720E11F85E67}" type="slidenum">
              <a:rPr lang="en-US" altLang="de-DE" sz="1200" smtClean="0"/>
              <a:pPr>
                <a:defRPr/>
              </a:pPr>
              <a:t>33</a:t>
            </a:fld>
            <a:endParaRPr lang="en-US" altLang="de-DE" sz="1200"/>
          </a:p>
        </p:txBody>
      </p:sp>
      <p:sp>
        <p:nvSpPr>
          <p:cNvPr id="80901" name="Rectangle 2">
            <a:extLst>
              <a:ext uri="{FF2B5EF4-FFF2-40B4-BE49-F238E27FC236}">
                <a16:creationId xmlns:a16="http://schemas.microsoft.com/office/drawing/2014/main" id="{80BE3255-5EBF-A731-C36C-DB49DD5BD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F5EFEB89-F03A-82D5-E425-E95F922E4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C2857DA-A9ED-96EB-56AC-321B4832A2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1FE94B-723E-73B0-C3F4-CF0F644EC7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ED124-31F4-8293-3F26-A9EA240696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725A52-2A3F-C686-C22B-527F2CC5D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8C9A103A-600F-DA40-9307-2C4AF796E9E8}" type="slidenum">
              <a:rPr lang="en-US" altLang="de-DE" sz="1200" smtClean="0"/>
              <a:pPr>
                <a:defRPr/>
              </a:pPr>
              <a:t>34</a:t>
            </a:fld>
            <a:endParaRPr lang="en-US" altLang="de-DE" sz="1200"/>
          </a:p>
        </p:txBody>
      </p:sp>
      <p:sp>
        <p:nvSpPr>
          <p:cNvPr id="82949" name="Rectangle 2">
            <a:extLst>
              <a:ext uri="{FF2B5EF4-FFF2-40B4-BE49-F238E27FC236}">
                <a16:creationId xmlns:a16="http://schemas.microsoft.com/office/drawing/2014/main" id="{AAF76017-1F43-170D-44FF-3756D10AA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7CDCC1A5-ECC9-24ED-2411-65BC86B69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BE4CEB-D98A-56F7-772E-C156557B25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F12E8F-010B-E065-DBB3-CE6097FA4A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1B4D2-467C-9966-538E-7CF1F686E5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454CB35-F287-1CFB-BEF7-916E49D3C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08F558A-816B-8749-ADF0-FF1820D61E3A}" type="slidenum">
              <a:rPr lang="en-US" altLang="de-DE" sz="1200" smtClean="0"/>
              <a:pPr>
                <a:defRPr/>
              </a:pPr>
              <a:t>35</a:t>
            </a:fld>
            <a:endParaRPr lang="en-US" altLang="de-DE" sz="1200"/>
          </a:p>
        </p:txBody>
      </p:sp>
      <p:sp>
        <p:nvSpPr>
          <p:cNvPr id="84997" name="Rectangle 2">
            <a:extLst>
              <a:ext uri="{FF2B5EF4-FFF2-40B4-BE49-F238E27FC236}">
                <a16:creationId xmlns:a16="http://schemas.microsoft.com/office/drawing/2014/main" id="{E09FB942-1817-80C8-DBD9-D0FFF7BC2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6B835DD9-5AC3-2386-ED06-9EE6F59AB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olienbildplatzhalter 1">
            <a:extLst>
              <a:ext uri="{FF2B5EF4-FFF2-40B4-BE49-F238E27FC236}">
                <a16:creationId xmlns:a16="http://schemas.microsoft.com/office/drawing/2014/main" id="{0DF71E3E-844B-B092-1F00-4F9D86AF9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izenplatzhalter 2">
            <a:extLst>
              <a:ext uri="{FF2B5EF4-FFF2-40B4-BE49-F238E27FC236}">
                <a16:creationId xmlns:a16="http://schemas.microsoft.com/office/drawing/2014/main" id="{25D7AA08-BDAE-DB3A-ABE2-10C165696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altLang="de-DE">
              <a:latin typeface="Times New Roman" charset="0"/>
              <a:ea typeface="ＭＳ Ｐゴシック" charset="-128"/>
            </a:endParaRPr>
          </a:p>
        </p:txBody>
      </p:sp>
      <p:sp>
        <p:nvSpPr>
          <p:cNvPr id="31747" name="Foliennummernplatzhalter 3">
            <a:extLst>
              <a:ext uri="{FF2B5EF4-FFF2-40B4-BE49-F238E27FC236}">
                <a16:creationId xmlns:a16="http://schemas.microsoft.com/office/drawing/2014/main" id="{981E4B15-0029-BA79-D750-F3990F588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5BD819FB-3A19-EC44-B289-1FCDF4E424DE}" type="slidenum">
              <a:rPr lang="de-DE" altLang="de-DE" sz="12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36</a:t>
            </a:fld>
            <a:endParaRPr lang="de-DE" altLang="de-DE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1CDE7FA-BC52-F334-BF88-41B325ECE5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02FE72-6990-0933-C3AF-F3B55CE62C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1FEFE-AFF5-69CE-F5D6-DB83F8996F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E9F0B60-4B4E-7C15-0A40-713567D80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00C86900-6930-7C43-8767-B439E875FEBE}" type="slidenum">
              <a:rPr lang="en-US" altLang="de-DE" sz="1200" smtClean="0"/>
              <a:pPr>
                <a:defRPr/>
              </a:pPr>
              <a:t>37</a:t>
            </a:fld>
            <a:endParaRPr lang="en-US" altLang="de-DE" sz="1200"/>
          </a:p>
        </p:txBody>
      </p:sp>
      <p:sp>
        <p:nvSpPr>
          <p:cNvPr id="89093" name="Rectangle 2">
            <a:extLst>
              <a:ext uri="{FF2B5EF4-FFF2-40B4-BE49-F238E27FC236}">
                <a16:creationId xmlns:a16="http://schemas.microsoft.com/office/drawing/2014/main" id="{C58CDB16-AF51-03F2-2342-B2D2F4DB9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A0E1EFBA-E0DB-ADBF-9F4A-0A768A3CE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32FF35E-0069-FD07-25CC-1934FC57DD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0DBFE59-DE77-140A-BB34-6676B909E5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98E9A-A98F-0CB3-79D8-38A10DDFCB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49E6F34-B814-F9FF-4F60-617336E53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C27E05F-9B04-A74D-84CB-32DA227ADF2B}" type="slidenum">
              <a:rPr lang="en-US" altLang="de-DE" sz="1200" smtClean="0"/>
              <a:pPr>
                <a:defRPr/>
              </a:pPr>
              <a:t>38</a:t>
            </a:fld>
            <a:endParaRPr lang="en-US" altLang="de-DE" sz="1200"/>
          </a:p>
        </p:txBody>
      </p:sp>
      <p:sp>
        <p:nvSpPr>
          <p:cNvPr id="91141" name="Rectangle 2">
            <a:extLst>
              <a:ext uri="{FF2B5EF4-FFF2-40B4-BE49-F238E27FC236}">
                <a16:creationId xmlns:a16="http://schemas.microsoft.com/office/drawing/2014/main" id="{B86E22E2-E7F6-A9F8-D6CA-8C5BE3168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E6C4C323-5CDA-4765-2D45-E973703BE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60C92D1-F9F8-32FE-5255-0C5667A2CE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0BECC6-517A-E975-D1F4-07E3F8DF54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D50DD-3F2A-C494-1119-E6C068EFB5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E0C0CFE-86BF-3F0B-EFAB-3C785C4C6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77EA1D5-43FA-D442-97E3-FFF862F6ED95}" type="slidenum">
              <a:rPr lang="en-US" altLang="de-DE" sz="1200" smtClean="0"/>
              <a:pPr>
                <a:defRPr/>
              </a:pPr>
              <a:t>39</a:t>
            </a:fld>
            <a:endParaRPr lang="en-US" altLang="de-DE" sz="1200"/>
          </a:p>
        </p:txBody>
      </p:sp>
      <p:sp>
        <p:nvSpPr>
          <p:cNvPr id="93189" name="Rectangle 2">
            <a:extLst>
              <a:ext uri="{FF2B5EF4-FFF2-40B4-BE49-F238E27FC236}">
                <a16:creationId xmlns:a16="http://schemas.microsoft.com/office/drawing/2014/main" id="{F0295501-5B7A-36C0-A5BF-1A725F541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F2232D6A-DBCF-1998-A795-7A4B39D64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6D5416F-9682-3999-C4FF-55CF69912B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6DF38A-5E51-B603-7C97-A92E8842AE3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AE9D7B-67B7-8075-AA81-D10AA418DD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16F80E9-F30C-1FB2-C032-19E6F5D5D8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292504B5-4B25-3745-928D-9B22CCA30EAE}" type="slidenum">
              <a:rPr lang="en-US" altLang="de-DE" sz="1200" smtClean="0"/>
              <a:pPr>
                <a:defRPr/>
              </a:pPr>
              <a:t>4</a:t>
            </a:fld>
            <a:endParaRPr lang="en-US" altLang="de-DE" sz="1200"/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BBB860A0-D861-5DE2-C76F-511CA46729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9632103E-B636-91A8-E393-880E29B2D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8CF89A3-B433-6AB2-AB11-98A67270EB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F85D8D-7313-F8B9-E548-3E0D20720A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4BDF33-66EE-A826-201A-201A7969100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C6D3D99-4BFB-43B0-5BA7-1741343B16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871D4CCF-1C89-F446-8E5A-B2A7E76D62A9}" type="slidenum">
              <a:rPr lang="en-US" altLang="de-DE" sz="1200" smtClean="0"/>
              <a:pPr>
                <a:defRPr/>
              </a:pPr>
              <a:t>40</a:t>
            </a:fld>
            <a:endParaRPr lang="en-US" altLang="de-DE" sz="1200"/>
          </a:p>
        </p:txBody>
      </p:sp>
      <p:sp>
        <p:nvSpPr>
          <p:cNvPr id="95237" name="Rectangle 2">
            <a:extLst>
              <a:ext uri="{FF2B5EF4-FFF2-40B4-BE49-F238E27FC236}">
                <a16:creationId xmlns:a16="http://schemas.microsoft.com/office/drawing/2014/main" id="{D5CAB613-2AC1-2E97-5C3B-2E630C46FE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990E5F50-748F-4632-6A48-B459A2628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BBF8293-3C10-17D7-8F40-9CBD10105F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8F1CEC-AA84-D6B0-7000-0A4DD8EAAB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0F752B-180C-E70C-2F46-5654636034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57CDC09-0828-685C-3D68-E507F93C5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5079D65-EB57-4042-8D19-64AC24828B5B}" type="slidenum">
              <a:rPr lang="en-US" altLang="de-DE" sz="1200" smtClean="0"/>
              <a:pPr>
                <a:defRPr/>
              </a:pPr>
              <a:t>41</a:t>
            </a:fld>
            <a:endParaRPr lang="en-US" altLang="de-DE" sz="1200"/>
          </a:p>
        </p:txBody>
      </p:sp>
      <p:sp>
        <p:nvSpPr>
          <p:cNvPr id="97285" name="Rectangle 2">
            <a:extLst>
              <a:ext uri="{FF2B5EF4-FFF2-40B4-BE49-F238E27FC236}">
                <a16:creationId xmlns:a16="http://schemas.microsoft.com/office/drawing/2014/main" id="{10548C6D-6C11-D87D-B26D-470D37CD1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36B6DE7C-C7B5-F22F-BE6A-5A93D7046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51E044F-9F49-C560-0A2C-FB1D143223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C8DCC6-BF21-2B70-407F-1C273164B4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80F30E-DB44-CAAD-5064-897FE80CC8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24BFC53-B4E5-2954-8DE1-EAB56E189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D09EEA93-0EA9-4147-9D22-9B73C1F51D14}" type="slidenum">
              <a:rPr lang="en-US" altLang="de-DE" sz="1200" smtClean="0"/>
              <a:pPr>
                <a:defRPr/>
              </a:pPr>
              <a:t>42</a:t>
            </a:fld>
            <a:endParaRPr lang="en-US" altLang="de-DE" sz="1200"/>
          </a:p>
        </p:txBody>
      </p:sp>
      <p:sp>
        <p:nvSpPr>
          <p:cNvPr id="99333" name="Rectangle 2">
            <a:extLst>
              <a:ext uri="{FF2B5EF4-FFF2-40B4-BE49-F238E27FC236}">
                <a16:creationId xmlns:a16="http://schemas.microsoft.com/office/drawing/2014/main" id="{3892DD97-AF99-22EE-2E0A-C6469D5B0F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E08C2AB8-FD5B-E661-9F34-905D8463C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11F71C9-F977-5B4B-BE68-010D2FFEE1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2CB589-DA8E-6A4F-8A15-F2847B99FA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0E95C3-34A2-9848-8BF9-34620B8456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DFE045F-7584-7E47-B140-6C2227C99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DD3A794A-235C-3746-80F8-FB30B70889F4}" type="slidenum">
              <a:rPr lang="en-US" altLang="de-DE" sz="1200" smtClean="0"/>
              <a:pPr>
                <a:defRPr/>
              </a:pPr>
              <a:t>43</a:t>
            </a:fld>
            <a:endParaRPr lang="en-US" altLang="de-DE" sz="1200"/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86281355-7C20-B346-AEAA-1F49EE936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84D8C6EA-91EE-BC4F-BEBC-B93BD1EA4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7327E6B-FD24-6840-891E-4F375B51A8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36855C-80F5-F947-BF70-7F25438FC1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F39549-776A-3548-A16C-BBC91BB4DC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1F60E8-1345-2445-B59C-A2D701962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DCEC131-28BC-F240-BA80-6B0A2D92F37B}" type="slidenum">
              <a:rPr lang="en-US" altLang="de-DE" sz="1200" smtClean="0"/>
              <a:pPr>
                <a:defRPr/>
              </a:pPr>
              <a:t>44</a:t>
            </a:fld>
            <a:endParaRPr lang="en-US" altLang="de-DE" sz="1200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BB7DF0B4-E787-2146-80DE-625BF26A21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600A7E98-25CA-9147-9655-294C796D0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0802CC9-A347-BF49-A47C-593DC6C65E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365A364-6F0A-E14B-8BEF-D3D981BE0B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FE75B-A08B-8143-B328-9202F1F219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9F1E645-C71B-6F46-838A-2CF3862E1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6335D02-EB1A-6048-A9B7-76330010CA94}" type="slidenum">
              <a:rPr lang="en-US" altLang="de-DE" sz="1200" smtClean="0"/>
              <a:pPr>
                <a:defRPr/>
              </a:pPr>
              <a:t>45</a:t>
            </a:fld>
            <a:endParaRPr lang="en-US" altLang="de-DE" sz="1200"/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077C0662-BEEC-524D-8E58-0DF1B2B8C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78B55118-1362-1D4D-A737-5A9A5F66A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C595D07-66CA-BE4A-9B52-F9E3E9EB31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0B4DC41-AD43-EF4B-913A-D07946E9B2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D755F6-3E1D-7542-9C1C-B7221FD166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81B9CF-0B3C-D64D-AD92-9E8E3B282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5415AD27-CEC1-F141-B3EF-29813E62B9A5}" type="slidenum">
              <a:rPr lang="en-US" altLang="de-DE" sz="1200" smtClean="0"/>
              <a:pPr>
                <a:defRPr/>
              </a:pPr>
              <a:t>46</a:t>
            </a:fld>
            <a:endParaRPr lang="en-US" altLang="de-DE" sz="1200"/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20BF5B3E-87B2-D34C-A949-B3B996948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753737C9-C74D-DD4E-A99B-21E06FC32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F72123F-7027-EC45-9119-4EACCF2045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D1F3F-CBB6-2E44-92D6-1EF690E850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158F40-AFFA-8243-BFE3-4EDC6CD3DC0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15DBC14-7AB5-D14B-AA62-19C77A53A6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8826EEDA-2559-2546-A1CA-1687AE40808C}" type="slidenum">
              <a:rPr lang="en-US" altLang="de-DE" sz="1200" smtClean="0"/>
              <a:pPr>
                <a:defRPr/>
              </a:pPr>
              <a:t>47</a:t>
            </a:fld>
            <a:endParaRPr lang="en-US" altLang="de-DE" sz="1200"/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913D5988-5344-D549-AE32-E9A2AF9F20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59CEA73A-1A2D-124D-873F-3DDC2DEE3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37687FE-DB1E-3349-88F2-E42B035A39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B29330-A02A-3D40-8BD7-FA16D42C96E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2E2411-9B8B-8E4D-9AE7-D812FE30DE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F0265F6-5CD2-8442-9215-617ABA5F8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1600097F-5A77-4A41-9F54-36F8E9492101}" type="slidenum">
              <a:rPr lang="en-US" altLang="de-DE" sz="1200" smtClean="0"/>
              <a:pPr>
                <a:defRPr/>
              </a:pPr>
              <a:t>48</a:t>
            </a:fld>
            <a:endParaRPr lang="en-US" altLang="de-DE" sz="1200"/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9AE6D3CF-5586-DB4A-9965-099EB0D72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DEED4F6A-6A7C-4B4C-98B8-8D52879CB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465A28B-5453-4F4E-8E34-D82108E735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E0E3AD-C6D7-B942-9EA7-C7560315FE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74933-7050-7641-AC37-215AFF0A0A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59ECEC3-DDAC-6D4B-9030-36E649AD1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5CF5D8D3-37CD-A64E-B8FA-238A5385E33C}" type="slidenum">
              <a:rPr lang="en-US" altLang="de-DE" sz="1200" smtClean="0"/>
              <a:pPr>
                <a:defRPr/>
              </a:pPr>
              <a:t>49</a:t>
            </a:fld>
            <a:endParaRPr lang="en-US" altLang="de-DE" sz="1200"/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3862D1CF-88F2-904B-9A06-B68F2E2791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93C5C0EB-E177-254F-A564-E178A22E5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2AEF641-7A71-49FB-08BA-294B75228E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AF366-D32A-3C2C-7EC4-9AF7437BBC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4E1DED-D591-6E05-FE66-C1B2E08864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1CC141-D226-3AFD-D4A7-DFEC05F99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DB14EA17-3984-4549-A9F0-7FABFC8B73AE}" type="slidenum">
              <a:rPr lang="en-US" altLang="de-DE" sz="1200" smtClean="0"/>
              <a:pPr>
                <a:defRPr/>
              </a:pPr>
              <a:t>5</a:t>
            </a:fld>
            <a:endParaRPr lang="en-US" altLang="de-DE" sz="1200"/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F8974950-A82E-2BB2-12C1-C700F110E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B57E002C-AB4D-2808-2F10-D23490651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5EBA23-3E81-7F49-A027-140058BACA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0363C3-8FD8-5E4D-B4A5-918EDC85CF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009522-989B-5D41-B2AB-A0BDA1102D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2B9796B-7661-9B44-9132-815769AA87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DDCC6910-BCDF-4544-AF95-60B2A6C0FFD3}" type="slidenum">
              <a:rPr lang="en-US" altLang="de-DE" sz="1200" smtClean="0"/>
              <a:pPr>
                <a:defRPr/>
              </a:pPr>
              <a:t>50</a:t>
            </a:fld>
            <a:endParaRPr lang="en-US" altLang="de-DE" sz="1200"/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437D9BE5-C258-4144-93BA-DDB369FEE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DD34F9A0-6D2A-3940-BB01-375FF84F6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405A1C3-D6F0-3A40-9674-4ECD773E8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4001CB-5B1B-DE4E-B7EE-D321384B9C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6E8F12-113F-4147-9E14-3614C3D0A5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F9A6329-AB0E-8C4A-A424-4F6230B29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0879C624-E933-1D4B-B26D-DE29B44A6EDD}" type="slidenum">
              <a:rPr lang="en-US" altLang="de-DE" sz="1200" smtClean="0"/>
              <a:pPr>
                <a:defRPr/>
              </a:pPr>
              <a:t>51</a:t>
            </a:fld>
            <a:endParaRPr lang="en-US" altLang="de-DE" sz="1200"/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EE3672E3-CD03-6A43-B70D-08349EFD70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CF8D1059-F889-B040-A56F-425E4CC80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9064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9" name="Rectangle 3"/>
          <p:cNvSpPr txBox="1">
            <a:spLocks noGrp="1" noChangeArrowheads="1"/>
          </p:cNvSpPr>
          <p:nvPr/>
        </p:nvSpPr>
        <p:spPr bwMode="auto">
          <a:xfrm>
            <a:off x="5589588" y="0"/>
            <a:ext cx="1268412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endParaRPr lang="de-DE" altLang="de-DE" sz="1200" b="1"/>
          </a:p>
        </p:txBody>
      </p:sp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0" y="8869363"/>
            <a:ext cx="83820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11" name="Rectangle 7"/>
          <p:cNvSpPr txBox="1">
            <a:spLocks noGrp="1" noChangeArrowheads="1"/>
          </p:cNvSpPr>
          <p:nvPr/>
        </p:nvSpPr>
        <p:spPr bwMode="auto">
          <a:xfrm>
            <a:off x="6356350" y="8869363"/>
            <a:ext cx="50165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7FFAB184-2AF2-B945-93C5-006790D1C270}" type="slidenum">
              <a:rPr lang="en-US" altLang="de-DE" sz="1200" b="1" smtClean="0"/>
              <a:pPr algn="r">
                <a:defRPr/>
              </a:pPr>
              <a:t>52</a:t>
            </a:fld>
            <a:endParaRPr lang="en-US" altLang="de-DE" sz="1200" b="1"/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9064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5" name="Rectangle 3"/>
          <p:cNvSpPr txBox="1">
            <a:spLocks noGrp="1" noChangeArrowheads="1"/>
          </p:cNvSpPr>
          <p:nvPr/>
        </p:nvSpPr>
        <p:spPr bwMode="auto">
          <a:xfrm>
            <a:off x="5589588" y="0"/>
            <a:ext cx="1268412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endParaRPr lang="de-DE" altLang="de-DE" sz="1200" b="1"/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0" y="8869363"/>
            <a:ext cx="83820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6356350" y="8869363"/>
            <a:ext cx="50165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E6FC6CE4-A80D-8947-8332-2A27A46CA8E2}" type="slidenum">
              <a:rPr lang="en-US" altLang="de-DE" sz="1200" b="1" smtClean="0"/>
              <a:pPr algn="r">
                <a:defRPr/>
              </a:pPr>
              <a:t>52</a:t>
            </a:fld>
            <a:endParaRPr lang="en-US" altLang="de-DE" sz="1200" b="1"/>
          </a:p>
        </p:txBody>
      </p:sp>
      <p:sp>
        <p:nvSpPr>
          <p:cNvPr id="60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solidFill>
            <a:srgbClr val="FFFFFF"/>
          </a:solidFill>
          <a:ln/>
        </p:spPr>
      </p:sp>
      <p:sp>
        <p:nvSpPr>
          <p:cNvPr id="39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43400"/>
            <a:ext cx="231775" cy="284163"/>
          </a:xfrm>
        </p:spPr>
        <p:txBody>
          <a:bodyPr/>
          <a:lstStyle/>
          <a:p>
            <a:pPr>
              <a:defRPr/>
            </a:pPr>
            <a:r>
              <a:rPr lang="en-US" altLang="de-DE" dirty="0">
                <a:ea typeface="ＭＳ Ｐゴシック" charset="-128"/>
              </a:rPr>
              <a:t> </a:t>
            </a:r>
            <a:endParaRPr lang="en-GB" altLang="de-D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4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>
            <a:extLst>
              <a:ext uri="{FF2B5EF4-FFF2-40B4-BE49-F238E27FC236}">
                <a16:creationId xmlns:a16="http://schemas.microsoft.com/office/drawing/2014/main" id="{B61EE593-DE60-9CA7-82FB-84E3D15AB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izenplatzhalter 2">
            <a:extLst>
              <a:ext uri="{FF2B5EF4-FFF2-40B4-BE49-F238E27FC236}">
                <a16:creationId xmlns:a16="http://schemas.microsoft.com/office/drawing/2014/main" id="{1546D034-94D4-9A30-01DD-7DE475091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altLang="de-DE">
              <a:latin typeface="Times New Roman" charset="0"/>
              <a:ea typeface="ＭＳ Ｐゴシック" charset="-128"/>
            </a:endParaRPr>
          </a:p>
        </p:txBody>
      </p:sp>
      <p:sp>
        <p:nvSpPr>
          <p:cNvPr id="31747" name="Foliennummernplatzhalter 3">
            <a:extLst>
              <a:ext uri="{FF2B5EF4-FFF2-40B4-BE49-F238E27FC236}">
                <a16:creationId xmlns:a16="http://schemas.microsoft.com/office/drawing/2014/main" id="{B3BB0E8E-7B18-1C97-4335-598461C67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5380016-26FE-554B-B5B4-CB818821CF1F}" type="slidenum">
              <a:rPr lang="de-DE" altLang="de-DE" sz="12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de-DE" altLang="de-DE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9A20251-E1EA-F111-054C-A4D38AE990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F2ACE1-290F-1486-F025-BA1F2E88D1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35819-C9FF-E980-91DF-AFCB74F779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CD3F4C5-E6C3-C35A-08A1-B63DC60A2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8BD19DD5-B042-9E4A-BC95-D9EB6753DDB1}" type="slidenum">
              <a:rPr lang="en-US" altLang="de-DE" sz="1200" smtClean="0"/>
              <a:pPr>
                <a:defRPr/>
              </a:pPr>
              <a:t>7</a:t>
            </a:fld>
            <a:endParaRPr lang="en-US" altLang="de-DE" sz="1200"/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99E90139-B144-AAB0-DF16-106498A93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1ADD101C-CB15-17E4-A35D-A60EE3275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 dirty="0" err="1">
                <a:latin typeface="Times New Roman" charset="0"/>
                <a:ea typeface="ＭＳ Ｐゴシック" charset="-128"/>
              </a:rPr>
              <a:t>Nullmenge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 = null set</a:t>
            </a: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C43D0E6-40F2-E4A7-3315-048860D0A4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C2EBA1-A889-5802-0A4B-BBB2AF1BCF2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CB50E3-11E1-755F-BF6F-796C12C008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32E4473-70D4-F769-52AF-C6D45EB336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77D4DB2F-EB53-DF41-A4F9-BFC0E01337D2}" type="slidenum">
              <a:rPr lang="en-US" altLang="de-DE" sz="1200" smtClean="0"/>
              <a:pPr>
                <a:defRPr/>
              </a:pPr>
              <a:t>8</a:t>
            </a:fld>
            <a:endParaRPr lang="en-US" altLang="de-DE" sz="1200"/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F465FF89-9A23-36BE-9B0D-37AA71499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B9078641-6C64-FDF5-5F42-94A840072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9A07C43-3E49-0ECA-FB3F-15DE800CA6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6FFE0A-EF87-EA36-D032-23FAB70D6F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C55D0C-8C2F-05E9-7251-5826CF4ABE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9D86402-B517-C5AD-F65A-CDBAAA917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ED46E689-DDEB-BF43-BE96-69A4B7FA40C4}" type="slidenum">
              <a:rPr lang="en-US" altLang="de-DE" sz="1200" smtClean="0"/>
              <a:pPr>
                <a:defRPr/>
              </a:pPr>
              <a:t>9</a:t>
            </a:fld>
            <a:endParaRPr lang="en-US" altLang="de-DE" sz="1200"/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F35E3B5C-3042-737D-4DA7-1EDE481E3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AD1ED85F-9FEE-27FE-4358-EA50D09FC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376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374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082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867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2545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79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217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805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61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35550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16183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B4321B-92C3-AF7D-6FB9-0CB27DC76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1ADFB2-AA55-AA34-2BFE-7F64DB08D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27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7.png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27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tiff"/><Relationship Id="rId3" Type="http://schemas.openxmlformats.org/officeDocument/2006/relationships/image" Target="../media/image75.jpeg"/><Relationship Id="rId7" Type="http://schemas.openxmlformats.org/officeDocument/2006/relationships/image" Target="../media/image79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5" name="Rectangle 5">
            <a:extLst>
              <a:ext uri="{FF2B5EF4-FFF2-40B4-BE49-F238E27FC236}">
                <a16:creationId xmlns:a16="http://schemas.microsoft.com/office/drawing/2014/main" id="{2ABAACF2-D56A-E253-3F9E-748622AF89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128588"/>
            <a:ext cx="8829675" cy="26289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Existence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and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uniqueness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for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the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EEG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forward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problem</a:t>
            </a:r>
            <a:endParaRPr lang="de-DE" altLang="de-DE" sz="3200" b="1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9C998573-6D0E-1605-E5D7-6204DE0CA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310735" name="Text Box 15">
            <a:extLst>
              <a:ext uri="{FF2B5EF4-FFF2-40B4-BE49-F238E27FC236}">
                <a16:creationId xmlns:a16="http://schemas.microsoft.com/office/drawing/2014/main" id="{F06474A7-AE1A-3211-F311-369EE0056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900" y="6227763"/>
            <a:ext cx="88153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x-none" sz="18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Lecture, Nov 5, 2024</a:t>
            </a:r>
          </a:p>
        </p:txBody>
      </p:sp>
      <p:sp>
        <p:nvSpPr>
          <p:cNvPr id="4100" name="Line 16">
            <a:extLst>
              <a:ext uri="{FF2B5EF4-FFF2-40B4-BE49-F238E27FC236}">
                <a16:creationId xmlns:a16="http://schemas.microsoft.com/office/drawing/2014/main" id="{0A8FC8BC-ED07-522F-FDCB-10FE7EA4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688" y="6021388"/>
            <a:ext cx="8562975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101" name="Picture 32" descr="logo_IBB.jpg                                                   002C8F0AMacintosh HD                   BBA7EC79:">
            <a:extLst>
              <a:ext uri="{FF2B5EF4-FFF2-40B4-BE49-F238E27FC236}">
                <a16:creationId xmlns:a16="http://schemas.microsoft.com/office/drawing/2014/main" id="{C55CA457-881F-A440-93AF-6F8E237F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495550"/>
            <a:ext cx="17541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4" name="Text Box 34">
            <a:extLst>
              <a:ext uri="{FF2B5EF4-FFF2-40B4-BE49-F238E27FC236}">
                <a16:creationId xmlns:a16="http://schemas.microsoft.com/office/drawing/2014/main" id="{20F7EEC0-C834-5671-115F-D07FF3B74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4233863"/>
            <a:ext cx="6842125" cy="4572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2">
                <a:alpha val="74997"/>
              </a:schemeClr>
            </a:outerShdw>
          </a:effectLst>
        </p:spPr>
        <p:txBody>
          <a:bodyPr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x-none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Carsten H. Wolters</a:t>
            </a:r>
            <a:endParaRPr lang="en-US" altLang="x-none" sz="2400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10755" name="Text Box 35">
            <a:extLst>
              <a:ext uri="{FF2B5EF4-FFF2-40B4-BE49-F238E27FC236}">
                <a16:creationId xmlns:a16="http://schemas.microsoft.com/office/drawing/2014/main" id="{FD5B1F46-4D93-59C5-1271-9B1DBCC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5002213"/>
            <a:ext cx="8926512" cy="307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Font typeface="Times New Roman" charset="0"/>
              <a:buNone/>
              <a:defRPr/>
            </a:pPr>
            <a:r>
              <a:rPr lang="en-US" altLang="x-none" sz="1400">
                <a:solidFill>
                  <a:schemeClr val="bg1"/>
                </a:solidFill>
                <a:latin typeface="Arial" charset="0"/>
              </a:rPr>
              <a:t>Institut für Biomagnetismus und Biosignalanalyse, Westf. Wilhelms-Universität Münster, Germany  </a:t>
            </a:r>
          </a:p>
        </p:txBody>
      </p:sp>
      <p:pic>
        <p:nvPicPr>
          <p:cNvPr id="4104" name="Picture 9" descr="WWU_Logo1_1c.png                                               005A9864                               BBA7EC79:">
            <a:extLst>
              <a:ext uri="{FF2B5EF4-FFF2-40B4-BE49-F238E27FC236}">
                <a16:creationId xmlns:a16="http://schemas.microsoft.com/office/drawing/2014/main" id="{16EE9163-AE3B-8030-FC79-23DBB86C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508250"/>
            <a:ext cx="43815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B8FE0A89-1DE4-8E00-E8FB-007CB2EF1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32770" name="Text Box 8">
            <a:extLst>
              <a:ext uri="{FF2B5EF4-FFF2-40B4-BE49-F238E27FC236}">
                <a16:creationId xmlns:a16="http://schemas.microsoft.com/office/drawing/2014/main" id="{5109B3ED-0034-8D25-0ED9-F6A15B6C3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32771" name="Bild 1">
            <a:extLst>
              <a:ext uri="{FF2B5EF4-FFF2-40B4-BE49-F238E27FC236}">
                <a16:creationId xmlns:a16="http://schemas.microsoft.com/office/drawing/2014/main" id="{6F99775A-A36F-4A96-E387-D3776582F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92200"/>
            <a:ext cx="89027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0BCF8A89-FEBE-89BC-26BC-E0E3C39D1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34818" name="Text Box 8">
            <a:extLst>
              <a:ext uri="{FF2B5EF4-FFF2-40B4-BE49-F238E27FC236}">
                <a16:creationId xmlns:a16="http://schemas.microsoft.com/office/drawing/2014/main" id="{5B2E05CF-330D-B491-FE7E-E60C0BB6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34819" name="Bild 2">
            <a:extLst>
              <a:ext uri="{FF2B5EF4-FFF2-40B4-BE49-F238E27FC236}">
                <a16:creationId xmlns:a16="http://schemas.microsoft.com/office/drawing/2014/main" id="{F31EB24E-2C8E-66EC-A081-73309FB30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84263"/>
            <a:ext cx="867886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720D790D-2D40-CB0F-AD46-7FAD313E3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36866" name="Text Box 8">
            <a:extLst>
              <a:ext uri="{FF2B5EF4-FFF2-40B4-BE49-F238E27FC236}">
                <a16:creationId xmlns:a16="http://schemas.microsoft.com/office/drawing/2014/main" id="{996DAD27-8D9B-4276-A1EB-7AA1F7577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36867" name="Bild 2">
            <a:extLst>
              <a:ext uri="{FF2B5EF4-FFF2-40B4-BE49-F238E27FC236}">
                <a16:creationId xmlns:a16="http://schemas.microsoft.com/office/drawing/2014/main" id="{D6E74C12-26F3-974D-80DE-8D50972A8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81000"/>
            <a:ext cx="8953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D9EFDF12-3814-E356-835E-225918339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70050"/>
            <a:ext cx="88630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5AB39904-6064-5DC5-FC58-895E14625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254375"/>
            <a:ext cx="8940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1F8D080B-646B-7CAB-0206-39FD6EC5C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181475"/>
            <a:ext cx="89281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BC2D6E05-B78F-04E3-5D94-30C94A3DA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38914" name="Text Box 8">
            <a:extLst>
              <a:ext uri="{FF2B5EF4-FFF2-40B4-BE49-F238E27FC236}">
                <a16:creationId xmlns:a16="http://schemas.microsoft.com/office/drawing/2014/main" id="{D68BDEEA-FB24-A3B2-708C-0D1E79A89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38915" name="Bild 6">
            <a:extLst>
              <a:ext uri="{FF2B5EF4-FFF2-40B4-BE49-F238E27FC236}">
                <a16:creationId xmlns:a16="http://schemas.microsoft.com/office/drawing/2014/main" id="{93FDFDCB-5E35-CDB0-791B-4E01984F7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19100"/>
            <a:ext cx="8712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B9B34EEC-71EE-5C67-EC68-8375F47BF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417888"/>
            <a:ext cx="87122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68A7318F-6ECA-D3C5-D58B-E26FD8351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40962" name="Text Box 8">
            <a:extLst>
              <a:ext uri="{FF2B5EF4-FFF2-40B4-BE49-F238E27FC236}">
                <a16:creationId xmlns:a16="http://schemas.microsoft.com/office/drawing/2014/main" id="{6843FE55-678B-E49D-0A22-41E5DC619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40963" name="Bild 1">
            <a:extLst>
              <a:ext uri="{FF2B5EF4-FFF2-40B4-BE49-F238E27FC236}">
                <a16:creationId xmlns:a16="http://schemas.microsoft.com/office/drawing/2014/main" id="{3156B308-BFCD-B217-F739-05A4C2B2D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0425"/>
            <a:ext cx="87264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5FCC71DA-06E2-BF53-3CE3-853BB236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43010" name="Text Box 8">
            <a:extLst>
              <a:ext uri="{FF2B5EF4-FFF2-40B4-BE49-F238E27FC236}">
                <a16:creationId xmlns:a16="http://schemas.microsoft.com/office/drawing/2014/main" id="{EDC79997-EA20-8B3D-65A1-46095FC4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43011" name="Bild 2">
            <a:extLst>
              <a:ext uri="{FF2B5EF4-FFF2-40B4-BE49-F238E27FC236}">
                <a16:creationId xmlns:a16="http://schemas.microsoft.com/office/drawing/2014/main" id="{23FE9DCA-D5CD-B851-93C3-C055DDB6C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60375"/>
            <a:ext cx="88011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954F5200-74E8-9D2E-61B4-FEB619AE7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45058" name="Text Box 8">
            <a:extLst>
              <a:ext uri="{FF2B5EF4-FFF2-40B4-BE49-F238E27FC236}">
                <a16:creationId xmlns:a16="http://schemas.microsoft.com/office/drawing/2014/main" id="{C9CE13AF-FF54-696B-4ABA-00C8B6B8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45059" name="Bild 3">
            <a:extLst>
              <a:ext uri="{FF2B5EF4-FFF2-40B4-BE49-F238E27FC236}">
                <a16:creationId xmlns:a16="http://schemas.microsoft.com/office/drawing/2014/main" id="{2D47059D-1AAF-37D3-DFA8-344A679BF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835150"/>
            <a:ext cx="88011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ED8B16BC-5926-364D-ACA0-3752DDAEE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47106" name="Text Box 8">
            <a:extLst>
              <a:ext uri="{FF2B5EF4-FFF2-40B4-BE49-F238E27FC236}">
                <a16:creationId xmlns:a16="http://schemas.microsoft.com/office/drawing/2014/main" id="{164DDF05-2409-25DD-1F9D-04D1DCF26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47107" name="Bild 1">
            <a:extLst>
              <a:ext uri="{FF2B5EF4-FFF2-40B4-BE49-F238E27FC236}">
                <a16:creationId xmlns:a16="http://schemas.microsoft.com/office/drawing/2014/main" id="{88CE60F5-5A42-E4C7-E784-E55862C20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082800"/>
            <a:ext cx="88773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4">
            <a:extLst>
              <a:ext uri="{FF2B5EF4-FFF2-40B4-BE49-F238E27FC236}">
                <a16:creationId xmlns:a16="http://schemas.microsoft.com/office/drawing/2014/main" id="{47D21B42-8BF5-32EC-5416-20D31A109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92338"/>
            <a:ext cx="689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2835BF8E-4CD5-27E1-4014-9203672E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2468563"/>
            <a:ext cx="88455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Existence and uniqueness of the forward problem solution</a:t>
            </a: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  <a:sym typeface="Wingdings" pitchFamily="2" charset="2"/>
              </a:rPr>
              <a:t> (C</a:t>
            </a: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hapters 6.1.1-6.1.6 from lecture scriptum)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6.1.1: Basics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6.1.2: The subtraction approach to get rid of the singularity on the right-hand-side (derivation of the equation for the correction potential)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6.1.3: Types of partial differential equations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6.1.4: </a:t>
            </a:r>
            <a:r>
              <a:rPr lang="en-US" altLang="de-DE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Sobolev</a:t>
            </a: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spaces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00FFFF"/>
                </a:solidFill>
                <a:latin typeface="Arial" panose="020B0604020202020204" pitchFamily="34" charset="0"/>
              </a:rPr>
              <a:t>6.1.5: A variational formulation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6.1.6: Variational formulation, existence and uniqueness of the solution for the correction potential</a:t>
            </a:r>
            <a:endParaRPr lang="en-US" altLang="de-DE" sz="1600" b="1" dirty="0">
              <a:solidFill>
                <a:srgbClr val="00FF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</a:pPr>
            <a:endParaRPr lang="en-US" altLang="de-DE" sz="2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8B1230-F27D-3331-AD42-5B71269C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8600"/>
            <a:ext cx="5195887" cy="4762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altLang="de-DE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Structure of the lecture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9788F5F2-B607-F9DF-5E5A-06EC277B9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51202" name="Text Box 8">
            <a:extLst>
              <a:ext uri="{FF2B5EF4-FFF2-40B4-BE49-F238E27FC236}">
                <a16:creationId xmlns:a16="http://schemas.microsoft.com/office/drawing/2014/main" id="{99A961F4-2746-4655-3A01-411DC3F76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51203" name="Bild 1">
            <a:extLst>
              <a:ext uri="{FF2B5EF4-FFF2-40B4-BE49-F238E27FC236}">
                <a16:creationId xmlns:a16="http://schemas.microsoft.com/office/drawing/2014/main" id="{CC0EB195-E343-C55C-B403-2CB49B337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41400"/>
            <a:ext cx="8661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>
            <a:extLst>
              <a:ext uri="{FF2B5EF4-FFF2-40B4-BE49-F238E27FC236}">
                <a16:creationId xmlns:a16="http://schemas.microsoft.com/office/drawing/2014/main" id="{8826C98D-D693-86EE-9FC9-8EF8E3100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92338"/>
            <a:ext cx="689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116CAB49-9403-6C2D-F97B-B54B1A8D3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977900"/>
            <a:ext cx="884555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Existence and uniqueness of the forward problem solution</a:t>
            </a: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  <a:sym typeface="Wingdings" pitchFamily="2" charset="2"/>
              </a:rPr>
              <a:t> (C</a:t>
            </a: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hapters 6.1.1-6.1.6 from lecture scriptum)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6.1.1: Basics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6.1.2: The subtraction approach to get rid of the singularity on the right-hand-side (derivation of the equation for the correction potential)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00FFFF"/>
                </a:solidFill>
                <a:latin typeface="Arial" panose="020B0604020202020204" pitchFamily="34" charset="0"/>
              </a:rPr>
              <a:t>6.1.3: Types of partial differential equations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6.1.4: </a:t>
            </a:r>
            <a:r>
              <a:rPr lang="en-US" altLang="de-DE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Sobolev</a:t>
            </a: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spaces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6.1.5: A variational formulation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6.1.6: Variational formulation, existence and uniqueness of the solution for the correction potential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C78589-1D10-CEAF-566A-2F142DE6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8600"/>
            <a:ext cx="5195887" cy="4762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altLang="de-DE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Structure of the lecture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B77BAA3C-2B84-611A-B17F-C8B1F1C7A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53250" name="Text Box 8">
            <a:extLst>
              <a:ext uri="{FF2B5EF4-FFF2-40B4-BE49-F238E27FC236}">
                <a16:creationId xmlns:a16="http://schemas.microsoft.com/office/drawing/2014/main" id="{33AB693E-DBCE-505D-A7A7-EC5CDA018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53251" name="Bild 2">
            <a:extLst>
              <a:ext uri="{FF2B5EF4-FFF2-40B4-BE49-F238E27FC236}">
                <a16:creationId xmlns:a16="http://schemas.microsoft.com/office/drawing/2014/main" id="{63A7C69B-2DA9-7B90-FD4C-6040D90CD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429000"/>
            <a:ext cx="87249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Bild 4">
            <a:extLst>
              <a:ext uri="{FF2B5EF4-FFF2-40B4-BE49-F238E27FC236}">
                <a16:creationId xmlns:a16="http://schemas.microsoft.com/office/drawing/2014/main" id="{B1A2DCA5-B009-3057-56C3-DAA639E69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04069"/>
            <a:ext cx="8647964" cy="193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0E466FB3-E1E1-E06D-B2F9-B6F8C5E19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55298" name="Text Box 8">
            <a:extLst>
              <a:ext uri="{FF2B5EF4-FFF2-40B4-BE49-F238E27FC236}">
                <a16:creationId xmlns:a16="http://schemas.microsoft.com/office/drawing/2014/main" id="{C1A0A2B4-CAB7-66A9-8628-F4A0D6C8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55299" name="Bild 1">
            <a:extLst>
              <a:ext uri="{FF2B5EF4-FFF2-40B4-BE49-F238E27FC236}">
                <a16:creationId xmlns:a16="http://schemas.microsoft.com/office/drawing/2014/main" id="{6EAAD24B-0E9D-F9E2-9786-D7262584D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87500"/>
            <a:ext cx="87884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54570920-8059-423E-E4E6-E8957CA1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57346" name="Text Box 8">
            <a:extLst>
              <a:ext uri="{FF2B5EF4-FFF2-40B4-BE49-F238E27FC236}">
                <a16:creationId xmlns:a16="http://schemas.microsoft.com/office/drawing/2014/main" id="{BBFDCDBB-BB02-BED5-FF6F-DF7D47B8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57347" name="Bild 2">
            <a:extLst>
              <a:ext uri="{FF2B5EF4-FFF2-40B4-BE49-F238E27FC236}">
                <a16:creationId xmlns:a16="http://schemas.microsoft.com/office/drawing/2014/main" id="{63E3778D-3E84-8698-C171-5D5A4795E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597025"/>
            <a:ext cx="73802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Bild 3">
            <a:extLst>
              <a:ext uri="{FF2B5EF4-FFF2-40B4-BE49-F238E27FC236}">
                <a16:creationId xmlns:a16="http://schemas.microsoft.com/office/drawing/2014/main" id="{3058055F-E91E-605E-885E-71023D233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20688"/>
            <a:ext cx="3797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1510049F-0ECF-97F8-491F-B533E418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59394" name="Text Box 8">
            <a:extLst>
              <a:ext uri="{FF2B5EF4-FFF2-40B4-BE49-F238E27FC236}">
                <a16:creationId xmlns:a16="http://schemas.microsoft.com/office/drawing/2014/main" id="{C6F76EAA-160D-7DEA-09CA-BCBB88192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59395" name="Bild 1">
            <a:extLst>
              <a:ext uri="{FF2B5EF4-FFF2-40B4-BE49-F238E27FC236}">
                <a16:creationId xmlns:a16="http://schemas.microsoft.com/office/drawing/2014/main" id="{B3646961-C6C4-E7A8-DF7A-429AC6C4F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38150"/>
            <a:ext cx="8462962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Bild 3">
            <a:extLst>
              <a:ext uri="{FF2B5EF4-FFF2-40B4-BE49-F238E27FC236}">
                <a16:creationId xmlns:a16="http://schemas.microsoft.com/office/drawing/2014/main" id="{89085EA5-CA0B-60A5-3767-EF4452905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8588"/>
            <a:ext cx="84963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B9541FD7-8294-625B-8FC3-1DC9C507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61442" name="Text Box 8">
            <a:extLst>
              <a:ext uri="{FF2B5EF4-FFF2-40B4-BE49-F238E27FC236}">
                <a16:creationId xmlns:a16="http://schemas.microsoft.com/office/drawing/2014/main" id="{98088256-C4B5-5118-C2D1-2BA710464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61443" name="Bild 2">
            <a:extLst>
              <a:ext uri="{FF2B5EF4-FFF2-40B4-BE49-F238E27FC236}">
                <a16:creationId xmlns:a16="http://schemas.microsoft.com/office/drawing/2014/main" id="{97070C2B-14BA-50B6-096D-BAD6355F9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336675"/>
            <a:ext cx="5262562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Bild 4">
            <a:extLst>
              <a:ext uri="{FF2B5EF4-FFF2-40B4-BE49-F238E27FC236}">
                <a16:creationId xmlns:a16="http://schemas.microsoft.com/office/drawing/2014/main" id="{24461E61-5869-F06C-B51E-3D4327FFA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9625"/>
            <a:ext cx="3203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Bild 5">
            <a:extLst>
              <a:ext uri="{FF2B5EF4-FFF2-40B4-BE49-F238E27FC236}">
                <a16:creationId xmlns:a16="http://schemas.microsoft.com/office/drawing/2014/main" id="{F818462C-710A-961C-DA6F-E36B8B120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0963"/>
            <a:ext cx="32035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51EC23D1-59DF-E5EA-D9E3-18D481E92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63490" name="Text Box 8">
            <a:extLst>
              <a:ext uri="{FF2B5EF4-FFF2-40B4-BE49-F238E27FC236}">
                <a16:creationId xmlns:a16="http://schemas.microsoft.com/office/drawing/2014/main" id="{1D4826F5-9CB4-E54E-F4A3-69369357B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63491" name="Bild 1">
            <a:extLst>
              <a:ext uri="{FF2B5EF4-FFF2-40B4-BE49-F238E27FC236}">
                <a16:creationId xmlns:a16="http://schemas.microsoft.com/office/drawing/2014/main" id="{0D3865E7-4C00-9E48-42A4-0FAF0BECF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654300"/>
            <a:ext cx="8648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1886872A-635F-C047-D234-A54899C1A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65538" name="Text Box 8">
            <a:extLst>
              <a:ext uri="{FF2B5EF4-FFF2-40B4-BE49-F238E27FC236}">
                <a16:creationId xmlns:a16="http://schemas.microsoft.com/office/drawing/2014/main" id="{C62B5B4A-D636-3671-B9FE-69C8E250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65539" name="Bild 2">
            <a:extLst>
              <a:ext uri="{FF2B5EF4-FFF2-40B4-BE49-F238E27FC236}">
                <a16:creationId xmlns:a16="http://schemas.microsoft.com/office/drawing/2014/main" id="{77E345AB-1C96-11A0-3408-5040523BB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501900"/>
            <a:ext cx="8585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Bild 3">
            <a:extLst>
              <a:ext uri="{FF2B5EF4-FFF2-40B4-BE49-F238E27FC236}">
                <a16:creationId xmlns:a16="http://schemas.microsoft.com/office/drawing/2014/main" id="{5F200005-80F2-78EF-10A9-916F8AF49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627188"/>
            <a:ext cx="4171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1E7FB63F-4670-9577-89D6-BECBA05C2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67586" name="Text Box 8">
            <a:extLst>
              <a:ext uri="{FF2B5EF4-FFF2-40B4-BE49-F238E27FC236}">
                <a16:creationId xmlns:a16="http://schemas.microsoft.com/office/drawing/2014/main" id="{4F25624E-6F2C-63D9-C37D-5AF44A01E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67587" name="Bild 1">
            <a:extLst>
              <a:ext uri="{FF2B5EF4-FFF2-40B4-BE49-F238E27FC236}">
                <a16:creationId xmlns:a16="http://schemas.microsoft.com/office/drawing/2014/main" id="{BB6D5E93-89E3-57DB-6495-10AD93964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328863"/>
            <a:ext cx="88011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086DD8F6-1953-7A9D-687D-3092174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69634" name="Text Box 8">
            <a:extLst>
              <a:ext uri="{FF2B5EF4-FFF2-40B4-BE49-F238E27FC236}">
                <a16:creationId xmlns:a16="http://schemas.microsoft.com/office/drawing/2014/main" id="{248DF471-D7CA-BF35-4293-86093CF48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69635" name="Bild 2">
            <a:extLst>
              <a:ext uri="{FF2B5EF4-FFF2-40B4-BE49-F238E27FC236}">
                <a16:creationId xmlns:a16="http://schemas.microsoft.com/office/drawing/2014/main" id="{3C63AACA-209A-22CF-CBF2-9ABD9CB6E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324100"/>
            <a:ext cx="855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D4A80C2C-CEE9-007F-244B-DBDFF91D5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71682" name="Text Box 8">
            <a:extLst>
              <a:ext uri="{FF2B5EF4-FFF2-40B4-BE49-F238E27FC236}">
                <a16:creationId xmlns:a16="http://schemas.microsoft.com/office/drawing/2014/main" id="{6556F924-B520-D22A-3BB8-1446F0879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71683" name="Bild 1">
            <a:extLst>
              <a:ext uri="{FF2B5EF4-FFF2-40B4-BE49-F238E27FC236}">
                <a16:creationId xmlns:a16="http://schemas.microsoft.com/office/drawing/2014/main" id="{BA8E070E-A21D-B6DC-2915-98CB75C01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08200"/>
            <a:ext cx="8712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8E353F13-BC4F-E7B2-5E44-EF586E024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6386" name="Text Box 8">
            <a:extLst>
              <a:ext uri="{FF2B5EF4-FFF2-40B4-BE49-F238E27FC236}">
                <a16:creationId xmlns:a16="http://schemas.microsoft.com/office/drawing/2014/main" id="{4D3F9E30-F2F8-13D7-E898-C40A7629D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6387" name="Bild 2">
            <a:extLst>
              <a:ext uri="{FF2B5EF4-FFF2-40B4-BE49-F238E27FC236}">
                <a16:creationId xmlns:a16="http://schemas.microsoft.com/office/drawing/2014/main" id="{524B977E-B8D0-C2FC-4035-02FBB7B08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73100"/>
            <a:ext cx="86487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A50BC475-6537-F7B4-E814-6BB0560C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73730" name="Text Box 8">
            <a:extLst>
              <a:ext uri="{FF2B5EF4-FFF2-40B4-BE49-F238E27FC236}">
                <a16:creationId xmlns:a16="http://schemas.microsoft.com/office/drawing/2014/main" id="{C9AF3C00-FB7B-605F-5943-D4001C41A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73731" name="Bild 2">
            <a:extLst>
              <a:ext uri="{FF2B5EF4-FFF2-40B4-BE49-F238E27FC236}">
                <a16:creationId xmlns:a16="http://schemas.microsoft.com/office/drawing/2014/main" id="{3F0FC214-74F0-B09E-5BD6-F4B71AB1E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8113"/>
            <a:ext cx="59721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Bild 3">
            <a:extLst>
              <a:ext uri="{FF2B5EF4-FFF2-40B4-BE49-F238E27FC236}">
                <a16:creationId xmlns:a16="http://schemas.microsoft.com/office/drawing/2014/main" id="{0D9F94BD-69F2-DF6C-BD27-75293442C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573463"/>
            <a:ext cx="5972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25525332-6628-254D-F8FC-C5555E605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75778" name="Text Box 8">
            <a:extLst>
              <a:ext uri="{FF2B5EF4-FFF2-40B4-BE49-F238E27FC236}">
                <a16:creationId xmlns:a16="http://schemas.microsoft.com/office/drawing/2014/main" id="{C4F16CED-EC29-F2FB-4F0B-962E25834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75779" name="Bild 1">
            <a:extLst>
              <a:ext uri="{FF2B5EF4-FFF2-40B4-BE49-F238E27FC236}">
                <a16:creationId xmlns:a16="http://schemas.microsoft.com/office/drawing/2014/main" id="{3E687C42-D58F-C2A6-8614-6E89C6DE1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38113"/>
            <a:ext cx="660717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C38752E0-76BC-0132-2BB6-EC9A83B39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77826" name="Text Box 8">
            <a:extLst>
              <a:ext uri="{FF2B5EF4-FFF2-40B4-BE49-F238E27FC236}">
                <a16:creationId xmlns:a16="http://schemas.microsoft.com/office/drawing/2014/main" id="{F2BC5F6B-0602-5B17-A056-DD7C10F8F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77827" name="Bild 2">
            <a:extLst>
              <a:ext uri="{FF2B5EF4-FFF2-40B4-BE49-F238E27FC236}">
                <a16:creationId xmlns:a16="http://schemas.microsoft.com/office/drawing/2014/main" id="{C8C9627C-57E6-1B46-12D5-DD111B06C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5775"/>
            <a:ext cx="8750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Bild 3">
            <a:extLst>
              <a:ext uri="{FF2B5EF4-FFF2-40B4-BE49-F238E27FC236}">
                <a16:creationId xmlns:a16="http://schemas.microsoft.com/office/drawing/2014/main" id="{528E370C-4FAE-8799-0FAA-6E396954D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7213"/>
            <a:ext cx="875030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778746AB-5B8F-CC69-B161-99558DC94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79874" name="Text Box 8">
            <a:extLst>
              <a:ext uri="{FF2B5EF4-FFF2-40B4-BE49-F238E27FC236}">
                <a16:creationId xmlns:a16="http://schemas.microsoft.com/office/drawing/2014/main" id="{2925D79D-A492-6D30-803F-0C6C3131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79875" name="Bild 1">
            <a:extLst>
              <a:ext uri="{FF2B5EF4-FFF2-40B4-BE49-F238E27FC236}">
                <a16:creationId xmlns:a16="http://schemas.microsoft.com/office/drawing/2014/main" id="{E0767A86-0DB3-C4D3-EFC8-029FCB9E0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638"/>
            <a:ext cx="79756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14830550-A7AF-3E0A-8B61-50B764571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81922" name="Text Box 8">
            <a:extLst>
              <a:ext uri="{FF2B5EF4-FFF2-40B4-BE49-F238E27FC236}">
                <a16:creationId xmlns:a16="http://schemas.microsoft.com/office/drawing/2014/main" id="{247EF328-61EA-F1EB-A586-F68F0222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81923" name="Bild 2">
            <a:extLst>
              <a:ext uri="{FF2B5EF4-FFF2-40B4-BE49-F238E27FC236}">
                <a16:creationId xmlns:a16="http://schemas.microsoft.com/office/drawing/2014/main" id="{76A85752-E367-7F72-62FC-F4BE7C4B3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77813"/>
            <a:ext cx="593407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Bild 3">
            <a:extLst>
              <a:ext uri="{FF2B5EF4-FFF2-40B4-BE49-F238E27FC236}">
                <a16:creationId xmlns:a16="http://schemas.microsoft.com/office/drawing/2014/main" id="{83F4ADAC-6C73-1EB4-A3E8-D87F31A0A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578225"/>
            <a:ext cx="5934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Bild 4">
            <a:extLst>
              <a:ext uri="{FF2B5EF4-FFF2-40B4-BE49-F238E27FC236}">
                <a16:creationId xmlns:a16="http://schemas.microsoft.com/office/drawing/2014/main" id="{CD85F56A-6F5E-A083-0C0C-715C88787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473825"/>
            <a:ext cx="30051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90896746-94C9-581E-3E46-0B9569611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83970" name="Text Box 8">
            <a:extLst>
              <a:ext uri="{FF2B5EF4-FFF2-40B4-BE49-F238E27FC236}">
                <a16:creationId xmlns:a16="http://schemas.microsoft.com/office/drawing/2014/main" id="{85AFF667-E6DA-88D9-812F-66F91466E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83971" name="Bild 1">
            <a:extLst>
              <a:ext uri="{FF2B5EF4-FFF2-40B4-BE49-F238E27FC236}">
                <a16:creationId xmlns:a16="http://schemas.microsoft.com/office/drawing/2014/main" id="{3D66C302-EF9A-E006-3572-C7A389E08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69875"/>
            <a:ext cx="7415213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Bild 4">
            <a:extLst>
              <a:ext uri="{FF2B5EF4-FFF2-40B4-BE49-F238E27FC236}">
                <a16:creationId xmlns:a16="http://schemas.microsoft.com/office/drawing/2014/main" id="{6B090A63-4440-D44F-6C22-24F871F29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427663"/>
            <a:ext cx="313531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Bild 7">
            <a:extLst>
              <a:ext uri="{FF2B5EF4-FFF2-40B4-BE49-F238E27FC236}">
                <a16:creationId xmlns:a16="http://schemas.microsoft.com/office/drawing/2014/main" id="{76120313-F803-514A-97AB-AD7DBE20E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5411788"/>
            <a:ext cx="419893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4">
            <a:extLst>
              <a:ext uri="{FF2B5EF4-FFF2-40B4-BE49-F238E27FC236}">
                <a16:creationId xmlns:a16="http://schemas.microsoft.com/office/drawing/2014/main" id="{5F0405C8-A657-7177-CA1C-3458A0B96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92338"/>
            <a:ext cx="689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DE3F70C8-305A-A613-8618-80E31177B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2468563"/>
            <a:ext cx="88455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Existence and uniqueness of the forward problem solution</a:t>
            </a: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  <a:sym typeface="Wingdings" pitchFamily="2" charset="2"/>
              </a:rPr>
              <a:t> (C</a:t>
            </a: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hapters 6.1.1-6.1.6 from lecture scriptum)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6.1.1: Basics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6.1.2: The subtraction approach to get rid of the singularity on the right-hand-side (derivation of the equation for the correction potential)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6.1.3: Types of partial differential equations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6.1.4: </a:t>
            </a:r>
            <a:r>
              <a:rPr lang="en-US" altLang="de-DE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Sobolev</a:t>
            </a: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spaces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6.1.5: A variational formulation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00B0F0"/>
                </a:solidFill>
                <a:latin typeface="Arial" panose="020B0604020202020204" pitchFamily="34" charset="0"/>
              </a:rPr>
              <a:t>6.1.6: Variational formulation, existence and uniqueness of the solution for the correction potential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endParaRPr lang="en-US" altLang="de-DE" sz="2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617B5C-6E18-6CA0-B853-187378C5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8600"/>
            <a:ext cx="5195887" cy="4762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altLang="de-DE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Structure of the lecture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CAC3FC29-1FF2-A5F8-7441-331F59040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88066" name="Text Box 8">
            <a:extLst>
              <a:ext uri="{FF2B5EF4-FFF2-40B4-BE49-F238E27FC236}">
                <a16:creationId xmlns:a16="http://schemas.microsoft.com/office/drawing/2014/main" id="{B0E7C8BD-87C9-CEBB-7CA2-82CFD7A21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88067" name="Bild 1">
            <a:extLst>
              <a:ext uri="{FF2B5EF4-FFF2-40B4-BE49-F238E27FC236}">
                <a16:creationId xmlns:a16="http://schemas.microsoft.com/office/drawing/2014/main" id="{F368A49D-C623-188B-8018-9A484B9B5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486025"/>
            <a:ext cx="8928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Bild 5">
            <a:extLst>
              <a:ext uri="{FF2B5EF4-FFF2-40B4-BE49-F238E27FC236}">
                <a16:creationId xmlns:a16="http://schemas.microsoft.com/office/drawing/2014/main" id="{35A05FBF-14D9-5FF7-9520-E43D14AE0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962525"/>
            <a:ext cx="89233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Bild 2">
            <a:extLst>
              <a:ext uri="{FF2B5EF4-FFF2-40B4-BE49-F238E27FC236}">
                <a16:creationId xmlns:a16="http://schemas.microsoft.com/office/drawing/2014/main" id="{DD0BE781-B920-A55D-E30C-3E1CAA705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839788"/>
            <a:ext cx="5359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E1532FD7-8F36-2F1C-4C1D-073BE29B9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90114" name="Text Box 8">
            <a:extLst>
              <a:ext uri="{FF2B5EF4-FFF2-40B4-BE49-F238E27FC236}">
                <a16:creationId xmlns:a16="http://schemas.microsoft.com/office/drawing/2014/main" id="{9654D1AD-A159-6417-46D7-832E4F26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90115" name="Bild 3">
            <a:extLst>
              <a:ext uri="{FF2B5EF4-FFF2-40B4-BE49-F238E27FC236}">
                <a16:creationId xmlns:a16="http://schemas.microsoft.com/office/drawing/2014/main" id="{01770DDE-59DF-15AB-91F3-26A40B0AA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375025"/>
            <a:ext cx="8991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Bild 6">
            <a:extLst>
              <a:ext uri="{FF2B5EF4-FFF2-40B4-BE49-F238E27FC236}">
                <a16:creationId xmlns:a16="http://schemas.microsoft.com/office/drawing/2014/main" id="{814DA6AB-62F5-4AF9-60BE-DED6AFCF3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839788"/>
            <a:ext cx="5359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4288ED41-EF87-4764-4B3E-BAAAB37A1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92162" name="Text Box 8">
            <a:extLst>
              <a:ext uri="{FF2B5EF4-FFF2-40B4-BE49-F238E27FC236}">
                <a16:creationId xmlns:a16="http://schemas.microsoft.com/office/drawing/2014/main" id="{4D393D24-18B1-A655-3283-89A8EE1D5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92163" name="Bild 1">
            <a:extLst>
              <a:ext uri="{FF2B5EF4-FFF2-40B4-BE49-F238E27FC236}">
                <a16:creationId xmlns:a16="http://schemas.microsoft.com/office/drawing/2014/main" id="{CEA0487E-6E2F-5886-1135-A4A0BD596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6675"/>
            <a:ext cx="5862637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Bild 7">
            <a:extLst>
              <a:ext uri="{FF2B5EF4-FFF2-40B4-BE49-F238E27FC236}">
                <a16:creationId xmlns:a16="http://schemas.microsoft.com/office/drawing/2014/main" id="{77EEA0BA-F52F-E23D-4719-3DBA5DC7D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363663"/>
            <a:ext cx="2881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Bild 2">
            <a:extLst>
              <a:ext uri="{FF2B5EF4-FFF2-40B4-BE49-F238E27FC236}">
                <a16:creationId xmlns:a16="http://schemas.microsoft.com/office/drawing/2014/main" id="{DB39CA5B-8681-5ED3-D37A-138CD3123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3689350"/>
            <a:ext cx="29797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D2319E6A-A169-A66E-2FB1-C7DE0BFE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8434" name="Text Box 8">
            <a:extLst>
              <a:ext uri="{FF2B5EF4-FFF2-40B4-BE49-F238E27FC236}">
                <a16:creationId xmlns:a16="http://schemas.microsoft.com/office/drawing/2014/main" id="{35CD8F5D-FB8C-5FDD-A46A-44B0384DF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8435" name="Bild 1">
            <a:extLst>
              <a:ext uri="{FF2B5EF4-FFF2-40B4-BE49-F238E27FC236}">
                <a16:creationId xmlns:a16="http://schemas.microsoft.com/office/drawing/2014/main" id="{7D198C5C-FA53-62FF-F99B-8B2266A88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60388"/>
            <a:ext cx="8915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Bild 3">
            <a:extLst>
              <a:ext uri="{FF2B5EF4-FFF2-40B4-BE49-F238E27FC236}">
                <a16:creationId xmlns:a16="http://schemas.microsoft.com/office/drawing/2014/main" id="{E3DAC3D5-16F9-DF23-891F-38B6A02DF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547938"/>
            <a:ext cx="890587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B0F6522D-101B-2E4D-03AF-C10037C7C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94210" name="Text Box 8">
            <a:extLst>
              <a:ext uri="{FF2B5EF4-FFF2-40B4-BE49-F238E27FC236}">
                <a16:creationId xmlns:a16="http://schemas.microsoft.com/office/drawing/2014/main" id="{AD0D0025-1646-E980-E295-F9F2CF64C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94211" name="Bild 7">
            <a:extLst>
              <a:ext uri="{FF2B5EF4-FFF2-40B4-BE49-F238E27FC236}">
                <a16:creationId xmlns:a16="http://schemas.microsoft.com/office/drawing/2014/main" id="{BAB85755-8B58-9304-6303-8F80619EF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974725"/>
            <a:ext cx="4186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Bild 3">
            <a:extLst>
              <a:ext uri="{FF2B5EF4-FFF2-40B4-BE49-F238E27FC236}">
                <a16:creationId xmlns:a16="http://schemas.microsoft.com/office/drawing/2014/main" id="{3799B94A-3AF7-2B94-6460-BBEDF5F16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257425"/>
            <a:ext cx="69627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0908B75F-17C3-4A90-D2BB-E3738BD01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96258" name="Text Box 8">
            <a:extLst>
              <a:ext uri="{FF2B5EF4-FFF2-40B4-BE49-F238E27FC236}">
                <a16:creationId xmlns:a16="http://schemas.microsoft.com/office/drawing/2014/main" id="{00D32349-C9E7-3216-3097-AB80ACD91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96259" name="Bild 1">
            <a:extLst>
              <a:ext uri="{FF2B5EF4-FFF2-40B4-BE49-F238E27FC236}">
                <a16:creationId xmlns:a16="http://schemas.microsoft.com/office/drawing/2014/main" id="{69ABD28D-F171-FBF2-E261-02834D09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790825"/>
            <a:ext cx="87503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Bild 2">
            <a:extLst>
              <a:ext uri="{FF2B5EF4-FFF2-40B4-BE49-F238E27FC236}">
                <a16:creationId xmlns:a16="http://schemas.microsoft.com/office/drawing/2014/main" id="{A2765576-8853-5909-7D37-8E81554E1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452563"/>
            <a:ext cx="6261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E6AC3CA7-FF46-B766-CE99-A014FFC5E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98306" name="Text Box 8">
            <a:extLst>
              <a:ext uri="{FF2B5EF4-FFF2-40B4-BE49-F238E27FC236}">
                <a16:creationId xmlns:a16="http://schemas.microsoft.com/office/drawing/2014/main" id="{667862C4-71A1-FA86-BA41-62E749757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98307" name="Bild 2">
            <a:extLst>
              <a:ext uri="{FF2B5EF4-FFF2-40B4-BE49-F238E27FC236}">
                <a16:creationId xmlns:a16="http://schemas.microsoft.com/office/drawing/2014/main" id="{A40F2FC5-657C-F30F-524F-C3FF0185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357188"/>
            <a:ext cx="6261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Bild 3">
            <a:extLst>
              <a:ext uri="{FF2B5EF4-FFF2-40B4-BE49-F238E27FC236}">
                <a16:creationId xmlns:a16="http://schemas.microsoft.com/office/drawing/2014/main" id="{6AF7103B-5F13-C87C-765B-13C7A7066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636838"/>
            <a:ext cx="891381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Bild 4">
            <a:extLst>
              <a:ext uri="{FF2B5EF4-FFF2-40B4-BE49-F238E27FC236}">
                <a16:creationId xmlns:a16="http://schemas.microsoft.com/office/drawing/2014/main" id="{2CBABDA8-58D1-6AB4-D914-537FD5FE1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33463"/>
            <a:ext cx="62499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A789A589-737C-6B48-8D07-B98EAA814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20482" name="Text Box 8">
            <a:extLst>
              <a:ext uri="{FF2B5EF4-FFF2-40B4-BE49-F238E27FC236}">
                <a16:creationId xmlns:a16="http://schemas.microsoft.com/office/drawing/2014/main" id="{FFB0C320-9F5D-EB41-9957-E8DDB75BC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20483" name="Bild 1">
            <a:extLst>
              <a:ext uri="{FF2B5EF4-FFF2-40B4-BE49-F238E27FC236}">
                <a16:creationId xmlns:a16="http://schemas.microsoft.com/office/drawing/2014/main" id="{89DB21A1-59FD-F24C-BA69-792BE2ED5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301750"/>
            <a:ext cx="699135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Bild 5">
            <a:extLst>
              <a:ext uri="{FF2B5EF4-FFF2-40B4-BE49-F238E27FC236}">
                <a16:creationId xmlns:a16="http://schemas.microsoft.com/office/drawing/2014/main" id="{CF891A24-2587-B04D-A771-A31E5E1D7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2575"/>
            <a:ext cx="51133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Bild 8">
            <a:extLst>
              <a:ext uri="{FF2B5EF4-FFF2-40B4-BE49-F238E27FC236}">
                <a16:creationId xmlns:a16="http://schemas.microsoft.com/office/drawing/2014/main" id="{F07EDE2F-8627-5342-BBAE-E691223CA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84163"/>
            <a:ext cx="35845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9AC9A7DD-08BF-6049-978D-FFBF0D8B3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22530" name="Text Box 8">
            <a:extLst>
              <a:ext uri="{FF2B5EF4-FFF2-40B4-BE49-F238E27FC236}">
                <a16:creationId xmlns:a16="http://schemas.microsoft.com/office/drawing/2014/main" id="{8A34AAC5-D49C-5A4B-907E-DF921E5D1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22531" name="Bild 5">
            <a:extLst>
              <a:ext uri="{FF2B5EF4-FFF2-40B4-BE49-F238E27FC236}">
                <a16:creationId xmlns:a16="http://schemas.microsoft.com/office/drawing/2014/main" id="{31362385-9BC5-554E-B5B7-D26179CBB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84163"/>
            <a:ext cx="51133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Bild 8">
            <a:extLst>
              <a:ext uri="{FF2B5EF4-FFF2-40B4-BE49-F238E27FC236}">
                <a16:creationId xmlns:a16="http://schemas.microsoft.com/office/drawing/2014/main" id="{A62B2125-2C89-704B-92C6-88DE2CD14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84163"/>
            <a:ext cx="35845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Bild 2">
            <a:extLst>
              <a:ext uri="{FF2B5EF4-FFF2-40B4-BE49-F238E27FC236}">
                <a16:creationId xmlns:a16="http://schemas.microsoft.com/office/drawing/2014/main" id="{7BDFA117-7BB2-1E43-8613-20C1BB9C6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006600"/>
            <a:ext cx="85852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BA3E6856-D1E7-2845-B67F-A9BC6F5A2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24578" name="Text Box 8">
            <a:extLst>
              <a:ext uri="{FF2B5EF4-FFF2-40B4-BE49-F238E27FC236}">
                <a16:creationId xmlns:a16="http://schemas.microsoft.com/office/drawing/2014/main" id="{F8A4B813-50F3-4347-BD40-9CF39A06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24579" name="Bild 1">
            <a:extLst>
              <a:ext uri="{FF2B5EF4-FFF2-40B4-BE49-F238E27FC236}">
                <a16:creationId xmlns:a16="http://schemas.microsoft.com/office/drawing/2014/main" id="{81FFD8FE-3A5D-5542-A4DF-DAF10E69F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930400"/>
            <a:ext cx="84963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Bild 7">
            <a:extLst>
              <a:ext uri="{FF2B5EF4-FFF2-40B4-BE49-F238E27FC236}">
                <a16:creationId xmlns:a16="http://schemas.microsoft.com/office/drawing/2014/main" id="{EBE22948-06A4-3641-ACC5-4EC9E79C1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77813"/>
            <a:ext cx="40862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BF63F028-6044-AB40-9EFA-5B3EB929D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26626" name="Text Box 8">
            <a:extLst>
              <a:ext uri="{FF2B5EF4-FFF2-40B4-BE49-F238E27FC236}">
                <a16:creationId xmlns:a16="http://schemas.microsoft.com/office/drawing/2014/main" id="{6C4B63CE-DD26-384C-85D2-F11E8D09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26627" name="Bild 1">
            <a:extLst>
              <a:ext uri="{FF2B5EF4-FFF2-40B4-BE49-F238E27FC236}">
                <a16:creationId xmlns:a16="http://schemas.microsoft.com/office/drawing/2014/main" id="{70F1AE03-9A66-104A-B187-7DA38FF9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728788"/>
            <a:ext cx="40862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Bild 7">
            <a:extLst>
              <a:ext uri="{FF2B5EF4-FFF2-40B4-BE49-F238E27FC236}">
                <a16:creationId xmlns:a16="http://schemas.microsoft.com/office/drawing/2014/main" id="{AE963371-C2CA-D746-BCC0-B42612DBA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77813"/>
            <a:ext cx="40862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Bild 5">
            <a:extLst>
              <a:ext uri="{FF2B5EF4-FFF2-40B4-BE49-F238E27FC236}">
                <a16:creationId xmlns:a16="http://schemas.microsoft.com/office/drawing/2014/main" id="{998B2C50-07C4-DF40-81DF-998A5A65C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7388"/>
            <a:ext cx="8407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Bild 2">
            <a:extLst>
              <a:ext uri="{FF2B5EF4-FFF2-40B4-BE49-F238E27FC236}">
                <a16:creationId xmlns:a16="http://schemas.microsoft.com/office/drawing/2014/main" id="{19FEF5EB-6B9B-F245-9EC6-D28330D38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44938"/>
            <a:ext cx="84074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A4A8A435-C4BF-6E48-9DB8-5EA5E1A6A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28674" name="Text Box 8">
            <a:extLst>
              <a:ext uri="{FF2B5EF4-FFF2-40B4-BE49-F238E27FC236}">
                <a16:creationId xmlns:a16="http://schemas.microsoft.com/office/drawing/2014/main" id="{9EAF7566-8D68-8E4C-BC83-F55207DB7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28675" name="Bild 3">
            <a:extLst>
              <a:ext uri="{FF2B5EF4-FFF2-40B4-BE49-F238E27FC236}">
                <a16:creationId xmlns:a16="http://schemas.microsoft.com/office/drawing/2014/main" id="{20F42438-C80B-C742-9D39-C1C55A75B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78075"/>
            <a:ext cx="86614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Bild 8">
            <a:extLst>
              <a:ext uri="{FF2B5EF4-FFF2-40B4-BE49-F238E27FC236}">
                <a16:creationId xmlns:a16="http://schemas.microsoft.com/office/drawing/2014/main" id="{B659945C-8498-DF4D-977F-02EE0CFB2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6238"/>
            <a:ext cx="40655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Bild 9">
            <a:extLst>
              <a:ext uri="{FF2B5EF4-FFF2-40B4-BE49-F238E27FC236}">
                <a16:creationId xmlns:a16="http://schemas.microsoft.com/office/drawing/2014/main" id="{1A468272-BD37-524A-84D8-96B5351D1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5825"/>
            <a:ext cx="40655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Bild 10">
            <a:extLst>
              <a:ext uri="{FF2B5EF4-FFF2-40B4-BE49-F238E27FC236}">
                <a16:creationId xmlns:a16="http://schemas.microsoft.com/office/drawing/2014/main" id="{EE8CC105-AC08-D942-985F-9DCD297AE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85763"/>
            <a:ext cx="4160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C60DB780-EA1A-2D4D-8B8D-A30C98D8A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30722" name="Text Box 8">
            <a:extLst>
              <a:ext uri="{FF2B5EF4-FFF2-40B4-BE49-F238E27FC236}">
                <a16:creationId xmlns:a16="http://schemas.microsoft.com/office/drawing/2014/main" id="{20AFBC8A-F897-D34E-BADC-504951F71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30723" name="Bild 8">
            <a:extLst>
              <a:ext uri="{FF2B5EF4-FFF2-40B4-BE49-F238E27FC236}">
                <a16:creationId xmlns:a16="http://schemas.microsoft.com/office/drawing/2014/main" id="{95641AFC-66EB-0945-8520-291841106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6238"/>
            <a:ext cx="40655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Bild 9">
            <a:extLst>
              <a:ext uri="{FF2B5EF4-FFF2-40B4-BE49-F238E27FC236}">
                <a16:creationId xmlns:a16="http://schemas.microsoft.com/office/drawing/2014/main" id="{2D0BA95B-C17A-0A4D-B938-565E91A18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5825"/>
            <a:ext cx="40655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Bild 10">
            <a:extLst>
              <a:ext uri="{FF2B5EF4-FFF2-40B4-BE49-F238E27FC236}">
                <a16:creationId xmlns:a16="http://schemas.microsoft.com/office/drawing/2014/main" id="{C546470B-BD53-AE44-8108-8E9CB65B62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85763"/>
            <a:ext cx="4160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Bild 1">
            <a:extLst>
              <a:ext uri="{FF2B5EF4-FFF2-40B4-BE49-F238E27FC236}">
                <a16:creationId xmlns:a16="http://schemas.microsoft.com/office/drawing/2014/main" id="{23DF074B-AA85-8748-8B46-2E954A63A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0175"/>
            <a:ext cx="6797675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190E2BAF-3BDC-DA4B-8D30-053CE91D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32770" name="Text Box 8">
            <a:extLst>
              <a:ext uri="{FF2B5EF4-FFF2-40B4-BE49-F238E27FC236}">
                <a16:creationId xmlns:a16="http://schemas.microsoft.com/office/drawing/2014/main" id="{304CE822-FD7D-584C-A535-E075BED4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32771" name="Bild 10">
            <a:extLst>
              <a:ext uri="{FF2B5EF4-FFF2-40B4-BE49-F238E27FC236}">
                <a16:creationId xmlns:a16="http://schemas.microsoft.com/office/drawing/2014/main" id="{8D1BDDA1-5CA0-9E45-9FCE-67DAD7DA6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7813"/>
            <a:ext cx="51577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Bild 2">
            <a:extLst>
              <a:ext uri="{FF2B5EF4-FFF2-40B4-BE49-F238E27FC236}">
                <a16:creationId xmlns:a16="http://schemas.microsoft.com/office/drawing/2014/main" id="{F11AFEDC-0854-E44C-A003-5155AB76B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36888"/>
            <a:ext cx="8737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Bild 3">
            <a:extLst>
              <a:ext uri="{FF2B5EF4-FFF2-40B4-BE49-F238E27FC236}">
                <a16:creationId xmlns:a16="http://schemas.microsoft.com/office/drawing/2014/main" id="{5BB240FD-D8BF-BB42-A8AB-D46B2B72C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6388"/>
            <a:ext cx="7277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A84EDF33-7AF4-380C-DF3A-EA769A8CD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20482" name="Text Box 8">
            <a:extLst>
              <a:ext uri="{FF2B5EF4-FFF2-40B4-BE49-F238E27FC236}">
                <a16:creationId xmlns:a16="http://schemas.microsoft.com/office/drawing/2014/main" id="{458C4ED5-10CC-B916-3495-88A758DF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20483" name="Bild 2">
            <a:extLst>
              <a:ext uri="{FF2B5EF4-FFF2-40B4-BE49-F238E27FC236}">
                <a16:creationId xmlns:a16="http://schemas.microsoft.com/office/drawing/2014/main" id="{823BD8AD-8853-3F83-98A4-55C0799BB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164013"/>
            <a:ext cx="863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Bild 6">
            <a:extLst>
              <a:ext uri="{FF2B5EF4-FFF2-40B4-BE49-F238E27FC236}">
                <a16:creationId xmlns:a16="http://schemas.microsoft.com/office/drawing/2014/main" id="{5C3382D8-E6CB-32BB-146D-CD31F227A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436688"/>
            <a:ext cx="462121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9B0BBE20-8B3B-CC47-9BC1-DCDA73DBE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34818" name="Text Box 8">
            <a:extLst>
              <a:ext uri="{FF2B5EF4-FFF2-40B4-BE49-F238E27FC236}">
                <a16:creationId xmlns:a16="http://schemas.microsoft.com/office/drawing/2014/main" id="{05AB1E85-755F-5043-87B4-A46291A51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34819" name="Bild 1">
            <a:extLst>
              <a:ext uri="{FF2B5EF4-FFF2-40B4-BE49-F238E27FC236}">
                <a16:creationId xmlns:a16="http://schemas.microsoft.com/office/drawing/2014/main" id="{2A4AC956-691D-B541-9238-76A2D0976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71725"/>
            <a:ext cx="6421438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Bild 7">
            <a:extLst>
              <a:ext uri="{FF2B5EF4-FFF2-40B4-BE49-F238E27FC236}">
                <a16:creationId xmlns:a16="http://schemas.microsoft.com/office/drawing/2014/main" id="{6DE9B393-5647-5B4D-8B9A-430A76577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77813"/>
            <a:ext cx="32432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Bild 8">
            <a:extLst>
              <a:ext uri="{FF2B5EF4-FFF2-40B4-BE49-F238E27FC236}">
                <a16:creationId xmlns:a16="http://schemas.microsoft.com/office/drawing/2014/main" id="{2F47F3B0-38A2-DE46-A23D-F15238F6E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9688"/>
            <a:ext cx="30067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Bild 9">
            <a:extLst>
              <a:ext uri="{FF2B5EF4-FFF2-40B4-BE49-F238E27FC236}">
                <a16:creationId xmlns:a16="http://schemas.microsoft.com/office/drawing/2014/main" id="{556720DE-03DA-5C43-AC86-6368AA7B4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087438"/>
            <a:ext cx="2328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6541DA14-F954-0C4D-B560-CF958FF2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36866" name="Text Box 8">
            <a:extLst>
              <a:ext uri="{FF2B5EF4-FFF2-40B4-BE49-F238E27FC236}">
                <a16:creationId xmlns:a16="http://schemas.microsoft.com/office/drawing/2014/main" id="{36594228-4C98-BC48-9C47-D67C5AEAD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36867" name="Bild 7">
            <a:extLst>
              <a:ext uri="{FF2B5EF4-FFF2-40B4-BE49-F238E27FC236}">
                <a16:creationId xmlns:a16="http://schemas.microsoft.com/office/drawing/2014/main" id="{7188A53B-4275-3A40-879D-583B9AC0E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77813"/>
            <a:ext cx="32432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Bild 8">
            <a:extLst>
              <a:ext uri="{FF2B5EF4-FFF2-40B4-BE49-F238E27FC236}">
                <a16:creationId xmlns:a16="http://schemas.microsoft.com/office/drawing/2014/main" id="{C0BE34FF-5230-3340-8C00-C36F53220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9688"/>
            <a:ext cx="30067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Bild 9">
            <a:extLst>
              <a:ext uri="{FF2B5EF4-FFF2-40B4-BE49-F238E27FC236}">
                <a16:creationId xmlns:a16="http://schemas.microsoft.com/office/drawing/2014/main" id="{BFDE102F-67F1-EC47-91B3-A1531C396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087438"/>
            <a:ext cx="2328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Bild 2">
            <a:extLst>
              <a:ext uri="{FF2B5EF4-FFF2-40B4-BE49-F238E27FC236}">
                <a16:creationId xmlns:a16="http://schemas.microsoft.com/office/drawing/2014/main" id="{3B58F498-5188-E840-A1F3-9FF3F74B20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4344988"/>
            <a:ext cx="8420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Bild 10">
            <a:extLst>
              <a:ext uri="{FF2B5EF4-FFF2-40B4-BE49-F238E27FC236}">
                <a16:creationId xmlns:a16="http://schemas.microsoft.com/office/drawing/2014/main" id="{79EE4DA4-72EE-1246-9AE4-D49893FFC7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687513"/>
            <a:ext cx="33242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Bild 3" descr="IBBMethods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5" y="1385253"/>
            <a:ext cx="2724996" cy="204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36" y="1404371"/>
            <a:ext cx="2967038" cy="19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19772" y="5535234"/>
            <a:ext cx="386119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defRPr/>
            </a:pPr>
            <a:r>
              <a:rPr lang="en-US" altLang="de-DE" sz="2175" b="1" kern="0" dirty="0">
                <a:solidFill>
                  <a:srgbClr val="FFFF00"/>
                </a:solidFill>
                <a:ea typeface="ＭＳ Ｐゴシック" charset="-128"/>
              </a:rPr>
              <a:t>SIM-NEURO work-group at IBB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1032071"/>
            <a:ext cx="904578" cy="44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1532131"/>
            <a:ext cx="904578" cy="57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02" y="2164465"/>
            <a:ext cx="888486" cy="229829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02" y="2436348"/>
            <a:ext cx="876590" cy="77662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A13FD9B-F088-4B76-4203-F2E3BA89C8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38" y="2792927"/>
            <a:ext cx="2351617" cy="332783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BFCF440-C4B9-B5CC-983C-BDC77C005CED}"/>
              </a:ext>
            </a:extLst>
          </p:cNvPr>
          <p:cNvSpPr txBox="1"/>
          <p:nvPr/>
        </p:nvSpPr>
        <p:spPr>
          <a:xfrm>
            <a:off x="4586157" y="4767008"/>
            <a:ext cx="1119969" cy="3231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sz="15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AD0D322-2637-E57E-85DE-053E3BBEEA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60" y="4783153"/>
            <a:ext cx="1065963" cy="62163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9642B27-C7E1-3815-D83B-BE494AC4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636588"/>
            <a:ext cx="8210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9pPr>
          </a:lstStyle>
          <a:p>
            <a:pPr>
              <a:defRPr/>
            </a:pPr>
            <a:r>
              <a:rPr lang="en-US" altLang="de-DE" sz="13300" b="1" kern="0" dirty="0">
                <a:solidFill>
                  <a:srgbClr val="FFFF00"/>
                </a:solidFill>
                <a:ea typeface="ＭＳ Ｐゴシック" charset="-128"/>
              </a:rPr>
              <a:t>Thank you for your attention!</a:t>
            </a:r>
            <a:br>
              <a:rPr lang="en-US" altLang="de-DE" sz="2900" b="1" kern="0" dirty="0">
                <a:solidFill>
                  <a:schemeClr val="tx1"/>
                </a:solidFill>
                <a:ea typeface="ＭＳ Ｐゴシック" charset="-128"/>
              </a:rPr>
            </a:br>
            <a:endParaRPr lang="en-US" altLang="de-DE" sz="2900" b="1" kern="0" dirty="0">
              <a:solidFill>
                <a:schemeClr val="tx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4616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>
            <a:extLst>
              <a:ext uri="{FF2B5EF4-FFF2-40B4-BE49-F238E27FC236}">
                <a16:creationId xmlns:a16="http://schemas.microsoft.com/office/drawing/2014/main" id="{EEFAEEDD-CEAA-646C-FFD6-71465258B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92338"/>
            <a:ext cx="689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DFB2184-5377-EFF4-0EDD-369C33A36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1885950"/>
            <a:ext cx="88455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Existence and uniqueness of the forward problem solution</a:t>
            </a: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  <a:sym typeface="Wingdings" pitchFamily="2" charset="2"/>
              </a:rPr>
              <a:t> (C</a:t>
            </a: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hapters 6.1.1-6.1.6 from lecture scriptum)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6.1.1: Basics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6.1.2: The subtraction approach to get rid of the singularity on the right-hand-side (derivation of the equation for the correction potential)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6.1.3: Types of partial differential equations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00FFFF"/>
                </a:solidFill>
                <a:latin typeface="Arial" panose="020B0604020202020204" pitchFamily="34" charset="0"/>
              </a:rPr>
              <a:t>6.1.4: </a:t>
            </a:r>
            <a:r>
              <a:rPr lang="en-US" altLang="de-DE" sz="1600" b="1" dirty="0" err="1">
                <a:solidFill>
                  <a:srgbClr val="00FFFF"/>
                </a:solidFill>
                <a:latin typeface="Arial" panose="020B0604020202020204" pitchFamily="34" charset="0"/>
              </a:rPr>
              <a:t>Sobolev</a:t>
            </a:r>
            <a:r>
              <a:rPr lang="en-US" altLang="de-DE" sz="1600" b="1" dirty="0">
                <a:solidFill>
                  <a:srgbClr val="00FFFF"/>
                </a:solidFill>
                <a:latin typeface="Arial" panose="020B0604020202020204" pitchFamily="34" charset="0"/>
              </a:rPr>
              <a:t> spaces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6.1.5: A variational formulation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6.1.6: Variational formulation, existence and uniqueness of the solution for the correction potential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64F2AA-C88E-F743-ED51-2DF25F0D2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8600"/>
            <a:ext cx="5195887" cy="4762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altLang="de-DE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Structure of the lecture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FB498CDF-02BB-BA9C-934A-F06FF240B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26626" name="Text Box 8">
            <a:extLst>
              <a:ext uri="{FF2B5EF4-FFF2-40B4-BE49-F238E27FC236}">
                <a16:creationId xmlns:a16="http://schemas.microsoft.com/office/drawing/2014/main" id="{36658C79-AFB3-8C27-F725-CFA8678D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26627" name="Bild 1">
            <a:extLst>
              <a:ext uri="{FF2B5EF4-FFF2-40B4-BE49-F238E27FC236}">
                <a16:creationId xmlns:a16="http://schemas.microsoft.com/office/drawing/2014/main" id="{9243F42F-B463-7007-431F-8E428EB43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70000"/>
            <a:ext cx="88773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73D1E1D1-BC06-3A5F-E4E8-82A5DEC85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28674" name="Text Box 8">
            <a:extLst>
              <a:ext uri="{FF2B5EF4-FFF2-40B4-BE49-F238E27FC236}">
                <a16:creationId xmlns:a16="http://schemas.microsoft.com/office/drawing/2014/main" id="{44884DD4-517D-61DD-4CE3-8BF38DF64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28675" name="Bild 2">
            <a:extLst>
              <a:ext uri="{FF2B5EF4-FFF2-40B4-BE49-F238E27FC236}">
                <a16:creationId xmlns:a16="http://schemas.microsoft.com/office/drawing/2014/main" id="{9997CE63-8895-F9AB-6F25-08266C475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65150"/>
            <a:ext cx="88519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0AE64412-D0BB-ED15-B3D9-0BC8D397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30722" name="Text Box 8">
            <a:extLst>
              <a:ext uri="{FF2B5EF4-FFF2-40B4-BE49-F238E27FC236}">
                <a16:creationId xmlns:a16="http://schemas.microsoft.com/office/drawing/2014/main" id="{095E6662-ADD4-B988-1945-B8500168F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30723" name="Bild 3">
            <a:extLst>
              <a:ext uri="{FF2B5EF4-FFF2-40B4-BE49-F238E27FC236}">
                <a16:creationId xmlns:a16="http://schemas.microsoft.com/office/drawing/2014/main" id="{0B407C6E-DF29-947F-6008-A2F075248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882775"/>
            <a:ext cx="88328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4EA710A5-E2DB-78FD-E4FF-18CD8A310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030663"/>
            <a:ext cx="8839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Bild 4">
            <a:extLst>
              <a:ext uri="{FF2B5EF4-FFF2-40B4-BE49-F238E27FC236}">
                <a16:creationId xmlns:a16="http://schemas.microsoft.com/office/drawing/2014/main" id="{7265F612-C272-0501-19FC-61C7F152F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88975"/>
            <a:ext cx="6375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/>
          </a:outerShdw>
        </a:effec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Times New Roman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/>
          </a:outerShdw>
        </a:effec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Times New Roman" pitchFamily="-8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1466</Words>
  <Application>Microsoft Macintosh PowerPoint</Application>
  <PresentationFormat>Bildschirmpräsentation (4:3)</PresentationFormat>
  <Paragraphs>529</Paragraphs>
  <Slides>52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5" baseType="lpstr">
      <vt:lpstr>Arial</vt:lpstr>
      <vt:lpstr>Times New Roman</vt:lpstr>
      <vt:lpstr>Blank Presentation</vt:lpstr>
      <vt:lpstr>Existence and uniqueness for the EEG forward problem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SCI Institute, University of Utah, SLC, USA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Carsten Wolters</dc:creator>
  <cp:keywords/>
  <dc:description/>
  <cp:lastModifiedBy>Microsoft Office User</cp:lastModifiedBy>
  <cp:revision>1286</cp:revision>
  <cp:lastPrinted>2017-11-13T17:23:52Z</cp:lastPrinted>
  <dcterms:created xsi:type="dcterms:W3CDTF">2013-11-19T12:36:05Z</dcterms:created>
  <dcterms:modified xsi:type="dcterms:W3CDTF">2024-11-05T07:38:50Z</dcterms:modified>
  <cp:category/>
</cp:coreProperties>
</file>