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841" r:id="rId2"/>
    <p:sldId id="2849" r:id="rId3"/>
    <p:sldId id="2013" r:id="rId4"/>
    <p:sldId id="1958" r:id="rId5"/>
    <p:sldId id="1959" r:id="rId6"/>
    <p:sldId id="1960" r:id="rId7"/>
    <p:sldId id="1961" r:id="rId8"/>
    <p:sldId id="1962" r:id="rId9"/>
    <p:sldId id="1963" r:id="rId10"/>
    <p:sldId id="1964" r:id="rId11"/>
    <p:sldId id="1965" r:id="rId12"/>
    <p:sldId id="1966" r:id="rId13"/>
    <p:sldId id="1967" r:id="rId14"/>
    <p:sldId id="1968" r:id="rId15"/>
    <p:sldId id="1969" r:id="rId16"/>
    <p:sldId id="1970" r:id="rId17"/>
    <p:sldId id="1971" r:id="rId18"/>
    <p:sldId id="1972" r:id="rId19"/>
    <p:sldId id="2036" r:id="rId20"/>
    <p:sldId id="2037" r:id="rId21"/>
    <p:sldId id="2038" r:id="rId22"/>
    <p:sldId id="2039" r:id="rId23"/>
    <p:sldId id="2040" r:id="rId24"/>
    <p:sldId id="2041" r:id="rId25"/>
    <p:sldId id="2042" r:id="rId26"/>
    <p:sldId id="2043" r:id="rId27"/>
    <p:sldId id="2044" r:id="rId28"/>
    <p:sldId id="2848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rgbClr val="FFFF99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978"/>
    <p:restoredTop sz="89348"/>
  </p:normalViewPr>
  <p:slideViewPr>
    <p:cSldViewPr snapToGrid="0">
      <p:cViewPr varScale="1">
        <p:scale>
          <a:sx n="116" d="100"/>
          <a:sy n="116" d="100"/>
        </p:scale>
        <p:origin x="22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70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>
            <a:extLst>
              <a:ext uri="{FF2B5EF4-FFF2-40B4-BE49-F238E27FC236}">
                <a16:creationId xmlns:a16="http://schemas.microsoft.com/office/drawing/2014/main" id="{C721B584-626B-40FB-D1E5-B5ED980929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561155" name="Rectangle 3">
            <a:extLst>
              <a:ext uri="{FF2B5EF4-FFF2-40B4-BE49-F238E27FC236}">
                <a16:creationId xmlns:a16="http://schemas.microsoft.com/office/drawing/2014/main" id="{C2902670-1465-417A-D301-57CFEF4B532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561156" name="Rectangle 4">
            <a:extLst>
              <a:ext uri="{FF2B5EF4-FFF2-40B4-BE49-F238E27FC236}">
                <a16:creationId xmlns:a16="http://schemas.microsoft.com/office/drawing/2014/main" id="{4AA7D306-0B41-1627-017F-FC7B95A86E5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 altLang="x-none"/>
          </a:p>
        </p:txBody>
      </p:sp>
      <p:sp>
        <p:nvSpPr>
          <p:cNvPr id="561157" name="Rectangle 5">
            <a:extLst>
              <a:ext uri="{FF2B5EF4-FFF2-40B4-BE49-F238E27FC236}">
                <a16:creationId xmlns:a16="http://schemas.microsoft.com/office/drawing/2014/main" id="{C49C4E6D-CAC9-569E-4C31-90070A174A7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97EEB1-3083-5549-A592-C2EE82B7C34C}" type="slidenum">
              <a:rPr lang="en-GB" altLang="de-DE"/>
              <a:pPr>
                <a:defRPr/>
              </a:pPr>
              <a:t>‹Nr.›</a:t>
            </a:fld>
            <a:endParaRPr lang="en-GB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19FE38E-EFA2-74F0-356E-926764B1C6D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06463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>
              <a:defRPr sz="1200" b="1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3A5C0C6-E60B-6987-6657-BBF625ED25C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589588" y="0"/>
            <a:ext cx="1268412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1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191BD2E-8EF2-D847-BB1B-A4FF29D4D2F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6C14BE2B-2646-D979-BE84-30A7DD4DF0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2646363" cy="12271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none" lIns="92075" tIns="46038" rIns="92075" bIns="460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x-none" noProof="0"/>
              <a:t>Click to edit Master text styles</a:t>
            </a:r>
          </a:p>
          <a:p>
            <a:pPr lvl="1"/>
            <a:r>
              <a:rPr lang="en-US" altLang="x-none" noProof="0"/>
              <a:t>Second level</a:t>
            </a:r>
          </a:p>
          <a:p>
            <a:pPr lvl="2"/>
            <a:r>
              <a:rPr lang="en-US" altLang="x-none" noProof="0"/>
              <a:t>Third level</a:t>
            </a:r>
          </a:p>
          <a:p>
            <a:pPr lvl="3"/>
            <a:r>
              <a:rPr lang="en-US" altLang="x-none" noProof="0"/>
              <a:t>Fourth level</a:t>
            </a:r>
          </a:p>
          <a:p>
            <a:pPr lvl="4"/>
            <a:r>
              <a:rPr lang="en-US" altLang="x-none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39ED551F-F81F-53AA-2031-1B15F4D2FF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9363"/>
            <a:ext cx="83820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>
              <a:defRPr sz="1200" b="1">
                <a:latin typeface="Times New Roman" charset="0"/>
                <a:ea typeface="ＭＳ Ｐゴシック" charset="-128"/>
              </a:defRPr>
            </a:lvl1pPr>
          </a:lstStyle>
          <a:p>
            <a:pPr>
              <a:defRPr/>
            </a:pPr>
            <a:endParaRPr lang="x-none" altLang="x-none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251D6832-06A3-E784-4581-08A5D58532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356350" y="8869363"/>
            <a:ext cx="50165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 b="1"/>
            </a:lvl1pPr>
          </a:lstStyle>
          <a:p>
            <a:pPr>
              <a:defRPr/>
            </a:pPr>
            <a:fld id="{353229E8-757A-0A4D-921A-301802C9644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ＭＳ Ｐゴシック" pitchFamily="-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84" charset="0"/>
        <a:ea typeface="ＭＳ Ｐゴシック" pitchFamily="-8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5918D15-6C4E-AB72-2F96-530AC7A3DED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BA514CF-C147-86D3-CB3B-586AD9A13E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FE9A8FA-EDDD-C453-F9BA-339124C2CCA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453FE3BF-E8CA-69A8-39E1-B992E4EEC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4DA679EF-48D9-014A-A486-6013C786D89D}" type="slidenum">
              <a:rPr lang="en-US" altLang="de-DE" sz="1200" smtClean="0"/>
              <a:pPr>
                <a:defRPr/>
              </a:pPr>
              <a:t>1</a:t>
            </a:fld>
            <a:endParaRPr lang="en-US" altLang="de-DE" sz="1200"/>
          </a:p>
        </p:txBody>
      </p:sp>
      <p:sp>
        <p:nvSpPr>
          <p:cNvPr id="5125" name="Rectangle 2">
            <a:extLst>
              <a:ext uri="{FF2B5EF4-FFF2-40B4-BE49-F238E27FC236}">
                <a16:creationId xmlns:a16="http://schemas.microsoft.com/office/drawing/2014/main" id="{C9467D71-FCD1-493C-E3D4-4E40B1E638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455209A6-8378-4FD0-4FF6-9CF5DA7FBC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 dirty="0">
                <a:latin typeface="Times New Roman" charset="0"/>
                <a:ea typeface="ＭＳ Ｐゴシック" charset="-128"/>
              </a:rPr>
              <a:t> </a:t>
            </a: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BD3AD62-CFA5-878D-FB7E-30B050E391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EF4B0CF-2074-9651-08E8-7E121DE501D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A9DFC5-F024-C630-DFBC-D0B83A6737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17A77CD-A0F3-6B93-EA2F-C223279A58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FFFBDC62-FAA7-FC4A-9B68-9573A85286E0}" type="slidenum">
              <a:rPr lang="en-US" altLang="de-DE" sz="1200" smtClean="0"/>
              <a:pPr>
                <a:defRPr/>
              </a:pPr>
              <a:t>10</a:t>
            </a:fld>
            <a:endParaRPr lang="en-US" altLang="de-DE" sz="1200"/>
          </a:p>
        </p:txBody>
      </p:sp>
      <p:sp>
        <p:nvSpPr>
          <p:cNvPr id="119813" name="Rectangle 2">
            <a:extLst>
              <a:ext uri="{FF2B5EF4-FFF2-40B4-BE49-F238E27FC236}">
                <a16:creationId xmlns:a16="http://schemas.microsoft.com/office/drawing/2014/main" id="{67274BD3-D5F7-1E53-E849-DFFB65AB06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C22FBB68-0EA1-C6FF-807F-A0342F0FA9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2E06319-709D-BA9F-A91A-D7BDC98A0E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892C90A-4069-E041-916D-96FA180BAB9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424120-E336-EBBB-BC12-7EC74EFC4EB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997F641-D1FD-BB1A-9487-7462CDA8D9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3FFCF2E7-1E9A-0D40-876C-21F30C6A8FE5}" type="slidenum">
              <a:rPr lang="en-US" altLang="de-DE" sz="1200" smtClean="0"/>
              <a:pPr>
                <a:defRPr/>
              </a:pPr>
              <a:t>11</a:t>
            </a:fld>
            <a:endParaRPr lang="en-US" altLang="de-DE" sz="1200"/>
          </a:p>
        </p:txBody>
      </p:sp>
      <p:sp>
        <p:nvSpPr>
          <p:cNvPr id="121861" name="Rectangle 2">
            <a:extLst>
              <a:ext uri="{FF2B5EF4-FFF2-40B4-BE49-F238E27FC236}">
                <a16:creationId xmlns:a16="http://schemas.microsoft.com/office/drawing/2014/main" id="{01F8B1EF-DEA4-28EC-7085-678AB94E65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4468914F-0467-AB5F-4D88-3030BE12C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026981C-2DF5-DC77-D085-6D40ADF151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79F7632-9CFB-9542-5600-E0653F914CE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9C0F1D-2D0C-22E6-BE6E-9F01C91EED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A99DC9C-E0E3-9BE9-7998-77770E1B05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88F9B840-8910-1A4B-B03E-80AC16290E47}" type="slidenum">
              <a:rPr lang="en-US" altLang="de-DE" sz="1200" smtClean="0"/>
              <a:pPr>
                <a:defRPr/>
              </a:pPr>
              <a:t>12</a:t>
            </a:fld>
            <a:endParaRPr lang="en-US" altLang="de-DE" sz="1200"/>
          </a:p>
        </p:txBody>
      </p:sp>
      <p:sp>
        <p:nvSpPr>
          <p:cNvPr id="123909" name="Rectangle 2">
            <a:extLst>
              <a:ext uri="{FF2B5EF4-FFF2-40B4-BE49-F238E27FC236}">
                <a16:creationId xmlns:a16="http://schemas.microsoft.com/office/drawing/2014/main" id="{7C2BEC51-1585-52C9-216B-0AAA8268B3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5F825C57-65F3-E9B3-788F-612355266C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5E20466-F72C-5D65-AC77-B465E9A377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BF5063A-B180-929C-9783-2A468E79293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382A9A-9C1A-4538-1959-C8E3785980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59CE075-A8D8-85AD-06A5-59FE48498C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4E434DED-AABC-C545-A75C-2FC7A788256A}" type="slidenum">
              <a:rPr lang="en-US" altLang="de-DE" sz="1200" smtClean="0"/>
              <a:pPr>
                <a:defRPr/>
              </a:pPr>
              <a:t>13</a:t>
            </a:fld>
            <a:endParaRPr lang="en-US" altLang="de-DE" sz="1200"/>
          </a:p>
        </p:txBody>
      </p:sp>
      <p:sp>
        <p:nvSpPr>
          <p:cNvPr id="125957" name="Rectangle 2">
            <a:extLst>
              <a:ext uri="{FF2B5EF4-FFF2-40B4-BE49-F238E27FC236}">
                <a16:creationId xmlns:a16="http://schemas.microsoft.com/office/drawing/2014/main" id="{DD5A7E45-3462-F51A-D16D-7DDE0CB0CE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1140A356-83F6-948C-6FE2-C879FFCCBA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77B27B2-93B6-2AB7-E2A4-C52744BD42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488F806-2CE8-E42C-1123-836DC01185E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96A9F6-1E61-8BA4-87E5-FA6E4713F43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A3E5676-B368-9BD2-0A60-967F313D78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9370E2E8-E38B-784B-B110-665F8E9CAB31}" type="slidenum">
              <a:rPr lang="en-US" altLang="de-DE" sz="1200" smtClean="0"/>
              <a:pPr>
                <a:defRPr/>
              </a:pPr>
              <a:t>14</a:t>
            </a:fld>
            <a:endParaRPr lang="en-US" altLang="de-DE" sz="1200"/>
          </a:p>
        </p:txBody>
      </p:sp>
      <p:sp>
        <p:nvSpPr>
          <p:cNvPr id="128005" name="Rectangle 2">
            <a:extLst>
              <a:ext uri="{FF2B5EF4-FFF2-40B4-BE49-F238E27FC236}">
                <a16:creationId xmlns:a16="http://schemas.microsoft.com/office/drawing/2014/main" id="{4150F017-AF82-F239-1D92-822F92ED43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6E47EA3D-F7F0-2561-4133-E2E43F914A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E25BC28-A87A-1297-1ADD-F11C8A5C9D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DDCD901-1C87-9836-7568-7896CC80703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97AB50-9B36-2E8B-94B1-9449624E73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C753DC5-7432-2C1A-6ECE-C4E4AF2F1C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D52F2438-F002-9A4D-9B7B-D0411227CC66}" type="slidenum">
              <a:rPr lang="en-US" altLang="de-DE" sz="1200" smtClean="0"/>
              <a:pPr>
                <a:defRPr/>
              </a:pPr>
              <a:t>15</a:t>
            </a:fld>
            <a:endParaRPr lang="en-US" altLang="de-DE" sz="1200"/>
          </a:p>
        </p:txBody>
      </p:sp>
      <p:sp>
        <p:nvSpPr>
          <p:cNvPr id="130053" name="Rectangle 2">
            <a:extLst>
              <a:ext uri="{FF2B5EF4-FFF2-40B4-BE49-F238E27FC236}">
                <a16:creationId xmlns:a16="http://schemas.microsoft.com/office/drawing/2014/main" id="{633133A5-35B0-732F-0968-714744A419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D052CED1-72C7-5653-7C51-07E02F1104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GB" altLang="x-none" dirty="0" err="1">
                <a:latin typeface="Times New Roman" charset="0"/>
                <a:ea typeface="ＭＳ Ｐゴシック" charset="-128"/>
              </a:rPr>
              <a:t>Vervollständigung</a:t>
            </a:r>
            <a:r>
              <a:rPr lang="en-GB" altLang="x-none" dirty="0">
                <a:latin typeface="Times New Roman" charset="0"/>
                <a:ea typeface="ＭＳ Ｐゴシック" charset="-128"/>
              </a:rPr>
              <a:t> = completion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CB39019-BE3C-8F11-C0B7-F06FD718695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D841478-D179-883F-9E8A-20056F85286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BDFD02-A6D0-C9CA-878B-D6E21B4DE6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95019F83-5EB7-0F2A-A66E-DFBFC3B59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8A8B727F-1B90-B54A-B49C-7489515B2DFB}" type="slidenum">
              <a:rPr lang="en-US" altLang="de-DE" sz="1200" smtClean="0"/>
              <a:pPr>
                <a:defRPr/>
              </a:pPr>
              <a:t>16</a:t>
            </a:fld>
            <a:endParaRPr lang="en-US" altLang="de-DE" sz="1200"/>
          </a:p>
        </p:txBody>
      </p:sp>
      <p:sp>
        <p:nvSpPr>
          <p:cNvPr id="132101" name="Rectangle 2">
            <a:extLst>
              <a:ext uri="{FF2B5EF4-FFF2-40B4-BE49-F238E27FC236}">
                <a16:creationId xmlns:a16="http://schemas.microsoft.com/office/drawing/2014/main" id="{A6B62AA7-EA0D-D6CB-F55F-C803927C64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62D95C0A-EF14-7470-71B4-50F6244643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8467334-9F5B-E584-CA83-EDC320CE070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3E35278-11CE-466F-378E-89D1106626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8E2A75-E536-B572-2354-760EFC1E2D7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FCF42EC-1620-7B75-3C5D-1A30CE5883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28877A56-1FDC-C647-A134-EB731A91E8F9}" type="slidenum">
              <a:rPr lang="en-US" altLang="de-DE" sz="1200" smtClean="0"/>
              <a:pPr>
                <a:defRPr/>
              </a:pPr>
              <a:t>17</a:t>
            </a:fld>
            <a:endParaRPr lang="en-US" altLang="de-DE" sz="1200"/>
          </a:p>
        </p:txBody>
      </p:sp>
      <p:sp>
        <p:nvSpPr>
          <p:cNvPr id="134149" name="Rectangle 2">
            <a:extLst>
              <a:ext uri="{FF2B5EF4-FFF2-40B4-BE49-F238E27FC236}">
                <a16:creationId xmlns:a16="http://schemas.microsoft.com/office/drawing/2014/main" id="{550800BA-9EC7-4206-2F34-2F0CB6C3DB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68E862D3-1129-82FB-219F-ED09E07D6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64AEBBE-B83F-E620-A7A0-E4E9DC41C14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0BF3A2C-D367-CA84-2AE6-6FAC2C184C5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D0334C-43FB-62C7-6D6B-AC8468D34CA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64F94B4-6922-F5A5-85B9-EEABA90450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648A2940-5EB8-8048-80AA-B7025A421675}" type="slidenum">
              <a:rPr lang="en-US" altLang="de-DE" sz="1200" smtClean="0"/>
              <a:pPr>
                <a:defRPr/>
              </a:pPr>
              <a:t>18</a:t>
            </a:fld>
            <a:endParaRPr lang="en-US" altLang="de-DE" sz="1200"/>
          </a:p>
        </p:txBody>
      </p:sp>
      <p:sp>
        <p:nvSpPr>
          <p:cNvPr id="136197" name="Rectangle 2">
            <a:extLst>
              <a:ext uri="{FF2B5EF4-FFF2-40B4-BE49-F238E27FC236}">
                <a16:creationId xmlns:a16="http://schemas.microsoft.com/office/drawing/2014/main" id="{02493401-FBCB-4D3A-9077-D9C6BCCE83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8F987345-3F4C-589D-7771-D314B864AC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GB" altLang="x-none" dirty="0" err="1">
                <a:latin typeface="Times New Roman" charset="0"/>
                <a:ea typeface="ＭＳ Ｐゴシック" charset="-128"/>
              </a:rPr>
              <a:t>Massraum</a:t>
            </a:r>
            <a:r>
              <a:rPr lang="en-GB" altLang="x-none" dirty="0">
                <a:latin typeface="Times New Roman" charset="0"/>
                <a:ea typeface="ＭＳ Ｐゴシック" charset="-128"/>
              </a:rPr>
              <a:t> = measure space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Folienbildplatzhalter 1">
            <a:extLst>
              <a:ext uri="{FF2B5EF4-FFF2-40B4-BE49-F238E27FC236}">
                <a16:creationId xmlns:a16="http://schemas.microsoft.com/office/drawing/2014/main" id="{CFB71FEA-9B62-73ED-1FB0-D8424EE275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Notizenplatzhalter 2">
            <a:extLst>
              <a:ext uri="{FF2B5EF4-FFF2-40B4-BE49-F238E27FC236}">
                <a16:creationId xmlns:a16="http://schemas.microsoft.com/office/drawing/2014/main" id="{C6E19CEC-565F-89BD-C23D-DD00D4343B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altLang="de-DE">
              <a:latin typeface="Times New Roman" charset="0"/>
              <a:ea typeface="ＭＳ Ｐゴシック" charset="-128"/>
            </a:endParaRPr>
          </a:p>
        </p:txBody>
      </p:sp>
      <p:sp>
        <p:nvSpPr>
          <p:cNvPr id="31747" name="Foliennummernplatzhalter 3">
            <a:extLst>
              <a:ext uri="{FF2B5EF4-FFF2-40B4-BE49-F238E27FC236}">
                <a16:creationId xmlns:a16="http://schemas.microsoft.com/office/drawing/2014/main" id="{D6CDA75D-D272-BCCE-6DF2-283A6B3A51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5FD4C980-C4CA-0142-BAFB-B8DE9704A72A}" type="slidenum">
              <a:rPr lang="de-DE" altLang="de-DE" sz="12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defRPr/>
              </a:pPr>
              <a:t>19</a:t>
            </a:fld>
            <a:endParaRPr lang="de-DE" altLang="de-DE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9CD367B-15C2-7295-985E-EE59DDF1EF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6F44BF5-003D-F4B5-AEFB-91F168BAB7E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F4B263-4DC1-5D58-8CFB-AB5E535C1F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9D8139C-D104-82AE-9E37-CD968AF67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A60E7BAC-E611-3B41-AB86-79DA21F7FCB6}" type="slidenum">
              <a:rPr lang="en-US" altLang="de-DE" sz="1200" smtClean="0"/>
              <a:pPr>
                <a:defRPr/>
              </a:pPr>
              <a:t>2</a:t>
            </a:fld>
            <a:endParaRPr lang="en-US" altLang="de-DE" sz="1200"/>
          </a:p>
        </p:txBody>
      </p:sp>
      <p:sp>
        <p:nvSpPr>
          <p:cNvPr id="140293" name="Rectangle 2">
            <a:extLst>
              <a:ext uri="{FF2B5EF4-FFF2-40B4-BE49-F238E27FC236}">
                <a16:creationId xmlns:a16="http://schemas.microsoft.com/office/drawing/2014/main" id="{89F56CA1-71B7-87A3-5B2B-EEC0AAEE0B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9622CF08-5DC0-91CA-C01B-B003BBEE1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5538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9CD367B-15C2-7295-985E-EE59DDF1EF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6F44BF5-003D-F4B5-AEFB-91F168BAB7E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F4B263-4DC1-5D58-8CFB-AB5E535C1F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C9D8139C-D104-82AE-9E37-CD968AF67C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A60E7BAC-E611-3B41-AB86-79DA21F7FCB6}" type="slidenum">
              <a:rPr lang="en-US" altLang="de-DE" sz="1200" smtClean="0"/>
              <a:pPr>
                <a:defRPr/>
              </a:pPr>
              <a:t>20</a:t>
            </a:fld>
            <a:endParaRPr lang="en-US" altLang="de-DE" sz="1200"/>
          </a:p>
        </p:txBody>
      </p:sp>
      <p:sp>
        <p:nvSpPr>
          <p:cNvPr id="140293" name="Rectangle 2">
            <a:extLst>
              <a:ext uri="{FF2B5EF4-FFF2-40B4-BE49-F238E27FC236}">
                <a16:creationId xmlns:a16="http://schemas.microsoft.com/office/drawing/2014/main" id="{89F56CA1-71B7-87A3-5B2B-EEC0AAEE0B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9622CF08-5DC0-91CA-C01B-B003BBEE1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A717DDF-DEB5-0771-37BB-862FC12F94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FC93B3-56E6-F4C9-6A9F-90AC0233483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B386A2-DBF4-B5B2-9A8F-B8FE850D29D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4B924EF-6B3A-08D2-FCF9-57F620784B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65A3A81C-6D3C-DB4E-8C24-3B1FDF731AC7}" type="slidenum">
              <a:rPr lang="en-US" altLang="de-DE" sz="1200" smtClean="0"/>
              <a:pPr>
                <a:defRPr/>
              </a:pPr>
              <a:t>21</a:t>
            </a:fld>
            <a:endParaRPr lang="en-US" altLang="de-DE" sz="1200"/>
          </a:p>
        </p:txBody>
      </p:sp>
      <p:sp>
        <p:nvSpPr>
          <p:cNvPr id="142341" name="Rectangle 2">
            <a:extLst>
              <a:ext uri="{FF2B5EF4-FFF2-40B4-BE49-F238E27FC236}">
                <a16:creationId xmlns:a16="http://schemas.microsoft.com/office/drawing/2014/main" id="{039E67AF-4286-BEC4-1B6C-196EE31B58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D8ADD804-B98A-F9CC-863B-BC01345C22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8141610-6F28-E3F4-3A5F-A27D9403AB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B925983-DEE5-AEB8-95A6-B188753A084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7D31392-FA5F-1D36-ABBA-89A81E0493E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FA1C166-2CA7-050C-A13F-866F270361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DDB18668-A6CB-1247-91EC-DC6A7ED04665}" type="slidenum">
              <a:rPr lang="en-US" altLang="de-DE" sz="1200" smtClean="0"/>
              <a:pPr>
                <a:defRPr/>
              </a:pPr>
              <a:t>22</a:t>
            </a:fld>
            <a:endParaRPr lang="en-US" altLang="de-DE" sz="1200"/>
          </a:p>
        </p:txBody>
      </p:sp>
      <p:sp>
        <p:nvSpPr>
          <p:cNvPr id="144389" name="Rectangle 2">
            <a:extLst>
              <a:ext uri="{FF2B5EF4-FFF2-40B4-BE49-F238E27FC236}">
                <a16:creationId xmlns:a16="http://schemas.microsoft.com/office/drawing/2014/main" id="{BF0EA73A-933A-57BF-4B80-C9DD369CC0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E7ADB977-356B-7CB9-9E58-50E744D37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 Tensor weiter erlaeutern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Zeitableitung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Programmlaenge, 1Mill.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WM-Rendering-&gt;5000 nodes</a:t>
            </a:r>
          </a:p>
          <a:p>
            <a:pPr>
              <a:defRPr/>
            </a:pPr>
            <a:endParaRPr lang="en-US" altLang="x-none">
              <a:latin typeface="Times New Roman" charset="0"/>
              <a:ea typeface="ＭＳ Ｐゴシック" charset="-128"/>
            </a:endParaRPr>
          </a:p>
          <a:p>
            <a:pPr>
              <a:defRPr/>
            </a:pPr>
            <a:r>
              <a:rPr lang="en-US" altLang="x-none">
                <a:latin typeface="Times New Roman" charset="0"/>
                <a:ea typeface="ＭＳ Ｐゴシック" charset="-128"/>
              </a:rPr>
              <a:t>1:10 raus und anfangs erwaehnen</a:t>
            </a:r>
            <a:endParaRPr lang="en-GB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98D9E00-6B6C-672E-B39C-7039300F72D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804D401-58F5-0D10-1295-823096442A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268AAE-0972-8A1A-74F9-A86F8390AD6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B3A12E5-7B0C-6C39-6C7D-5CB7A68D8F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5FB25A4E-237E-D64E-9C49-C1CFC3BC4B9E}" type="slidenum">
              <a:rPr lang="en-US" altLang="de-DE" sz="1200" smtClean="0"/>
              <a:pPr>
                <a:defRPr/>
              </a:pPr>
              <a:t>23</a:t>
            </a:fld>
            <a:endParaRPr lang="en-US" altLang="de-DE" sz="1200"/>
          </a:p>
        </p:txBody>
      </p:sp>
      <p:sp>
        <p:nvSpPr>
          <p:cNvPr id="146437" name="Rectangle 2">
            <a:extLst>
              <a:ext uri="{FF2B5EF4-FFF2-40B4-BE49-F238E27FC236}">
                <a16:creationId xmlns:a16="http://schemas.microsoft.com/office/drawing/2014/main" id="{19D35A6E-6EB1-A35D-CAF7-015C65A5AE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48320B1E-AFFA-3DEC-9050-57F92B036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6D77770-7FD0-B13F-C94E-04748D61B06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7495CE6-F293-1C7F-0562-B933644FC58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B8006C-D512-E3EF-B21D-8B2C6344EE7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FCDC002-CCC0-C139-DE38-5071A99454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92C8C75C-ECF2-5C45-B29E-4A3A8294BAB5}" type="slidenum">
              <a:rPr lang="en-US" altLang="de-DE" sz="1200" smtClean="0"/>
              <a:pPr>
                <a:defRPr/>
              </a:pPr>
              <a:t>24</a:t>
            </a:fld>
            <a:endParaRPr lang="en-US" altLang="de-DE" sz="1200"/>
          </a:p>
        </p:txBody>
      </p:sp>
      <p:sp>
        <p:nvSpPr>
          <p:cNvPr id="148485" name="Rectangle 2">
            <a:extLst>
              <a:ext uri="{FF2B5EF4-FFF2-40B4-BE49-F238E27FC236}">
                <a16:creationId xmlns:a16="http://schemas.microsoft.com/office/drawing/2014/main" id="{6E6ECEBB-5A18-78C0-7499-D0FDEFC4BB2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D9338F5E-1D28-EB04-DDB1-4B05124172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88F13C6-EF43-F2F4-8DE3-9BC23835163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2C8803C-3FD5-D55D-0899-AE54570F3C0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1D1BAB-15DD-744F-A830-EF2613CAF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E7B4AD67-DE37-66EE-4ABB-C992F5E399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D86C1CCB-B0F9-244D-BEA2-F07880711286}" type="slidenum">
              <a:rPr lang="en-US" altLang="de-DE" sz="1200" smtClean="0"/>
              <a:pPr>
                <a:defRPr/>
              </a:pPr>
              <a:t>25</a:t>
            </a:fld>
            <a:endParaRPr lang="en-US" altLang="de-DE" sz="1200"/>
          </a:p>
        </p:txBody>
      </p:sp>
      <p:sp>
        <p:nvSpPr>
          <p:cNvPr id="150533" name="Rectangle 2">
            <a:extLst>
              <a:ext uri="{FF2B5EF4-FFF2-40B4-BE49-F238E27FC236}">
                <a16:creationId xmlns:a16="http://schemas.microsoft.com/office/drawing/2014/main" id="{E31A09A6-A390-4D71-1EF6-02F2BE42E5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055E8CF2-EC06-ECAA-5EDD-077A6E54D7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EE023FC-0CEF-5E79-4E03-7B604F9393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7457BCC-EDF5-D504-EE6C-A67D3520474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2C6D40-C34F-A36B-F1E0-4309E295F4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175A864-3896-E70B-EAC0-66AC1FF2A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EBF5DC56-F77E-F84B-B875-42838A52A64B}" type="slidenum">
              <a:rPr lang="en-US" altLang="de-DE" sz="1200" smtClean="0"/>
              <a:pPr>
                <a:defRPr/>
              </a:pPr>
              <a:t>26</a:t>
            </a:fld>
            <a:endParaRPr lang="en-US" altLang="de-DE" sz="1200"/>
          </a:p>
        </p:txBody>
      </p:sp>
      <p:sp>
        <p:nvSpPr>
          <p:cNvPr id="152581" name="Rectangle 2">
            <a:extLst>
              <a:ext uri="{FF2B5EF4-FFF2-40B4-BE49-F238E27FC236}">
                <a16:creationId xmlns:a16="http://schemas.microsoft.com/office/drawing/2014/main" id="{F18EBBCA-4994-8C9D-D9D9-FEFE08578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3585218D-9950-B743-F872-BFA1100A6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257F30B-E0E7-962A-5C02-CE86841C26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F83A8C-78A7-7DB2-6A21-67B72E24787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FF20FB-CE18-645F-BDD6-5DB4BD8E18A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EB7C760-07E9-6355-72BC-872A4DBD4C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38A310B5-32CB-E941-8D36-F8FD2147EDBA}" type="slidenum">
              <a:rPr lang="en-US" altLang="de-DE" sz="1200" smtClean="0"/>
              <a:pPr>
                <a:defRPr/>
              </a:pPr>
              <a:t>27</a:t>
            </a:fld>
            <a:endParaRPr lang="en-US" altLang="de-DE" sz="1200"/>
          </a:p>
        </p:txBody>
      </p:sp>
      <p:sp>
        <p:nvSpPr>
          <p:cNvPr id="154629" name="Rectangle 2">
            <a:extLst>
              <a:ext uri="{FF2B5EF4-FFF2-40B4-BE49-F238E27FC236}">
                <a16:creationId xmlns:a16="http://schemas.microsoft.com/office/drawing/2014/main" id="{DD7F41B6-6DC2-23F5-4F86-3B7979B66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83602F31-F164-DD3D-C5AE-0E8959157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906463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 b="1"/>
          </a:p>
        </p:txBody>
      </p:sp>
      <p:sp>
        <p:nvSpPr>
          <p:cNvPr id="9" name="Rectangle 3"/>
          <p:cNvSpPr txBox="1">
            <a:spLocks noGrp="1" noChangeArrowheads="1"/>
          </p:cNvSpPr>
          <p:nvPr/>
        </p:nvSpPr>
        <p:spPr bwMode="auto">
          <a:xfrm>
            <a:off x="5589588" y="0"/>
            <a:ext cx="1268412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defRPr/>
            </a:pPr>
            <a:endParaRPr lang="de-DE" altLang="de-DE" sz="1200" b="1"/>
          </a:p>
        </p:txBody>
      </p:sp>
      <p:sp>
        <p:nvSpPr>
          <p:cNvPr id="10" name="Rectangle 6"/>
          <p:cNvSpPr txBox="1">
            <a:spLocks noGrp="1" noChangeArrowheads="1"/>
          </p:cNvSpPr>
          <p:nvPr/>
        </p:nvSpPr>
        <p:spPr bwMode="auto">
          <a:xfrm>
            <a:off x="0" y="8869363"/>
            <a:ext cx="83820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 b="1"/>
          </a:p>
        </p:txBody>
      </p:sp>
      <p:sp>
        <p:nvSpPr>
          <p:cNvPr id="11" name="Rectangle 7"/>
          <p:cNvSpPr txBox="1">
            <a:spLocks noGrp="1" noChangeArrowheads="1"/>
          </p:cNvSpPr>
          <p:nvPr/>
        </p:nvSpPr>
        <p:spPr bwMode="auto">
          <a:xfrm>
            <a:off x="6356350" y="8869363"/>
            <a:ext cx="50165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defRPr/>
            </a:pPr>
            <a:fld id="{7FFAB184-2AF2-B945-93C5-006790D1C270}" type="slidenum">
              <a:rPr lang="en-US" altLang="de-DE" sz="1200" b="1" smtClean="0"/>
              <a:pPr algn="r">
                <a:defRPr/>
              </a:pPr>
              <a:t>28</a:t>
            </a:fld>
            <a:endParaRPr lang="en-US" altLang="de-DE" sz="1200" b="1"/>
          </a:p>
        </p:txBody>
      </p:sp>
      <p:sp>
        <p:nvSpPr>
          <p:cNvPr id="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906463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 b="1"/>
          </a:p>
        </p:txBody>
      </p:sp>
      <p:sp>
        <p:nvSpPr>
          <p:cNvPr id="5" name="Rectangle 3"/>
          <p:cNvSpPr txBox="1">
            <a:spLocks noGrp="1" noChangeArrowheads="1"/>
          </p:cNvSpPr>
          <p:nvPr/>
        </p:nvSpPr>
        <p:spPr bwMode="auto">
          <a:xfrm>
            <a:off x="5589588" y="0"/>
            <a:ext cx="1268412" cy="2746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defRPr/>
            </a:pPr>
            <a:endParaRPr lang="de-DE" altLang="de-DE" sz="1200" b="1"/>
          </a:p>
        </p:txBody>
      </p:sp>
      <p:sp>
        <p:nvSpPr>
          <p:cNvPr id="6" name="Rectangle 6"/>
          <p:cNvSpPr txBox="1">
            <a:spLocks noGrp="1" noChangeArrowheads="1"/>
          </p:cNvSpPr>
          <p:nvPr/>
        </p:nvSpPr>
        <p:spPr bwMode="auto">
          <a:xfrm>
            <a:off x="0" y="8869363"/>
            <a:ext cx="83820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de-DE" sz="1200" b="1"/>
          </a:p>
        </p:txBody>
      </p:sp>
      <p:sp>
        <p:nvSpPr>
          <p:cNvPr id="7" name="Rectangle 7"/>
          <p:cNvSpPr txBox="1">
            <a:spLocks noGrp="1" noChangeArrowheads="1"/>
          </p:cNvSpPr>
          <p:nvPr/>
        </p:nvSpPr>
        <p:spPr bwMode="auto">
          <a:xfrm>
            <a:off x="6356350" y="8869363"/>
            <a:ext cx="501650" cy="2746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b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>
              <a:defRPr/>
            </a:pPr>
            <a:fld id="{E6FC6CE4-A80D-8947-8332-2A27A46CA8E2}" type="slidenum">
              <a:rPr lang="en-US" altLang="de-DE" sz="1200" b="1" smtClean="0"/>
              <a:pPr algn="r">
                <a:defRPr/>
              </a:pPr>
              <a:t>28</a:t>
            </a:fld>
            <a:endParaRPr lang="en-US" altLang="de-DE" sz="1200" b="1"/>
          </a:p>
        </p:txBody>
      </p:sp>
      <p:sp>
        <p:nvSpPr>
          <p:cNvPr id="604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solidFill>
            <a:srgbClr val="FFFFFF"/>
          </a:solidFill>
          <a:ln/>
        </p:spPr>
      </p:sp>
      <p:sp>
        <p:nvSpPr>
          <p:cNvPr id="394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163" y="4343400"/>
            <a:ext cx="231775" cy="284163"/>
          </a:xfrm>
        </p:spPr>
        <p:txBody>
          <a:bodyPr/>
          <a:lstStyle/>
          <a:p>
            <a:pPr>
              <a:defRPr/>
            </a:pPr>
            <a:r>
              <a:rPr lang="en-US" altLang="de-DE" dirty="0">
                <a:ea typeface="ＭＳ Ｐゴシック" charset="-128"/>
              </a:rPr>
              <a:t> </a:t>
            </a:r>
            <a:endParaRPr lang="en-GB" altLang="de-DE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24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Folienbildplatzhalter 1">
            <a:extLst>
              <a:ext uri="{FF2B5EF4-FFF2-40B4-BE49-F238E27FC236}">
                <a16:creationId xmlns:a16="http://schemas.microsoft.com/office/drawing/2014/main" id="{F94C6A8F-F78A-E1C6-56E6-E71E85201A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6" name="Notizenplatzhalter 2">
            <a:extLst>
              <a:ext uri="{FF2B5EF4-FFF2-40B4-BE49-F238E27FC236}">
                <a16:creationId xmlns:a16="http://schemas.microsoft.com/office/drawing/2014/main" id="{30685561-4A31-9A61-2D5F-3AEE541E2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de-DE" altLang="de-DE">
              <a:latin typeface="Times New Roman" charset="0"/>
              <a:ea typeface="ＭＳ Ｐゴシック" charset="-128"/>
            </a:endParaRPr>
          </a:p>
        </p:txBody>
      </p:sp>
      <p:sp>
        <p:nvSpPr>
          <p:cNvPr id="31747" name="Foliennummernplatzhalter 3">
            <a:extLst>
              <a:ext uri="{FF2B5EF4-FFF2-40B4-BE49-F238E27FC236}">
                <a16:creationId xmlns:a16="http://schemas.microsoft.com/office/drawing/2014/main" id="{3080D2C1-DE85-703B-1767-617C5C87F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E4194640-30D2-A045-8D83-FC8877FD8F33}" type="slidenum">
              <a:rPr lang="de-DE" altLang="de-DE" sz="12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defRPr/>
              </a:pPr>
              <a:t>3</a:t>
            </a:fld>
            <a:endParaRPr lang="de-DE" altLang="de-DE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F0E6E3D-5C8A-1463-E786-2FE992D809F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57FC0F4-DCB7-32E9-427A-770BB95315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91F6F4-A026-9508-7FFD-72A718EFB5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DEFD03C-189C-AB8D-3D3D-50BEC8E638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DFCDDD48-3B25-4643-8E98-5947C6BBB797}" type="slidenum">
              <a:rPr lang="en-US" altLang="de-DE" sz="1200" smtClean="0"/>
              <a:pPr>
                <a:defRPr/>
              </a:pPr>
              <a:t>4</a:t>
            </a:fld>
            <a:endParaRPr lang="en-US" altLang="de-DE" sz="1200"/>
          </a:p>
        </p:txBody>
      </p:sp>
      <p:sp>
        <p:nvSpPr>
          <p:cNvPr id="107525" name="Rectangle 2">
            <a:extLst>
              <a:ext uri="{FF2B5EF4-FFF2-40B4-BE49-F238E27FC236}">
                <a16:creationId xmlns:a16="http://schemas.microsoft.com/office/drawing/2014/main" id="{6873B67D-B4F9-522E-614B-14CEEE6E3F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C19560BB-EA92-1325-04A9-66E650835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 dirty="0">
                <a:latin typeface="Times New Roman" charset="0"/>
                <a:ea typeface="ＭＳ Ｐゴシック" charset="-128"/>
              </a:rPr>
              <a:t> </a:t>
            </a: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C0924B8-8A80-239D-DD2A-55B399A1D0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02165AC-8670-D72E-FE25-4B26F2619AD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C275E87-B215-B6D8-EDD5-86400BA281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2706391-44C1-A07B-2556-40DCF4A26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4BB9761F-F46D-AB43-9851-91A4CAA15F29}" type="slidenum">
              <a:rPr lang="en-US" altLang="de-DE" sz="1200" smtClean="0"/>
              <a:pPr>
                <a:defRPr/>
              </a:pPr>
              <a:t>5</a:t>
            </a:fld>
            <a:endParaRPr lang="en-US" altLang="de-DE" sz="1200"/>
          </a:p>
        </p:txBody>
      </p:sp>
      <p:sp>
        <p:nvSpPr>
          <p:cNvPr id="109573" name="Rectangle 2">
            <a:extLst>
              <a:ext uri="{FF2B5EF4-FFF2-40B4-BE49-F238E27FC236}">
                <a16:creationId xmlns:a16="http://schemas.microsoft.com/office/drawing/2014/main" id="{7BFCCB96-65F3-092B-9D9F-40EA693B65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15A56A3A-A34D-3EE4-F262-27B02CD966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DEEE144-A8D4-A981-CC39-735730F22DC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D102FA-8A04-43FB-5066-5DB6B93FBFD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C1467C4-354B-1CED-3997-209B313AABD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BC61971-AC04-3A70-4AD3-2585E4C1EC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1A8E6600-8210-BB4A-A1F8-FA27B02FDB73}" type="slidenum">
              <a:rPr lang="en-US" altLang="de-DE" sz="1200" smtClean="0"/>
              <a:pPr>
                <a:defRPr/>
              </a:pPr>
              <a:t>6</a:t>
            </a:fld>
            <a:endParaRPr lang="en-US" altLang="de-DE" sz="1200"/>
          </a:p>
        </p:txBody>
      </p:sp>
      <p:sp>
        <p:nvSpPr>
          <p:cNvPr id="111621" name="Rectangle 2">
            <a:extLst>
              <a:ext uri="{FF2B5EF4-FFF2-40B4-BE49-F238E27FC236}">
                <a16:creationId xmlns:a16="http://schemas.microsoft.com/office/drawing/2014/main" id="{2BE9DF8D-802F-4ED1-68F4-57ED467ECA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D4DA94F1-2053-6284-FD5C-AAC38330D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BD65A13-0873-E193-4425-9238C58363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D00D98B-2E6B-8AFA-0A33-5F6CA1B2D7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04F6F8-0177-06F9-96D3-B95B0BDC8D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459D8B8-AA32-E923-C93D-48575230DC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05DADE04-FB2A-714A-9759-4CC5E19DA222}" type="slidenum">
              <a:rPr lang="en-US" altLang="de-DE" sz="1200" smtClean="0"/>
              <a:pPr>
                <a:defRPr/>
              </a:pPr>
              <a:t>7</a:t>
            </a:fld>
            <a:endParaRPr lang="en-US" altLang="de-DE" sz="1200"/>
          </a:p>
        </p:txBody>
      </p:sp>
      <p:sp>
        <p:nvSpPr>
          <p:cNvPr id="113669" name="Rectangle 2">
            <a:extLst>
              <a:ext uri="{FF2B5EF4-FFF2-40B4-BE49-F238E27FC236}">
                <a16:creationId xmlns:a16="http://schemas.microsoft.com/office/drawing/2014/main" id="{C70EAC1B-6E92-3B3F-662A-89216C905F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76C9FCA6-58BC-AF94-FD52-362902E30B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D770562-6320-7355-F0BC-83FBA09A86F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80772F2-B303-04E2-07AD-31A5CC7204A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BDCB4A-BA0D-66D2-AB14-D1360700AF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64E5598-7407-EC44-CE1A-E5354A52C9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C4E0A52F-F32D-CA4E-8A70-036E1E58FC90}" type="slidenum">
              <a:rPr lang="en-US" altLang="de-DE" sz="1200" smtClean="0"/>
              <a:pPr>
                <a:defRPr/>
              </a:pPr>
              <a:t>8</a:t>
            </a:fld>
            <a:endParaRPr lang="en-US" altLang="de-DE" sz="1200"/>
          </a:p>
        </p:txBody>
      </p:sp>
      <p:sp>
        <p:nvSpPr>
          <p:cNvPr id="115717" name="Rectangle 2">
            <a:extLst>
              <a:ext uri="{FF2B5EF4-FFF2-40B4-BE49-F238E27FC236}">
                <a16:creationId xmlns:a16="http://schemas.microsoft.com/office/drawing/2014/main" id="{40C88597-2D5A-5B65-DF45-9BD08E5B3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C203C120-13D9-6F66-16EA-4DCB9F905B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E640C06-E7D9-889B-C6F7-8FF4ACB1E6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2D095A3-D6F9-77DB-006A-0396D30F449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317B3A-88D8-33D5-C56A-2A772A17DC0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x-none" altLang="x-none" sz="12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356F6D7-0992-804D-A0D8-86B9CCA06E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fld id="{4BDC9589-3B6E-7A4B-B078-A9926C4A9019}" type="slidenum">
              <a:rPr lang="en-US" altLang="de-DE" sz="1200" smtClean="0"/>
              <a:pPr>
                <a:defRPr/>
              </a:pPr>
              <a:t>9</a:t>
            </a:fld>
            <a:endParaRPr lang="en-US" altLang="de-DE" sz="1200"/>
          </a:p>
        </p:txBody>
      </p:sp>
      <p:sp>
        <p:nvSpPr>
          <p:cNvPr id="117765" name="Rectangle 2">
            <a:extLst>
              <a:ext uri="{FF2B5EF4-FFF2-40B4-BE49-F238E27FC236}">
                <a16:creationId xmlns:a16="http://schemas.microsoft.com/office/drawing/2014/main" id="{97DA87F5-C9FC-E3F4-E23B-3CB869F63D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400300"/>
            <a:ext cx="0" cy="0"/>
          </a:xfrm>
          <a:ln/>
        </p:spPr>
      </p:sp>
      <p:sp>
        <p:nvSpPr>
          <p:cNvPr id="1311747" name="Rectangle 3">
            <a:extLst>
              <a:ext uri="{FF2B5EF4-FFF2-40B4-BE49-F238E27FC236}">
                <a16:creationId xmlns:a16="http://schemas.microsoft.com/office/drawing/2014/main" id="{D1FF19DD-6924-1DB4-D24C-F894492920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2227263" cy="2179637"/>
          </a:xfrm>
        </p:spPr>
        <p:txBody>
          <a:bodyPr/>
          <a:lstStyle/>
          <a:p>
            <a:pPr>
              <a:defRPr/>
            </a:pPr>
            <a:r>
              <a:rPr lang="en-US" altLang="x-none" dirty="0">
                <a:latin typeface="Times New Roman" charset="0"/>
                <a:ea typeface="ＭＳ Ｐゴシック" charset="-128"/>
              </a:rPr>
              <a:t> </a:t>
            </a:r>
            <a:endParaRPr lang="en-GB" altLang="x-none" dirty="0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3761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374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082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867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5225455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4798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217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805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61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935550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616183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76"/>
            </a:gs>
            <a:gs pos="50000">
              <a:srgbClr val="0000FF"/>
            </a:gs>
            <a:gs pos="100000">
              <a:srgbClr val="0000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AB4321B-92C3-AF7D-6FB9-0CB27DC760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21ADFB2-AA55-AA34-2BFE-7F64DB08DD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Click to edit Master text styles</a:t>
            </a:r>
          </a:p>
          <a:p>
            <a:pPr lvl="1"/>
            <a:r>
              <a:rPr lang="en-US" altLang="de-DE"/>
              <a:t>Second level</a:t>
            </a:r>
          </a:p>
          <a:p>
            <a:pPr lvl="2"/>
            <a:r>
              <a:rPr lang="en-US" altLang="de-DE"/>
              <a:t>Third level</a:t>
            </a:r>
          </a:p>
          <a:p>
            <a:pPr lvl="3"/>
            <a:r>
              <a:rPr lang="en-US" altLang="de-DE"/>
              <a:t>Fourth level</a:t>
            </a:r>
          </a:p>
          <a:p>
            <a:pPr lvl="4"/>
            <a:r>
              <a:rPr lang="en-US" altLang="de-DE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84" charset="-128"/>
          <a:cs typeface="ＭＳ Ｐゴシック" pitchFamily="-8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  <a:ea typeface="ＭＳ Ｐゴシック" pitchFamily="-84" charset="-128"/>
          <a:cs typeface="ＭＳ Ｐゴシック" pitchFamily="-8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84" charset="-128"/>
          <a:cs typeface="ＭＳ Ｐゴシック" pitchFamily="-8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8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8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8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84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iff"/><Relationship Id="rId3" Type="http://schemas.openxmlformats.org/officeDocument/2006/relationships/image" Target="../media/image32.jpeg"/><Relationship Id="rId7" Type="http://schemas.openxmlformats.org/officeDocument/2006/relationships/image" Target="../media/image36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jpeg"/><Relationship Id="rId9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25" name="Rectangle 5">
            <a:extLst>
              <a:ext uri="{FF2B5EF4-FFF2-40B4-BE49-F238E27FC236}">
                <a16:creationId xmlns:a16="http://schemas.microsoft.com/office/drawing/2014/main" id="{2ABAACF2-D56A-E253-3F9E-748622AF891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4625" y="128588"/>
            <a:ext cx="8829675" cy="2628900"/>
          </a:xfrm>
          <a:effectLst>
            <a:outerShdw blurRad="63500" dist="35921" dir="2700000" algn="ctr" rotWithShape="0">
              <a:schemeClr val="tx2">
                <a:alpha val="74997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Existence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and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uniqueness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for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the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EEG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forward</a:t>
            </a:r>
            <a:r>
              <a:rPr lang="de-DE" altLang="de-DE" sz="2800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sz="2800" b="1" dirty="0" err="1">
                <a:solidFill>
                  <a:srgbClr val="FFFF00"/>
                </a:solidFill>
                <a:ea typeface="ＭＳ Ｐゴシック" panose="020B0600070205080204" pitchFamily="34" charset="-128"/>
              </a:rPr>
              <a:t>problem</a:t>
            </a:r>
            <a:endParaRPr lang="de-DE" altLang="de-DE" sz="3200" b="1" dirty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9C998573-6D0E-1605-E5D7-6204DE0CA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310735" name="Text Box 15">
            <a:extLst>
              <a:ext uri="{FF2B5EF4-FFF2-40B4-BE49-F238E27FC236}">
                <a16:creationId xmlns:a16="http://schemas.microsoft.com/office/drawing/2014/main" id="{F06474A7-AE1A-3211-F311-369EE0056B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8900" y="6227763"/>
            <a:ext cx="8815388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en-US" altLang="x-none" sz="18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Lecture, </a:t>
            </a:r>
            <a:r>
              <a:rPr lang="en-US" altLang="x-none" sz="1800" i="1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Oct 29, 2024</a:t>
            </a:r>
            <a:endParaRPr lang="en-US" altLang="x-none" sz="1800" i="1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4100" name="Line 16">
            <a:extLst>
              <a:ext uri="{FF2B5EF4-FFF2-40B4-BE49-F238E27FC236}">
                <a16:creationId xmlns:a16="http://schemas.microsoft.com/office/drawing/2014/main" id="{0A8FC8BC-ED07-522F-FDCB-10FE7EA43B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93688" y="6021388"/>
            <a:ext cx="8562975" cy="15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4101" name="Picture 32" descr="logo_IBB.jpg                                                   002C8F0AMacintosh HD                   BBA7EC79:">
            <a:extLst>
              <a:ext uri="{FF2B5EF4-FFF2-40B4-BE49-F238E27FC236}">
                <a16:creationId xmlns:a16="http://schemas.microsoft.com/office/drawing/2014/main" id="{C55CA457-881F-A440-93AF-6F8E237F3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2495550"/>
            <a:ext cx="17541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54" name="Text Box 34">
            <a:extLst>
              <a:ext uri="{FF2B5EF4-FFF2-40B4-BE49-F238E27FC236}">
                <a16:creationId xmlns:a16="http://schemas.microsoft.com/office/drawing/2014/main" id="{20F7EEC0-C834-5671-115F-D07FF3B74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300" y="4233863"/>
            <a:ext cx="6842125" cy="4572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tx2">
                <a:alpha val="74997"/>
              </a:schemeClr>
            </a:outerShdw>
          </a:effectLst>
        </p:spPr>
        <p:txBody>
          <a:bodyPr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x-none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Carsten H. Wolters</a:t>
            </a:r>
            <a:endParaRPr lang="en-US" altLang="x-none" sz="2400" baseline="30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310755" name="Text Box 35">
            <a:extLst>
              <a:ext uri="{FF2B5EF4-FFF2-40B4-BE49-F238E27FC236}">
                <a16:creationId xmlns:a16="http://schemas.microsoft.com/office/drawing/2014/main" id="{FD5B1F46-4D93-59C5-1271-9B1DBCCCCC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8" y="5002213"/>
            <a:ext cx="8926512" cy="3079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tx2">
                <a:alpha val="74997"/>
              </a:schemeClr>
            </a:outerShdw>
          </a:effectLst>
        </p:spPr>
        <p:txBody>
          <a:bodyPr lIns="92075" tIns="46038" rIns="92075" bIns="46038">
            <a:spAutoFit/>
          </a:bodyPr>
          <a:lstStyle>
            <a:lvl1pPr marL="457200" indent="-4572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buFont typeface="Times New Roman" charset="0"/>
              <a:buNone/>
              <a:defRPr/>
            </a:pPr>
            <a:r>
              <a:rPr lang="en-US" altLang="x-none" sz="1400">
                <a:solidFill>
                  <a:schemeClr val="bg1"/>
                </a:solidFill>
                <a:latin typeface="Arial" charset="0"/>
              </a:rPr>
              <a:t>Institut für Biomagnetismus und Biosignalanalyse, Westf. Wilhelms-Universität Münster, Germany  </a:t>
            </a:r>
          </a:p>
        </p:txBody>
      </p:sp>
      <p:pic>
        <p:nvPicPr>
          <p:cNvPr id="4104" name="Picture 9" descr="WWU_Logo1_1c.png                                               005A9864                               BBA7EC79:">
            <a:extLst>
              <a:ext uri="{FF2B5EF4-FFF2-40B4-BE49-F238E27FC236}">
                <a16:creationId xmlns:a16="http://schemas.microsoft.com/office/drawing/2014/main" id="{16EE9163-AE3B-8030-FC79-23DBB86C7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2508250"/>
            <a:ext cx="4381500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E373A260-D7EC-1C12-B269-106B10C6E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18786" name="Text Box 8">
            <a:extLst>
              <a:ext uri="{FF2B5EF4-FFF2-40B4-BE49-F238E27FC236}">
                <a16:creationId xmlns:a16="http://schemas.microsoft.com/office/drawing/2014/main" id="{C37CFCFB-9776-C912-BBEB-D1CFBC135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18787" name="Bild 1">
            <a:extLst>
              <a:ext uri="{FF2B5EF4-FFF2-40B4-BE49-F238E27FC236}">
                <a16:creationId xmlns:a16="http://schemas.microsoft.com/office/drawing/2014/main" id="{5BB8E8BC-1DD0-5F7B-0CA6-60D8F21D3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638300"/>
            <a:ext cx="8737600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1E7E61EC-DE41-854C-71D8-E15AF39F2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20834" name="Text Box 8">
            <a:extLst>
              <a:ext uri="{FF2B5EF4-FFF2-40B4-BE49-F238E27FC236}">
                <a16:creationId xmlns:a16="http://schemas.microsoft.com/office/drawing/2014/main" id="{F2019F8B-8CD1-1C8A-7541-948A07B46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20835" name="Bild 2">
            <a:extLst>
              <a:ext uri="{FF2B5EF4-FFF2-40B4-BE49-F238E27FC236}">
                <a16:creationId xmlns:a16="http://schemas.microsoft.com/office/drawing/2014/main" id="{4EF7A255-3CDA-84C7-826B-821D755EC1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531813"/>
            <a:ext cx="85598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3">
            <a:extLst>
              <a:ext uri="{FF2B5EF4-FFF2-40B4-BE49-F238E27FC236}">
                <a16:creationId xmlns:a16="http://schemas.microsoft.com/office/drawing/2014/main" id="{D0324846-6028-DA27-E3E5-56930EB849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354388"/>
            <a:ext cx="8559800" cy="96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DAA89ACA-D3EA-82BD-1C01-DCF1FA79E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22882" name="Text Box 8">
            <a:extLst>
              <a:ext uri="{FF2B5EF4-FFF2-40B4-BE49-F238E27FC236}">
                <a16:creationId xmlns:a16="http://schemas.microsoft.com/office/drawing/2014/main" id="{57DA1368-27A6-D254-4F52-19B89CC18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22883" name="Bild 1">
            <a:extLst>
              <a:ext uri="{FF2B5EF4-FFF2-40B4-BE49-F238E27FC236}">
                <a16:creationId xmlns:a16="http://schemas.microsoft.com/office/drawing/2014/main" id="{3582B2C3-B1DA-DCE4-A875-C7E293BAD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657350"/>
            <a:ext cx="86487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191169DE-1791-AD0F-4CDF-8928A7A9A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24930" name="Text Box 8">
            <a:extLst>
              <a:ext uri="{FF2B5EF4-FFF2-40B4-BE49-F238E27FC236}">
                <a16:creationId xmlns:a16="http://schemas.microsoft.com/office/drawing/2014/main" id="{A88AEC7D-5164-BF6D-89A8-224225D7B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24931" name="Bild 2">
            <a:extLst>
              <a:ext uri="{FF2B5EF4-FFF2-40B4-BE49-F238E27FC236}">
                <a16:creationId xmlns:a16="http://schemas.microsoft.com/office/drawing/2014/main" id="{821A35FF-6108-CA4B-7C31-0B09FF516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2520950"/>
            <a:ext cx="87376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C85C4997-6A36-F635-16B2-B52B39709B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26978" name="Text Box 8">
            <a:extLst>
              <a:ext uri="{FF2B5EF4-FFF2-40B4-BE49-F238E27FC236}">
                <a16:creationId xmlns:a16="http://schemas.microsoft.com/office/drawing/2014/main" id="{E2ADB6BD-A4BA-58B1-769D-FD5D408DA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26979" name="Bild 1">
            <a:extLst>
              <a:ext uri="{FF2B5EF4-FFF2-40B4-BE49-F238E27FC236}">
                <a16:creationId xmlns:a16="http://schemas.microsoft.com/office/drawing/2014/main" id="{A025B51F-7DD5-B140-C828-3B53DDFEAC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744538"/>
            <a:ext cx="8483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980" name="Bild 3">
            <a:extLst>
              <a:ext uri="{FF2B5EF4-FFF2-40B4-BE49-F238E27FC236}">
                <a16:creationId xmlns:a16="http://schemas.microsoft.com/office/drawing/2014/main" id="{2FEF17BB-4F8A-1331-17A7-78F9E89258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2370138"/>
            <a:ext cx="8216900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2EB2B885-F19C-C537-2C80-27A98C4817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29026" name="Text Box 8">
            <a:extLst>
              <a:ext uri="{FF2B5EF4-FFF2-40B4-BE49-F238E27FC236}">
                <a16:creationId xmlns:a16="http://schemas.microsoft.com/office/drawing/2014/main" id="{4B08296C-5522-9292-50EB-9BFF74071E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29027" name="Bild 2">
            <a:extLst>
              <a:ext uri="{FF2B5EF4-FFF2-40B4-BE49-F238E27FC236}">
                <a16:creationId xmlns:a16="http://schemas.microsoft.com/office/drawing/2014/main" id="{D30529F8-710D-CF1A-C04B-4433C6520B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17" y="2260600"/>
            <a:ext cx="86741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D0A6C987-1953-B499-8AC4-A119D3E46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31074" name="Text Box 8">
            <a:extLst>
              <a:ext uri="{FF2B5EF4-FFF2-40B4-BE49-F238E27FC236}">
                <a16:creationId xmlns:a16="http://schemas.microsoft.com/office/drawing/2014/main" id="{5524689B-0158-F9F0-8A8D-814539695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31075" name="Bild 1">
            <a:extLst>
              <a:ext uri="{FF2B5EF4-FFF2-40B4-BE49-F238E27FC236}">
                <a16:creationId xmlns:a16="http://schemas.microsoft.com/office/drawing/2014/main" id="{ED10B697-AD5C-3CCF-9D45-E278F846E2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854200"/>
            <a:ext cx="83947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DFEE0EFF-4556-53E4-3EAC-C2FC25845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33122" name="Text Box 8">
            <a:extLst>
              <a:ext uri="{FF2B5EF4-FFF2-40B4-BE49-F238E27FC236}">
                <a16:creationId xmlns:a16="http://schemas.microsoft.com/office/drawing/2014/main" id="{407C1BE2-81FB-2DD3-D263-9114FE188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33123" name="Bild 2">
            <a:extLst>
              <a:ext uri="{FF2B5EF4-FFF2-40B4-BE49-F238E27FC236}">
                <a16:creationId xmlns:a16="http://schemas.microsoft.com/office/drawing/2014/main" id="{C438B85E-2DC1-19F7-CAC2-662DB7582E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7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12832B1E-A946-5715-B9FA-5C233E4280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35170" name="Text Box 8">
            <a:extLst>
              <a:ext uri="{FF2B5EF4-FFF2-40B4-BE49-F238E27FC236}">
                <a16:creationId xmlns:a16="http://schemas.microsoft.com/office/drawing/2014/main" id="{674EF32D-AA9C-DCC5-37ED-61AFB1AFF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35171" name="Bild 1">
            <a:extLst>
              <a:ext uri="{FF2B5EF4-FFF2-40B4-BE49-F238E27FC236}">
                <a16:creationId xmlns:a16="http://schemas.microsoft.com/office/drawing/2014/main" id="{F0194BF8-74B9-9387-5C31-F9341DF6CF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578100"/>
            <a:ext cx="88011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ext Box 4">
            <a:extLst>
              <a:ext uri="{FF2B5EF4-FFF2-40B4-BE49-F238E27FC236}">
                <a16:creationId xmlns:a16="http://schemas.microsoft.com/office/drawing/2014/main" id="{CC676C19-2919-0113-83D2-30051D15A8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192338"/>
            <a:ext cx="689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7218" name="Rectangle 3">
            <a:extLst>
              <a:ext uri="{FF2B5EF4-FFF2-40B4-BE49-F238E27FC236}">
                <a16:creationId xmlns:a16="http://schemas.microsoft.com/office/drawing/2014/main" id="{5EA88CED-B2F0-9096-464C-B3FC8B87F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1885950"/>
            <a:ext cx="884555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</a:rPr>
              <a:t>Existence and uniqueness of the forward problem solution</a:t>
            </a: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  <a:sym typeface="Wingdings" pitchFamily="2" charset="2"/>
              </a:rPr>
              <a:t> (C</a:t>
            </a: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</a:rPr>
              <a:t>hapters 6.1.1-6.1.5 from lecture scriptum)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6.1.1: Basics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00FFFF"/>
                </a:solidFill>
                <a:latin typeface="Arial" panose="020B0604020202020204" pitchFamily="34" charset="0"/>
              </a:rPr>
              <a:t>6.1.2: The subtraction approach to get rid of the singularity on the right-hand-side (derivation of the equation for the correction potential)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6.1.3: Types of partial differential equations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6.1.4: </a:t>
            </a:r>
            <a:r>
              <a:rPr lang="en-US" altLang="de-DE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Sobolev</a:t>
            </a: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spaces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6.1.5: A variational formulation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6.1.6: Variational formulation, existence and uniqueness of the solution for the correction potential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A0B7967-577C-C725-3050-8F3C5C66B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8600"/>
            <a:ext cx="5195887" cy="4762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altLang="de-DE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Structure of the lecture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241CC367-CF3C-7B6D-7AFA-5813C5A20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39266" name="Text Box 8">
            <a:extLst>
              <a:ext uri="{FF2B5EF4-FFF2-40B4-BE49-F238E27FC236}">
                <a16:creationId xmlns:a16="http://schemas.microsoft.com/office/drawing/2014/main" id="{A5CB56F4-FEED-C702-26DA-D330A8B77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39267" name="Bild 2">
            <a:extLst>
              <a:ext uri="{FF2B5EF4-FFF2-40B4-BE49-F238E27FC236}">
                <a16:creationId xmlns:a16="http://schemas.microsoft.com/office/drawing/2014/main" id="{4C31449E-DF46-F7CC-ADF2-950F0B3AA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34975"/>
            <a:ext cx="7172325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9312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241CC367-CF3C-7B6D-7AFA-5813C5A20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39266" name="Text Box 8">
            <a:extLst>
              <a:ext uri="{FF2B5EF4-FFF2-40B4-BE49-F238E27FC236}">
                <a16:creationId xmlns:a16="http://schemas.microsoft.com/office/drawing/2014/main" id="{A5CB56F4-FEED-C702-26DA-D330A8B77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39267" name="Bild 2">
            <a:extLst>
              <a:ext uri="{FF2B5EF4-FFF2-40B4-BE49-F238E27FC236}">
                <a16:creationId xmlns:a16="http://schemas.microsoft.com/office/drawing/2014/main" id="{4C31449E-DF46-F7CC-ADF2-950F0B3AA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34975"/>
            <a:ext cx="7172325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6D352C95-AE9B-45E3-BE99-36444D0931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41314" name="Text Box 8">
            <a:extLst>
              <a:ext uri="{FF2B5EF4-FFF2-40B4-BE49-F238E27FC236}">
                <a16:creationId xmlns:a16="http://schemas.microsoft.com/office/drawing/2014/main" id="{35C5F76E-739B-8A82-45F5-C86B877C1A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41315" name="Bild 1">
            <a:extLst>
              <a:ext uri="{FF2B5EF4-FFF2-40B4-BE49-F238E27FC236}">
                <a16:creationId xmlns:a16="http://schemas.microsoft.com/office/drawing/2014/main" id="{3626BA15-69DC-C661-7353-1A0CBBBA2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508000"/>
            <a:ext cx="8801100" cy="584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63F02DEA-7BB3-115D-CF66-F2730CCCDD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43362" name="Text Box 8">
            <a:extLst>
              <a:ext uri="{FF2B5EF4-FFF2-40B4-BE49-F238E27FC236}">
                <a16:creationId xmlns:a16="http://schemas.microsoft.com/office/drawing/2014/main" id="{E42BE16D-E695-08DA-8655-61A79A746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[Nolting, Elektodynamik, Verlag Zimmermann-Neufang, Ulmen, 1992]</a:t>
            </a:r>
          </a:p>
        </p:txBody>
      </p:sp>
      <p:pic>
        <p:nvPicPr>
          <p:cNvPr id="143363" name="Bild 1">
            <a:extLst>
              <a:ext uri="{FF2B5EF4-FFF2-40B4-BE49-F238E27FC236}">
                <a16:creationId xmlns:a16="http://schemas.microsoft.com/office/drawing/2014/main" id="{AF9EA752-0904-AF05-A33F-E8CCF580A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7600"/>
            <a:ext cx="8516938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>
            <a:extLst>
              <a:ext uri="{FF2B5EF4-FFF2-40B4-BE49-F238E27FC236}">
                <a16:creationId xmlns:a16="http://schemas.microsoft.com/office/drawing/2014/main" id="{3BBC4FA7-20F4-D945-7A8F-C3BDB639A7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87313"/>
            <a:ext cx="68754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rgbClr val="00FFFF"/>
                </a:solidFill>
              </a:rPr>
              <a:t>Hilfssätze aus Nolting-Buch</a:t>
            </a:r>
            <a:endParaRPr lang="de-DE" altLang="de-DE" b="1">
              <a:solidFill>
                <a:srgbClr val="00FFFF"/>
              </a:solidFill>
            </a:endParaRPr>
          </a:p>
        </p:txBody>
      </p:sp>
      <p:sp>
        <p:nvSpPr>
          <p:cNvPr id="143365" name="Textfeld 1">
            <a:extLst>
              <a:ext uri="{FF2B5EF4-FFF2-40B4-BE49-F238E27FC236}">
                <a16:creationId xmlns:a16="http://schemas.microsoft.com/office/drawing/2014/main" id="{32B83E91-949E-0FF5-884A-25D62CE94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075363"/>
            <a:ext cx="7596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rgbClr val="FFFF99"/>
                </a:solidFill>
              </a:rPr>
              <a:t>Proof can be found in the file ProofOfStatement1.70.pdf on our webside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EF3653DD-F8AC-D726-10A0-AEED8CCD8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45410" name="Text Box 8">
            <a:extLst>
              <a:ext uri="{FF2B5EF4-FFF2-40B4-BE49-F238E27FC236}">
                <a16:creationId xmlns:a16="http://schemas.microsoft.com/office/drawing/2014/main" id="{313A0395-A219-54FF-1818-380F86750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[Nolting, Seite 61, Elektodynamik, Verlag Zimmermann-Neufang, Ulmen, 1992]</a:t>
            </a:r>
          </a:p>
        </p:txBody>
      </p:sp>
      <p:sp>
        <p:nvSpPr>
          <p:cNvPr id="145411" name="Rectangle 2">
            <a:extLst>
              <a:ext uri="{FF2B5EF4-FFF2-40B4-BE49-F238E27FC236}">
                <a16:creationId xmlns:a16="http://schemas.microsoft.com/office/drawing/2014/main" id="{F8666052-4A91-6147-0815-B8D73D9B2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5" y="87313"/>
            <a:ext cx="68754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de-DE" b="1">
                <a:solidFill>
                  <a:srgbClr val="00FFFF"/>
                </a:solidFill>
              </a:rPr>
              <a:t>Hilfssätze aus Nolting-Buch</a:t>
            </a:r>
            <a:endParaRPr lang="de-DE" altLang="de-DE" b="1">
              <a:solidFill>
                <a:srgbClr val="00FFFF"/>
              </a:solidFill>
            </a:endParaRPr>
          </a:p>
        </p:txBody>
      </p:sp>
      <p:pic>
        <p:nvPicPr>
          <p:cNvPr id="145412" name="Bild 1">
            <a:extLst>
              <a:ext uri="{FF2B5EF4-FFF2-40B4-BE49-F238E27FC236}">
                <a16:creationId xmlns:a16="http://schemas.microsoft.com/office/drawing/2014/main" id="{50F4314C-59D8-95DB-3264-11C8978EC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966788"/>
            <a:ext cx="668655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413" name="Textfeld 1">
            <a:extLst>
              <a:ext uri="{FF2B5EF4-FFF2-40B4-BE49-F238E27FC236}">
                <a16:creationId xmlns:a16="http://schemas.microsoft.com/office/drawing/2014/main" id="{ED5066DE-EBA9-A035-C6F7-00167BAC7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" y="93663"/>
            <a:ext cx="27400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rgbClr val="FFFF99"/>
                </a:solidFill>
              </a:rPr>
              <a:t>Bei uns im Skriptum: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rgbClr val="FFFF99"/>
                </a:solidFill>
              </a:rPr>
              <a:t>Die beiden Gleichungen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rgbClr val="FFFF99"/>
                </a:solidFill>
              </a:rPr>
              <a:t>für E in</a:t>
            </a:r>
          </a:p>
        </p:txBody>
      </p:sp>
      <p:pic>
        <p:nvPicPr>
          <p:cNvPr id="145414" name="Bild 2">
            <a:extLst>
              <a:ext uri="{FF2B5EF4-FFF2-40B4-BE49-F238E27FC236}">
                <a16:creationId xmlns:a16="http://schemas.microsoft.com/office/drawing/2014/main" id="{F03EFEDB-6B3C-6232-EFDD-322D26E41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081088"/>
            <a:ext cx="239871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2781FC71-1E74-0B28-E050-26D036F99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47458" name="Text Box 8">
            <a:extLst>
              <a:ext uri="{FF2B5EF4-FFF2-40B4-BE49-F238E27FC236}">
                <a16:creationId xmlns:a16="http://schemas.microsoft.com/office/drawing/2014/main" id="{00DB438B-656E-C9F3-9FF0-342B70A4F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47459" name="Bild 2">
            <a:extLst>
              <a:ext uri="{FF2B5EF4-FFF2-40B4-BE49-F238E27FC236}">
                <a16:creationId xmlns:a16="http://schemas.microsoft.com/office/drawing/2014/main" id="{BF084D65-F5B2-7CF3-497E-8E14A4668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933450"/>
            <a:ext cx="8666163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3A834533-B6BA-D2AC-5F33-C4E9C3E1A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49506" name="Text Box 8">
            <a:extLst>
              <a:ext uri="{FF2B5EF4-FFF2-40B4-BE49-F238E27FC236}">
                <a16:creationId xmlns:a16="http://schemas.microsoft.com/office/drawing/2014/main" id="{11BF1BEE-58D3-0FED-C321-61FF3664E1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49507" name="Bild 3">
            <a:extLst>
              <a:ext uri="{FF2B5EF4-FFF2-40B4-BE49-F238E27FC236}">
                <a16:creationId xmlns:a16="http://schemas.microsoft.com/office/drawing/2014/main" id="{41031C70-664E-0B68-31E1-5E5E21C7C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44638"/>
            <a:ext cx="88265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508" name="Bild 4">
            <a:extLst>
              <a:ext uri="{FF2B5EF4-FFF2-40B4-BE49-F238E27FC236}">
                <a16:creationId xmlns:a16="http://schemas.microsoft.com/office/drawing/2014/main" id="{41819E4E-BF34-043A-CBB0-E72A04F0B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895350"/>
            <a:ext cx="4498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C7709516-D54F-DF48-DDF9-1871BAF28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51554" name="Text Box 8">
            <a:extLst>
              <a:ext uri="{FF2B5EF4-FFF2-40B4-BE49-F238E27FC236}">
                <a16:creationId xmlns:a16="http://schemas.microsoft.com/office/drawing/2014/main" id="{68371135-902F-19BD-0206-57A5C2D44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51555" name="Bild 2">
            <a:extLst>
              <a:ext uri="{FF2B5EF4-FFF2-40B4-BE49-F238E27FC236}">
                <a16:creationId xmlns:a16="http://schemas.microsoft.com/office/drawing/2014/main" id="{4E687DC6-C30A-DCE8-D81F-AD4524D86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6700"/>
            <a:ext cx="85217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4E09746F-CC16-F340-BB73-36FEACA77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53602" name="Text Box 8">
            <a:extLst>
              <a:ext uri="{FF2B5EF4-FFF2-40B4-BE49-F238E27FC236}">
                <a16:creationId xmlns:a16="http://schemas.microsoft.com/office/drawing/2014/main" id="{A5630F2E-B809-EF2F-52BC-5E481EC6ED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53603" name="Bild 3">
            <a:extLst>
              <a:ext uri="{FF2B5EF4-FFF2-40B4-BE49-F238E27FC236}">
                <a16:creationId xmlns:a16="http://schemas.microsoft.com/office/drawing/2014/main" id="{D4032A95-0200-DCB4-30CE-DD56FF4F4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01625"/>
            <a:ext cx="8445500" cy="37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6">
            <a:extLst>
              <a:ext uri="{FF2B5EF4-FFF2-40B4-BE49-F238E27FC236}">
                <a16:creationId xmlns:a16="http://schemas.microsoft.com/office/drawing/2014/main" id="{927639D9-F56E-DCF0-6547-A29C02B9C6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278313"/>
            <a:ext cx="84455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Bild 3" descr="IBBMethodsGro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5" y="1385253"/>
            <a:ext cx="2724996" cy="204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Bild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136" y="1404371"/>
            <a:ext cx="2967038" cy="197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519772" y="5535234"/>
            <a:ext cx="3861197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>
            <a:normAutofit fontScale="9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>
              <a:defRPr/>
            </a:pPr>
            <a:r>
              <a:rPr lang="en-US" altLang="de-DE" sz="2175" b="1" kern="0" dirty="0">
                <a:solidFill>
                  <a:srgbClr val="FFFF00"/>
                </a:solidFill>
                <a:ea typeface="ＭＳ Ｐゴシック" charset="-128"/>
              </a:rPr>
              <a:t>SIM-NEURO work-group at IBB</a:t>
            </a:r>
          </a:p>
        </p:txBody>
      </p:sp>
      <p:pic>
        <p:nvPicPr>
          <p:cNvPr id="10" name="Bild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02" y="1032071"/>
            <a:ext cx="904578" cy="44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902" y="1532131"/>
            <a:ext cx="904578" cy="577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02" y="2164465"/>
            <a:ext cx="888486" cy="229829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902" y="2436348"/>
            <a:ext cx="876590" cy="77662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A13FD9B-F088-4B76-4203-F2E3BA89C8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38" y="2792927"/>
            <a:ext cx="2351617" cy="3327834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BFCF440-C4B9-B5CC-983C-BDC77C005CED}"/>
              </a:ext>
            </a:extLst>
          </p:cNvPr>
          <p:cNvSpPr txBox="1"/>
          <p:nvPr/>
        </p:nvSpPr>
        <p:spPr>
          <a:xfrm>
            <a:off x="4586157" y="4767008"/>
            <a:ext cx="1119969" cy="3231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de-DE" sz="1500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AD0D322-2637-E57E-85DE-053E3BBEEA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160" y="4783153"/>
            <a:ext cx="1065963" cy="621638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49642B27-C7E1-3815-D83B-BE494AC42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950" y="636588"/>
            <a:ext cx="82105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84" charset="-128"/>
                <a:cs typeface="ＭＳ Ｐゴシック" pitchFamily="-8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  <a:ea typeface="ＭＳ Ｐゴシック" pitchFamily="-84" charset="-128"/>
                <a:cs typeface="ＭＳ Ｐゴシック" pitchFamily="-84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84" charset="0"/>
              </a:defRPr>
            </a:lvl9pPr>
          </a:lstStyle>
          <a:p>
            <a:pPr>
              <a:defRPr/>
            </a:pPr>
            <a:r>
              <a:rPr lang="en-US" altLang="de-DE" sz="13300" b="1" kern="0" dirty="0">
                <a:solidFill>
                  <a:srgbClr val="FFFF00"/>
                </a:solidFill>
                <a:ea typeface="ＭＳ Ｐゴシック" charset="-128"/>
              </a:rPr>
              <a:t>Thank you for your attention!</a:t>
            </a:r>
            <a:br>
              <a:rPr lang="en-US" altLang="de-DE" sz="2900" b="1" kern="0" dirty="0">
                <a:solidFill>
                  <a:schemeClr val="tx1"/>
                </a:solidFill>
                <a:ea typeface="ＭＳ Ｐゴシック" charset="-128"/>
              </a:rPr>
            </a:br>
            <a:endParaRPr lang="en-US" altLang="de-DE" sz="2900" b="1" kern="0" dirty="0">
              <a:solidFill>
                <a:schemeClr val="tx1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146162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4">
            <a:extLst>
              <a:ext uri="{FF2B5EF4-FFF2-40B4-BE49-F238E27FC236}">
                <a16:creationId xmlns:a16="http://schemas.microsoft.com/office/drawing/2014/main" id="{CEB38987-C07E-EE32-7C9D-01170754E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4438" y="2192338"/>
            <a:ext cx="6892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04450" name="Rectangle 3">
            <a:extLst>
              <a:ext uri="{FF2B5EF4-FFF2-40B4-BE49-F238E27FC236}">
                <a16:creationId xmlns:a16="http://schemas.microsoft.com/office/drawing/2014/main" id="{C4244010-47FD-6935-09CB-B71BE2D58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1885950"/>
            <a:ext cx="884555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spcAft>
                <a:spcPct val="50000"/>
              </a:spcAft>
            </a:pP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</a:rPr>
              <a:t>Existence and uniqueness of the forward problem solution</a:t>
            </a: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  <a:sym typeface="Wingdings" pitchFamily="2" charset="2"/>
              </a:rPr>
              <a:t> (C</a:t>
            </a:r>
            <a:r>
              <a:rPr lang="en-US" altLang="de-DE" sz="2000" b="1" dirty="0">
                <a:solidFill>
                  <a:srgbClr val="00FFFF"/>
                </a:solidFill>
                <a:latin typeface="Arial" panose="020B0604020202020204" pitchFamily="34" charset="0"/>
              </a:rPr>
              <a:t>hapters 6.1.1-6.1.5 from lecture scriptum)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00FFFF"/>
                </a:solidFill>
                <a:latin typeface="Arial" panose="020B0604020202020204" pitchFamily="34" charset="0"/>
              </a:rPr>
              <a:t>6.1.1: Basics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6.1.2: The subtraction approach to get rid of the singularity on the right-hand-side (derivation of the equation for the correction potential)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6.1.3: Types of partial differential equations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6.1.4: </a:t>
            </a:r>
            <a:r>
              <a:rPr lang="en-US" altLang="de-DE" sz="1600" b="1" dirty="0" err="1">
                <a:solidFill>
                  <a:srgbClr val="FFFF00"/>
                </a:solidFill>
                <a:latin typeface="Arial" panose="020B0604020202020204" pitchFamily="34" charset="0"/>
              </a:rPr>
              <a:t>Sobolev</a:t>
            </a: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 spaces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6.1.5: A variational formulation</a:t>
            </a:r>
          </a:p>
          <a:p>
            <a:pPr lvl="1">
              <a:spcBef>
                <a:spcPct val="50000"/>
              </a:spcBef>
              <a:spcAft>
                <a:spcPct val="50000"/>
              </a:spcAft>
            </a:pPr>
            <a:r>
              <a:rPr lang="en-US" altLang="de-DE" sz="1600" b="1" dirty="0">
                <a:solidFill>
                  <a:srgbClr val="FFFF00"/>
                </a:solidFill>
                <a:latin typeface="Arial" panose="020B0604020202020204" pitchFamily="34" charset="0"/>
              </a:rPr>
              <a:t>6.1.6: Variational formulation, existence and uniqueness of the solution for the correction potential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4241362-1327-E3B7-B71E-600B5EFEF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8600"/>
            <a:ext cx="5195887" cy="4762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en-GB" altLang="de-DE" sz="2800" b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Structure of the lecture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B4ED2F7B-8253-CFDA-3CAB-85D6FBCCD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06498" name="Text Box 8">
            <a:extLst>
              <a:ext uri="{FF2B5EF4-FFF2-40B4-BE49-F238E27FC236}">
                <a16:creationId xmlns:a16="http://schemas.microsoft.com/office/drawing/2014/main" id="{DFD054F9-B529-7B6E-0095-66BFC9439D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06499" name="Bild 1">
            <a:extLst>
              <a:ext uri="{FF2B5EF4-FFF2-40B4-BE49-F238E27FC236}">
                <a16:creationId xmlns:a16="http://schemas.microsoft.com/office/drawing/2014/main" id="{1895FCAA-9164-7FA0-CCEB-FE8991F293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98450"/>
            <a:ext cx="824865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500" name="Bild 2">
            <a:extLst>
              <a:ext uri="{FF2B5EF4-FFF2-40B4-BE49-F238E27FC236}">
                <a16:creationId xmlns:a16="http://schemas.microsoft.com/office/drawing/2014/main" id="{7A24DE38-C130-7D65-A282-FFF98E43A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5076825"/>
            <a:ext cx="82486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989441AF-BD57-AAAE-DD5C-0FE736938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08546" name="Text Box 8">
            <a:extLst>
              <a:ext uri="{FF2B5EF4-FFF2-40B4-BE49-F238E27FC236}">
                <a16:creationId xmlns:a16="http://schemas.microsoft.com/office/drawing/2014/main" id="{DD6B69E9-9DE0-8BB4-0B59-3D3B87DAE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08547" name="Bild 3">
            <a:extLst>
              <a:ext uri="{FF2B5EF4-FFF2-40B4-BE49-F238E27FC236}">
                <a16:creationId xmlns:a16="http://schemas.microsoft.com/office/drawing/2014/main" id="{18389A2F-DC91-C038-2A5C-7555397477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708150"/>
            <a:ext cx="8750300" cy="312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9586BBDA-ABA6-EE36-97B6-D62371805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10594" name="Text Box 8">
            <a:extLst>
              <a:ext uri="{FF2B5EF4-FFF2-40B4-BE49-F238E27FC236}">
                <a16:creationId xmlns:a16="http://schemas.microsoft.com/office/drawing/2014/main" id="{B57C9964-82FB-BAA4-4B62-E262AE936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10595" name="Bild 1">
            <a:extLst>
              <a:ext uri="{FF2B5EF4-FFF2-40B4-BE49-F238E27FC236}">
                <a16:creationId xmlns:a16="http://schemas.microsoft.com/office/drawing/2014/main" id="{A793D573-BF3B-5CEA-1098-6DF36CC7A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63800"/>
            <a:ext cx="8686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653B64A3-A6E1-F354-D845-BB36EA04E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12642" name="Text Box 8">
            <a:extLst>
              <a:ext uri="{FF2B5EF4-FFF2-40B4-BE49-F238E27FC236}">
                <a16:creationId xmlns:a16="http://schemas.microsoft.com/office/drawing/2014/main" id="{8824CCED-32C7-52B4-C3E6-82F58334F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12643" name="Bild 2">
            <a:extLst>
              <a:ext uri="{FF2B5EF4-FFF2-40B4-BE49-F238E27FC236}">
                <a16:creationId xmlns:a16="http://schemas.microsoft.com/office/drawing/2014/main" id="{B990B385-E93A-369D-3C8A-B86CAEA270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2241550"/>
            <a:ext cx="8942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14EC9873-FC9F-44FB-769D-314CDA74F1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14690" name="Text Box 8">
            <a:extLst>
              <a:ext uri="{FF2B5EF4-FFF2-40B4-BE49-F238E27FC236}">
                <a16:creationId xmlns:a16="http://schemas.microsoft.com/office/drawing/2014/main" id="{2A538CC5-301B-1240-1135-C7543418CD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14691" name="Bild 1">
            <a:extLst>
              <a:ext uri="{FF2B5EF4-FFF2-40B4-BE49-F238E27FC236}">
                <a16:creationId xmlns:a16="http://schemas.microsoft.com/office/drawing/2014/main" id="{B8858786-6707-8FDC-CABA-E78FC2D02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854200"/>
            <a:ext cx="85852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1" name="Rectangle 11">
            <a:extLst>
              <a:ext uri="{FF2B5EF4-FFF2-40B4-BE49-F238E27FC236}">
                <a16:creationId xmlns:a16="http://schemas.microsoft.com/office/drawing/2014/main" id="{8938B409-7BE4-0FA2-BE25-E7A1E77857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4925" y="6275388"/>
            <a:ext cx="163513" cy="3968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7"/>
              </a:schemeClr>
            </a:outerShdw>
          </a:effectLst>
        </p:spPr>
        <p:txBody>
          <a:bodyPr wrap="none" lIns="92075" tIns="46038" rIns="92075" bIns="46038">
            <a:spAutoFit/>
          </a:bodyPr>
          <a:lstStyle>
            <a:lvl1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1pPr>
            <a:lvl2pPr marL="37931725" indent="-37474525"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2pPr>
            <a:lvl3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3pPr>
            <a:lvl4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4pPr>
            <a:lvl5pPr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99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>
              <a:defRPr/>
            </a:pPr>
            <a:endParaRPr lang="de-DE" altLang="x-none"/>
          </a:p>
        </p:txBody>
      </p:sp>
      <p:sp>
        <p:nvSpPr>
          <p:cNvPr id="116738" name="Text Box 8">
            <a:extLst>
              <a:ext uri="{FF2B5EF4-FFF2-40B4-BE49-F238E27FC236}">
                <a16:creationId xmlns:a16="http://schemas.microsoft.com/office/drawing/2014/main" id="{FBBF66A8-4418-F9BA-CEDF-3887E3907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0"/>
            <a:ext cx="8839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de-DE" sz="1200" b="1">
                <a:solidFill>
                  <a:schemeClr val="bg1"/>
                </a:solidFill>
              </a:rPr>
              <a:t>[Wolters, Lecture scriptum]</a:t>
            </a:r>
          </a:p>
        </p:txBody>
      </p:sp>
      <p:pic>
        <p:nvPicPr>
          <p:cNvPr id="116739" name="Bild 2">
            <a:extLst>
              <a:ext uri="{FF2B5EF4-FFF2-40B4-BE49-F238E27FC236}">
                <a16:creationId xmlns:a16="http://schemas.microsoft.com/office/drawing/2014/main" id="{89E5F61C-97E0-5DED-431B-76EA6855A2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952500"/>
            <a:ext cx="895350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chemeClr val="bg2"/>
          </a:outerShdw>
        </a:effec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Times New Roman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blurRad="63500" dist="35921" dir="2700000" algn="ctr" rotWithShape="0">
            <a:schemeClr val="bg2"/>
          </a:outerShdw>
        </a:effectLst>
      </a:spPr>
      <a:bodyPr vert="horz" wrap="none" lIns="92075" tIns="46038" rIns="92075" bIns="46038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rgbClr val="FFFF99"/>
            </a:solidFill>
            <a:effectLst/>
            <a:latin typeface="Times New Roman" pitchFamily="-8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0</TotalTime>
  <Words>442</Words>
  <Application>Microsoft Macintosh PowerPoint</Application>
  <PresentationFormat>Bildschirmpräsentation (4:3)</PresentationFormat>
  <Paragraphs>96</Paragraphs>
  <Slides>28</Slides>
  <Notes>28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1" baseType="lpstr">
      <vt:lpstr>Arial</vt:lpstr>
      <vt:lpstr>Times New Roman</vt:lpstr>
      <vt:lpstr>Blank Presentation</vt:lpstr>
      <vt:lpstr>Existence and uniqueness for the EEG forward problem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Manager/>
  <Company>SCI Institute, University of Utah, SLC, USA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/>
  <dc:creator>Carsten Wolters</dc:creator>
  <cp:keywords/>
  <dc:description/>
  <cp:lastModifiedBy>Microsoft Office User</cp:lastModifiedBy>
  <cp:revision>1285</cp:revision>
  <cp:lastPrinted>2017-11-13T17:23:52Z</cp:lastPrinted>
  <dcterms:created xsi:type="dcterms:W3CDTF">2013-11-19T12:36:05Z</dcterms:created>
  <dcterms:modified xsi:type="dcterms:W3CDTF">2024-11-05T07:38:55Z</dcterms:modified>
  <cp:category/>
</cp:coreProperties>
</file>