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51"/>
  </p:notesMasterIdLst>
  <p:handoutMasterIdLst>
    <p:handoutMasterId r:id="rId52"/>
  </p:handoutMasterIdLst>
  <p:sldIdLst>
    <p:sldId id="653" r:id="rId2"/>
    <p:sldId id="2038" r:id="rId3"/>
    <p:sldId id="2031" r:id="rId4"/>
    <p:sldId id="2032" r:id="rId5"/>
    <p:sldId id="2033" r:id="rId6"/>
    <p:sldId id="2034" r:id="rId7"/>
    <p:sldId id="2035" r:id="rId8"/>
    <p:sldId id="2036" r:id="rId9"/>
    <p:sldId id="2039" r:id="rId10"/>
    <p:sldId id="1918" r:id="rId11"/>
    <p:sldId id="1919" r:id="rId12"/>
    <p:sldId id="1920" r:id="rId13"/>
    <p:sldId id="1931" r:id="rId14"/>
    <p:sldId id="1932" r:id="rId15"/>
    <p:sldId id="1933" r:id="rId16"/>
    <p:sldId id="2040" r:id="rId17"/>
    <p:sldId id="2022" r:id="rId18"/>
    <p:sldId id="2023" r:id="rId19"/>
    <p:sldId id="2024" r:id="rId20"/>
    <p:sldId id="2025" r:id="rId21"/>
    <p:sldId id="2053" r:id="rId22"/>
    <p:sldId id="2054" r:id="rId23"/>
    <p:sldId id="2055" r:id="rId24"/>
    <p:sldId id="2056" r:id="rId25"/>
    <p:sldId id="2057" r:id="rId26"/>
    <p:sldId id="2058" r:id="rId27"/>
    <p:sldId id="2059" r:id="rId28"/>
    <p:sldId id="2060" r:id="rId29"/>
    <p:sldId id="2061" r:id="rId30"/>
    <p:sldId id="2066" r:id="rId31"/>
    <p:sldId id="2041" r:id="rId32"/>
    <p:sldId id="1942" r:id="rId33"/>
    <p:sldId id="1943" r:id="rId34"/>
    <p:sldId id="1944" r:id="rId35"/>
    <p:sldId id="2042" r:id="rId36"/>
    <p:sldId id="1997" r:id="rId37"/>
    <p:sldId id="2020" r:id="rId38"/>
    <p:sldId id="1998" r:id="rId39"/>
    <p:sldId id="1999" r:id="rId40"/>
    <p:sldId id="2000" r:id="rId41"/>
    <p:sldId id="2001" r:id="rId42"/>
    <p:sldId id="2002" r:id="rId43"/>
    <p:sldId id="2003" r:id="rId44"/>
    <p:sldId id="2004" r:id="rId45"/>
    <p:sldId id="2005" r:id="rId46"/>
    <p:sldId id="2006" r:id="rId47"/>
    <p:sldId id="2007" r:id="rId48"/>
    <p:sldId id="2008" r:id="rId49"/>
    <p:sldId id="2864" r:id="rId50"/>
  </p:sldIdLst>
  <p:sldSz cx="9144000" cy="6858000" type="screen4x3"/>
  <p:notesSz cx="6858000" cy="9144000"/>
  <p:defaultTextStyle>
    <a:defPPr>
      <a:defRPr lang="en-US"/>
    </a:defPPr>
    <a:lvl1pPr algn="l" rtl="0" eaLnBrk="0" fontAlgn="base" hangingPunct="0">
      <a:spcBef>
        <a:spcPct val="0"/>
      </a:spcBef>
      <a:spcAft>
        <a:spcPct val="0"/>
      </a:spcAft>
      <a:defRPr sz="2000" kern="1200">
        <a:solidFill>
          <a:srgbClr val="FFFF99"/>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000" kern="1200">
        <a:solidFill>
          <a:srgbClr val="FFFF99"/>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000" kern="1200">
        <a:solidFill>
          <a:srgbClr val="FFFF99"/>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000" kern="1200">
        <a:solidFill>
          <a:srgbClr val="FFFF99"/>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000" kern="1200">
        <a:solidFill>
          <a:srgbClr val="FFFF99"/>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000" kern="1200">
        <a:solidFill>
          <a:srgbClr val="FFFF99"/>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000" kern="1200">
        <a:solidFill>
          <a:srgbClr val="FFFF99"/>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000" kern="1200">
        <a:solidFill>
          <a:srgbClr val="FFFF99"/>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000" kern="1200">
        <a:solidFill>
          <a:srgbClr val="FFFF99"/>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740"/>
    <p:restoredTop sz="93675"/>
  </p:normalViewPr>
  <p:slideViewPr>
    <p:cSldViewPr snapToGrid="0">
      <p:cViewPr varScale="1">
        <p:scale>
          <a:sx n="122" d="100"/>
          <a:sy n="122" d="100"/>
        </p:scale>
        <p:origin x="1832"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256"/>
    </p:cViewPr>
  </p:sorterViewPr>
  <p:notesViewPr>
    <p:cSldViewPr snapToGrid="0">
      <p:cViewPr varScale="1">
        <p:scale>
          <a:sx n="61" d="100"/>
          <a:sy n="61" d="100"/>
        </p:scale>
        <p:origin x="-1704"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1154" name="Rectangle 2">
            <a:extLst>
              <a:ext uri="{FF2B5EF4-FFF2-40B4-BE49-F238E27FC236}">
                <a16:creationId xmlns:a16="http://schemas.microsoft.com/office/drawing/2014/main" id="{0096EBEE-5683-EE62-F62C-92B4E2FE4BB9}"/>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ea typeface="ＭＳ Ｐゴシック" charset="-128"/>
              </a:defRPr>
            </a:lvl1pPr>
          </a:lstStyle>
          <a:p>
            <a:pPr>
              <a:defRPr/>
            </a:pPr>
            <a:endParaRPr lang="en-GB" altLang="de-DE"/>
          </a:p>
        </p:txBody>
      </p:sp>
      <p:sp>
        <p:nvSpPr>
          <p:cNvPr id="561155" name="Rectangle 3">
            <a:extLst>
              <a:ext uri="{FF2B5EF4-FFF2-40B4-BE49-F238E27FC236}">
                <a16:creationId xmlns:a16="http://schemas.microsoft.com/office/drawing/2014/main" id="{1706852D-DDCB-57DA-D573-7051A392921C}"/>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ＭＳ Ｐゴシック" charset="-128"/>
              </a:defRPr>
            </a:lvl1pPr>
          </a:lstStyle>
          <a:p>
            <a:pPr>
              <a:defRPr/>
            </a:pPr>
            <a:endParaRPr lang="en-GB" altLang="de-DE"/>
          </a:p>
        </p:txBody>
      </p:sp>
      <p:sp>
        <p:nvSpPr>
          <p:cNvPr id="561156" name="Rectangle 4">
            <a:extLst>
              <a:ext uri="{FF2B5EF4-FFF2-40B4-BE49-F238E27FC236}">
                <a16:creationId xmlns:a16="http://schemas.microsoft.com/office/drawing/2014/main" id="{9A16B345-4F9B-99AC-5814-64FC61C6027D}"/>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ea typeface="ＭＳ Ｐゴシック" charset="-128"/>
              </a:defRPr>
            </a:lvl1pPr>
          </a:lstStyle>
          <a:p>
            <a:pPr>
              <a:defRPr/>
            </a:pPr>
            <a:endParaRPr lang="en-GB" altLang="de-DE"/>
          </a:p>
        </p:txBody>
      </p:sp>
      <p:sp>
        <p:nvSpPr>
          <p:cNvPr id="561157" name="Rectangle 5">
            <a:extLst>
              <a:ext uri="{FF2B5EF4-FFF2-40B4-BE49-F238E27FC236}">
                <a16:creationId xmlns:a16="http://schemas.microsoft.com/office/drawing/2014/main" id="{A964CC2F-CDDF-012D-2424-F4690279DC2E}"/>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C4E3352-F558-994A-8052-448E3DD91FCB}" type="slidenum">
              <a:rPr lang="en-GB" altLang="de-DE"/>
              <a:pPr/>
              <a:t>‹Nr.›</a:t>
            </a:fld>
            <a:endParaRPr lang="en-GB"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6A580BC8-E6F5-71E9-A24D-9A6AC0F55973}"/>
              </a:ext>
            </a:extLst>
          </p:cNvPr>
          <p:cNvSpPr>
            <a:spLocks noGrp="1" noChangeArrowheads="1"/>
          </p:cNvSpPr>
          <p:nvPr>
            <p:ph type="hdr" sz="quarter"/>
          </p:nvPr>
        </p:nvSpPr>
        <p:spPr bwMode="auto">
          <a:xfrm>
            <a:off x="0" y="0"/>
            <a:ext cx="906463" cy="2746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2075" tIns="46038" rIns="92075" bIns="46038" numCol="1" anchor="t" anchorCtr="0" compatLnSpc="1">
            <a:prstTxWarp prst="textNoShape">
              <a:avLst/>
            </a:prstTxWarp>
            <a:spAutoFit/>
          </a:bodyPr>
          <a:lstStyle>
            <a:lvl1pPr>
              <a:defRPr sz="1200" b="1">
                <a:latin typeface="Times New Roman" charset="0"/>
                <a:ea typeface="ＭＳ Ｐゴシック" charset="-128"/>
              </a:defRPr>
            </a:lvl1pPr>
          </a:lstStyle>
          <a:p>
            <a:pPr>
              <a:defRPr/>
            </a:pPr>
            <a:endParaRPr lang="de-DE" altLang="de-DE"/>
          </a:p>
        </p:txBody>
      </p:sp>
      <p:sp>
        <p:nvSpPr>
          <p:cNvPr id="7171" name="Rectangle 3">
            <a:extLst>
              <a:ext uri="{FF2B5EF4-FFF2-40B4-BE49-F238E27FC236}">
                <a16:creationId xmlns:a16="http://schemas.microsoft.com/office/drawing/2014/main" id="{A286900D-F697-6FC6-1911-7E1A8CC54362}"/>
              </a:ext>
            </a:extLst>
          </p:cNvPr>
          <p:cNvSpPr>
            <a:spLocks noGrp="1" noChangeArrowheads="1"/>
          </p:cNvSpPr>
          <p:nvPr>
            <p:ph type="dt" idx="1"/>
          </p:nvPr>
        </p:nvSpPr>
        <p:spPr bwMode="auto">
          <a:xfrm>
            <a:off x="5589588" y="0"/>
            <a:ext cx="1268412" cy="2746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2075" tIns="46038" rIns="92075" bIns="46038" numCol="1" anchor="t" anchorCtr="0" compatLnSpc="1">
            <a:prstTxWarp prst="textNoShape">
              <a:avLst/>
            </a:prstTxWarp>
            <a:spAutoFit/>
          </a:bodyPr>
          <a:lstStyle>
            <a:lvl1pPr algn="r">
              <a:defRPr sz="1200" b="1">
                <a:latin typeface="Times New Roman" charset="0"/>
                <a:ea typeface="ＭＳ Ｐゴシック" charset="-128"/>
              </a:defRPr>
            </a:lvl1pPr>
          </a:lstStyle>
          <a:p>
            <a:pPr>
              <a:defRPr/>
            </a:pPr>
            <a:endParaRPr lang="de-DE" altLang="de-DE"/>
          </a:p>
        </p:txBody>
      </p:sp>
      <p:sp>
        <p:nvSpPr>
          <p:cNvPr id="2052" name="Rectangle 4">
            <a:extLst>
              <a:ext uri="{FF2B5EF4-FFF2-40B4-BE49-F238E27FC236}">
                <a16:creationId xmlns:a16="http://schemas.microsoft.com/office/drawing/2014/main" id="{8619A131-4ED3-8C17-9F5B-B84C54F1DAF2}"/>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a:extLst>
              <a:ext uri="{FF2B5EF4-FFF2-40B4-BE49-F238E27FC236}">
                <a16:creationId xmlns:a16="http://schemas.microsoft.com/office/drawing/2014/main" id="{2D27107D-36CD-DED9-225F-9B2AF0DDBFDF}"/>
              </a:ext>
            </a:extLst>
          </p:cNvPr>
          <p:cNvSpPr>
            <a:spLocks noGrp="1" noChangeArrowheads="1"/>
          </p:cNvSpPr>
          <p:nvPr>
            <p:ph type="body" sz="quarter" idx="3"/>
          </p:nvPr>
        </p:nvSpPr>
        <p:spPr bwMode="auto">
          <a:xfrm>
            <a:off x="914400" y="4343400"/>
            <a:ext cx="2646363" cy="12271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2075" tIns="46038" rIns="92075" bIns="46038" numCol="1" anchor="t" anchorCtr="0" compatLnSpc="1">
            <a:prstTxWarp prst="textNoShape">
              <a:avLst/>
            </a:prstTxWarp>
            <a:spAutoFit/>
          </a:bodyPr>
          <a:lstStyle/>
          <a:p>
            <a:pPr lvl="0"/>
            <a:r>
              <a:rPr lang="en-US" altLang="de-DE" noProof="0"/>
              <a:t>Click to edit Master text styles</a:t>
            </a:r>
          </a:p>
          <a:p>
            <a:pPr lvl="1"/>
            <a:r>
              <a:rPr lang="en-US" altLang="de-DE" noProof="0"/>
              <a:t>Second level</a:t>
            </a:r>
          </a:p>
          <a:p>
            <a:pPr lvl="2"/>
            <a:r>
              <a:rPr lang="en-US" altLang="de-DE" noProof="0"/>
              <a:t>Third level</a:t>
            </a:r>
          </a:p>
          <a:p>
            <a:pPr lvl="3"/>
            <a:r>
              <a:rPr lang="en-US" altLang="de-DE" noProof="0"/>
              <a:t>Fourth level</a:t>
            </a:r>
          </a:p>
          <a:p>
            <a:pPr lvl="4"/>
            <a:r>
              <a:rPr lang="en-US" altLang="de-DE" noProof="0"/>
              <a:t>Fifth level</a:t>
            </a:r>
          </a:p>
        </p:txBody>
      </p:sp>
      <p:sp>
        <p:nvSpPr>
          <p:cNvPr id="7174" name="Rectangle 6">
            <a:extLst>
              <a:ext uri="{FF2B5EF4-FFF2-40B4-BE49-F238E27FC236}">
                <a16:creationId xmlns:a16="http://schemas.microsoft.com/office/drawing/2014/main" id="{303B5016-B221-FF2D-776B-71F680CA46D7}"/>
              </a:ext>
            </a:extLst>
          </p:cNvPr>
          <p:cNvSpPr>
            <a:spLocks noGrp="1" noChangeArrowheads="1"/>
          </p:cNvSpPr>
          <p:nvPr>
            <p:ph type="ftr" sz="quarter" idx="4"/>
          </p:nvPr>
        </p:nvSpPr>
        <p:spPr bwMode="auto">
          <a:xfrm>
            <a:off x="0" y="8869363"/>
            <a:ext cx="838200" cy="27463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2075" tIns="46038" rIns="92075" bIns="46038" numCol="1" anchor="b" anchorCtr="0" compatLnSpc="1">
            <a:prstTxWarp prst="textNoShape">
              <a:avLst/>
            </a:prstTxWarp>
            <a:spAutoFit/>
          </a:bodyPr>
          <a:lstStyle>
            <a:lvl1pPr>
              <a:defRPr sz="1200" b="1">
                <a:latin typeface="Times New Roman" charset="0"/>
                <a:ea typeface="ＭＳ Ｐゴシック" charset="-128"/>
              </a:defRPr>
            </a:lvl1pPr>
          </a:lstStyle>
          <a:p>
            <a:pPr>
              <a:defRPr/>
            </a:pPr>
            <a:endParaRPr lang="de-DE" altLang="de-DE"/>
          </a:p>
        </p:txBody>
      </p:sp>
      <p:sp>
        <p:nvSpPr>
          <p:cNvPr id="7175" name="Rectangle 7">
            <a:extLst>
              <a:ext uri="{FF2B5EF4-FFF2-40B4-BE49-F238E27FC236}">
                <a16:creationId xmlns:a16="http://schemas.microsoft.com/office/drawing/2014/main" id="{5247AEB5-9EE8-744A-D149-798F12C6AD37}"/>
              </a:ext>
            </a:extLst>
          </p:cNvPr>
          <p:cNvSpPr>
            <a:spLocks noGrp="1" noChangeArrowheads="1"/>
          </p:cNvSpPr>
          <p:nvPr>
            <p:ph type="sldNum" sz="quarter" idx="5"/>
          </p:nvPr>
        </p:nvSpPr>
        <p:spPr bwMode="auto">
          <a:xfrm>
            <a:off x="6356350" y="8869363"/>
            <a:ext cx="501650" cy="27463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2075" tIns="46038" rIns="92075" bIns="46038" numCol="1" anchor="b" anchorCtr="0" compatLnSpc="1">
            <a:prstTxWarp prst="textNoShape">
              <a:avLst/>
            </a:prstTxWarp>
            <a:spAutoFit/>
          </a:bodyPr>
          <a:lstStyle>
            <a:lvl1pPr algn="r">
              <a:defRPr sz="1200" b="1"/>
            </a:lvl1pPr>
          </a:lstStyle>
          <a:p>
            <a:fld id="{6A25BAE1-E3E4-3543-B93A-D527F95CE3F3}" type="slidenum">
              <a:rPr lang="en-US" altLang="de-DE"/>
              <a:pPr/>
              <a:t>‹Nr.›</a:t>
            </a:fld>
            <a:endParaRPr lang="en-US" altLang="de-DE"/>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Times New Roman" pitchFamily="-84" charset="0"/>
        <a:ea typeface="ＭＳ Ｐゴシック" pitchFamily="-84" charset="-128"/>
        <a:cs typeface="ＭＳ Ｐゴシック" pitchFamily="-84" charset="-128"/>
      </a:defRPr>
    </a:lvl1pPr>
    <a:lvl2pPr marL="457200" algn="l" rtl="0" eaLnBrk="0" fontAlgn="base" hangingPunct="0">
      <a:spcBef>
        <a:spcPct val="30000"/>
      </a:spcBef>
      <a:spcAft>
        <a:spcPct val="0"/>
      </a:spcAft>
      <a:defRPr sz="1200" kern="1200">
        <a:solidFill>
          <a:schemeClr val="tx1"/>
        </a:solidFill>
        <a:latin typeface="Times New Roman" pitchFamily="-84" charset="0"/>
        <a:ea typeface="ＭＳ Ｐゴシック" pitchFamily="-84"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84" charset="0"/>
        <a:ea typeface="ＭＳ Ｐゴシック" pitchFamily="-84"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84" charset="0"/>
        <a:ea typeface="ＭＳ Ｐゴシック" pitchFamily="-84"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84" charset="0"/>
        <a:ea typeface="ＭＳ Ｐゴシック" pitchFamily="-8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93312432-B299-9937-BA62-ED136A373BBC}"/>
              </a:ext>
            </a:extLst>
          </p:cNvPr>
          <p:cNvSpPr>
            <a:spLocks noGrp="1" noChangeArrowheads="1"/>
          </p:cNvSpPr>
          <p:nvPr>
            <p:ph type="hdr" sz="quarter"/>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5" name="Rectangle 3">
            <a:extLst>
              <a:ext uri="{FF2B5EF4-FFF2-40B4-BE49-F238E27FC236}">
                <a16:creationId xmlns:a16="http://schemas.microsoft.com/office/drawing/2014/main" id="{7489712B-5F7A-9DCF-5ED6-E45BDF9EF931}"/>
              </a:ext>
            </a:extLst>
          </p:cNvPr>
          <p:cNvSpPr>
            <a:spLocks noGrp="1" noChangeArrowheads="1"/>
          </p:cNvSpPr>
          <p:nvPr>
            <p:ph type="dt" sz="quarter" idx="1"/>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6" name="Rectangle 6">
            <a:extLst>
              <a:ext uri="{FF2B5EF4-FFF2-40B4-BE49-F238E27FC236}">
                <a16:creationId xmlns:a16="http://schemas.microsoft.com/office/drawing/2014/main" id="{6E2C07A3-C4A7-6A43-067F-E1874390A22C}"/>
              </a:ext>
            </a:extLst>
          </p:cNvPr>
          <p:cNvSpPr>
            <a:spLocks noGrp="1" noChangeArrowheads="1"/>
          </p:cNvSpPr>
          <p:nvPr>
            <p:ph type="ftr" sz="quarter" idx="4"/>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7" name="Rectangle 7">
            <a:extLst>
              <a:ext uri="{FF2B5EF4-FFF2-40B4-BE49-F238E27FC236}">
                <a16:creationId xmlns:a16="http://schemas.microsoft.com/office/drawing/2014/main" id="{CC9A41EE-B3A3-1C8C-11F1-E424F2205326}"/>
              </a:ext>
            </a:extLst>
          </p:cNvPr>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panose="02020603050405020304" pitchFamily="18" charset="0"/>
                <a:ea typeface="ＭＳ Ｐゴシック" panose="020B0600070205080204" pitchFamily="34" charset="-128"/>
              </a:defRPr>
            </a:lvl1pPr>
            <a:lvl2pPr marL="37931725" indent="-37474525">
              <a:defRPr sz="2000">
                <a:solidFill>
                  <a:srgbClr val="FFFF99"/>
                </a:solidFill>
                <a:latin typeface="Times New Roman" panose="02020603050405020304" pitchFamily="18" charset="0"/>
                <a:ea typeface="ＭＳ Ｐゴシック" panose="020B0600070205080204" pitchFamily="34" charset="-128"/>
              </a:defRPr>
            </a:lvl2pPr>
            <a:lvl3pPr marL="1143000" indent="-228600">
              <a:defRPr sz="2000">
                <a:solidFill>
                  <a:srgbClr val="FFFF99"/>
                </a:solidFill>
                <a:latin typeface="Times New Roman" panose="02020603050405020304" pitchFamily="18" charset="0"/>
                <a:ea typeface="ＭＳ Ｐゴシック" panose="020B0600070205080204" pitchFamily="34" charset="-128"/>
              </a:defRPr>
            </a:lvl3pPr>
            <a:lvl4pPr marL="1600200" indent="-228600">
              <a:defRPr sz="2000">
                <a:solidFill>
                  <a:srgbClr val="FFFF99"/>
                </a:solidFill>
                <a:latin typeface="Times New Roman" panose="02020603050405020304" pitchFamily="18" charset="0"/>
                <a:ea typeface="ＭＳ Ｐゴシック" panose="020B0600070205080204" pitchFamily="34" charset="-128"/>
              </a:defRPr>
            </a:lvl4pPr>
            <a:lvl5pPr marL="2057400" indent="-228600">
              <a:defRPr sz="2000">
                <a:solidFill>
                  <a:srgbClr val="FFFF99"/>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9pPr>
          </a:lstStyle>
          <a:p>
            <a:fld id="{F8825186-2EA2-5341-9B59-DDEC8BE52D0A}" type="slidenum">
              <a:rPr lang="en-US" altLang="de-DE" sz="1200"/>
              <a:pPr/>
              <a:t>1</a:t>
            </a:fld>
            <a:endParaRPr lang="en-US" altLang="de-DE" sz="1200"/>
          </a:p>
        </p:txBody>
      </p:sp>
      <p:sp>
        <p:nvSpPr>
          <p:cNvPr id="5125" name="Rectangle 2">
            <a:extLst>
              <a:ext uri="{FF2B5EF4-FFF2-40B4-BE49-F238E27FC236}">
                <a16:creationId xmlns:a16="http://schemas.microsoft.com/office/drawing/2014/main" id="{35C2F183-371D-79E2-BBD8-787FD7F074E1}"/>
              </a:ext>
            </a:extLst>
          </p:cNvPr>
          <p:cNvSpPr>
            <a:spLocks noGrp="1" noRot="1" noChangeAspect="1" noChangeArrowheads="1" noTextEdit="1"/>
          </p:cNvSpPr>
          <p:nvPr>
            <p:ph type="sldImg"/>
          </p:nvPr>
        </p:nvSpPr>
        <p:spPr>
          <a:xfrm>
            <a:off x="3429000" y="2400300"/>
            <a:ext cx="0" cy="0"/>
          </a:xfrm>
          <a:ln/>
        </p:spPr>
      </p:sp>
      <p:sp>
        <p:nvSpPr>
          <p:cNvPr id="1311747" name="Rectangle 3">
            <a:extLst>
              <a:ext uri="{FF2B5EF4-FFF2-40B4-BE49-F238E27FC236}">
                <a16:creationId xmlns:a16="http://schemas.microsoft.com/office/drawing/2014/main" id="{8F5FE003-079D-80B3-2140-BEFD82E5203C}"/>
              </a:ext>
            </a:extLst>
          </p:cNvPr>
          <p:cNvSpPr>
            <a:spLocks noGrp="1" noChangeArrowheads="1"/>
          </p:cNvSpPr>
          <p:nvPr>
            <p:ph type="body" idx="1"/>
          </p:nvPr>
        </p:nvSpPr>
        <p:spPr>
          <a:xfrm>
            <a:off x="914400" y="4338638"/>
            <a:ext cx="2227263" cy="2179637"/>
          </a:xfrm>
        </p:spPr>
        <p:txBody>
          <a:bodyPr/>
          <a:lstStyle/>
          <a:p>
            <a:pPr>
              <a:defRPr/>
            </a:pPr>
            <a:r>
              <a:rPr lang="en-US" altLang="de-DE">
                <a:latin typeface="Times New Roman" charset="0"/>
                <a:ea typeface="ＭＳ Ｐゴシック" charset="-128"/>
              </a:rPr>
              <a:t> Tensor weiter erlaeutern</a:t>
            </a:r>
          </a:p>
          <a:p>
            <a:pPr>
              <a:defRPr/>
            </a:pPr>
            <a:endParaRPr lang="en-US" altLang="de-DE">
              <a:latin typeface="Times New Roman" charset="0"/>
              <a:ea typeface="ＭＳ Ｐゴシック" charset="-128"/>
            </a:endParaRPr>
          </a:p>
          <a:p>
            <a:pPr>
              <a:defRPr/>
            </a:pPr>
            <a:r>
              <a:rPr lang="en-US" altLang="de-DE">
                <a:latin typeface="Times New Roman" charset="0"/>
                <a:ea typeface="ＭＳ Ｐゴシック" charset="-128"/>
              </a:rPr>
              <a:t>Zeitableitung</a:t>
            </a:r>
          </a:p>
          <a:p>
            <a:pPr>
              <a:defRPr/>
            </a:pPr>
            <a:endParaRPr lang="en-US" altLang="de-DE">
              <a:latin typeface="Times New Roman" charset="0"/>
              <a:ea typeface="ＭＳ Ｐゴシック" charset="-128"/>
            </a:endParaRPr>
          </a:p>
          <a:p>
            <a:pPr>
              <a:defRPr/>
            </a:pPr>
            <a:r>
              <a:rPr lang="en-US" altLang="de-DE">
                <a:latin typeface="Times New Roman" charset="0"/>
                <a:ea typeface="ＭＳ Ｐゴシック" charset="-128"/>
              </a:rPr>
              <a:t>Programmlaenge, 1Mill.</a:t>
            </a:r>
          </a:p>
          <a:p>
            <a:pPr>
              <a:defRPr/>
            </a:pPr>
            <a:endParaRPr lang="en-US" altLang="de-DE">
              <a:latin typeface="Times New Roman" charset="0"/>
              <a:ea typeface="ＭＳ Ｐゴシック" charset="-128"/>
            </a:endParaRPr>
          </a:p>
          <a:p>
            <a:pPr>
              <a:defRPr/>
            </a:pPr>
            <a:r>
              <a:rPr lang="en-US" altLang="de-DE">
                <a:latin typeface="Times New Roman" charset="0"/>
                <a:ea typeface="ＭＳ Ｐゴシック" charset="-128"/>
              </a:rPr>
              <a:t>WM-Rendering-&gt;5000 nodes</a:t>
            </a:r>
          </a:p>
          <a:p>
            <a:pPr>
              <a:defRPr/>
            </a:pPr>
            <a:endParaRPr lang="en-US" altLang="de-DE">
              <a:latin typeface="Times New Roman" charset="0"/>
              <a:ea typeface="ＭＳ Ｐゴシック" charset="-128"/>
            </a:endParaRPr>
          </a:p>
          <a:p>
            <a:pPr>
              <a:defRPr/>
            </a:pPr>
            <a:r>
              <a:rPr lang="en-US" altLang="de-DE">
                <a:latin typeface="Times New Roman" charset="0"/>
                <a:ea typeface="ＭＳ Ｐゴシック" charset="-128"/>
              </a:rPr>
              <a:t>1:10 raus und anfangs erwaehnen</a:t>
            </a:r>
            <a:endParaRPr lang="en-GB" altLang="de-DE">
              <a:latin typeface="Times New Roman" charset="0"/>
              <a:ea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906EDD67-36BA-56AE-DD66-4ED8F99F7BFC}"/>
              </a:ext>
            </a:extLst>
          </p:cNvPr>
          <p:cNvSpPr>
            <a:spLocks noGrp="1" noChangeArrowheads="1"/>
          </p:cNvSpPr>
          <p:nvPr>
            <p:ph type="hdr" sz="quarter"/>
          </p:nvPr>
        </p:nvSpPr>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5" name="Rectangle 3">
            <a:extLst>
              <a:ext uri="{FF2B5EF4-FFF2-40B4-BE49-F238E27FC236}">
                <a16:creationId xmlns:a16="http://schemas.microsoft.com/office/drawing/2014/main" id="{F8869724-DA26-37F3-AD36-C9F44882408E}"/>
              </a:ext>
            </a:extLst>
          </p:cNvPr>
          <p:cNvSpPr>
            <a:spLocks noGrp="1" noChangeArrowheads="1"/>
          </p:cNvSpPr>
          <p:nvPr>
            <p:ph type="dt" sz="quarter" idx="1"/>
          </p:nvPr>
        </p:nvSpPr>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6" name="Rectangle 6">
            <a:extLst>
              <a:ext uri="{FF2B5EF4-FFF2-40B4-BE49-F238E27FC236}">
                <a16:creationId xmlns:a16="http://schemas.microsoft.com/office/drawing/2014/main" id="{4D6D755C-4BC2-2451-9E1B-2070236C717A}"/>
              </a:ext>
            </a:extLst>
          </p:cNvPr>
          <p:cNvSpPr>
            <a:spLocks noGrp="1" noChangeArrowheads="1"/>
          </p:cNvSpPr>
          <p:nvPr>
            <p:ph type="ftr" sz="quarter" idx="4"/>
          </p:nvPr>
        </p:nvSpPr>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7" name="Rectangle 7">
            <a:extLst>
              <a:ext uri="{FF2B5EF4-FFF2-40B4-BE49-F238E27FC236}">
                <a16:creationId xmlns:a16="http://schemas.microsoft.com/office/drawing/2014/main" id="{20547EF8-7B3B-3B27-C3B5-FD8F8E157192}"/>
              </a:ext>
            </a:extLst>
          </p:cNvPr>
          <p:cNvSpPr>
            <a:spLocks noGrp="1" noChangeArrowheads="1"/>
          </p:cNvSpPr>
          <p:nvPr>
            <p:ph type="sldNum" sz="quarter" idx="5"/>
          </p:nvPr>
        </p:nvSpPr>
        <p:spPr/>
        <p:txBody>
          <a:bodyPr/>
          <a:lstStyle>
            <a:lvl1pPr>
              <a:defRPr sz="2000">
                <a:solidFill>
                  <a:srgbClr val="FFFF99"/>
                </a:solidFill>
                <a:latin typeface="Times New Roman" panose="02020603050405020304" pitchFamily="18" charset="0"/>
                <a:ea typeface="ＭＳ Ｐゴシック" panose="020B0600070205080204" pitchFamily="34" charset="-128"/>
              </a:defRPr>
            </a:lvl1pPr>
            <a:lvl2pPr marL="37931725" indent="-37474525">
              <a:defRPr sz="2000">
                <a:solidFill>
                  <a:srgbClr val="FFFF99"/>
                </a:solidFill>
                <a:latin typeface="Times New Roman" panose="02020603050405020304" pitchFamily="18" charset="0"/>
                <a:ea typeface="ＭＳ Ｐゴシック" panose="020B0600070205080204" pitchFamily="34" charset="-128"/>
              </a:defRPr>
            </a:lvl2pPr>
            <a:lvl3pPr marL="1143000" indent="-228600">
              <a:defRPr sz="2000">
                <a:solidFill>
                  <a:srgbClr val="FFFF99"/>
                </a:solidFill>
                <a:latin typeface="Times New Roman" panose="02020603050405020304" pitchFamily="18" charset="0"/>
                <a:ea typeface="ＭＳ Ｐゴシック" panose="020B0600070205080204" pitchFamily="34" charset="-128"/>
              </a:defRPr>
            </a:lvl3pPr>
            <a:lvl4pPr marL="1600200" indent="-228600">
              <a:defRPr sz="2000">
                <a:solidFill>
                  <a:srgbClr val="FFFF99"/>
                </a:solidFill>
                <a:latin typeface="Times New Roman" panose="02020603050405020304" pitchFamily="18" charset="0"/>
                <a:ea typeface="ＭＳ Ｐゴシック" panose="020B0600070205080204" pitchFamily="34" charset="-128"/>
              </a:defRPr>
            </a:lvl4pPr>
            <a:lvl5pPr marL="2057400" indent="-228600">
              <a:defRPr sz="2000">
                <a:solidFill>
                  <a:srgbClr val="FFFF99"/>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9pPr>
          </a:lstStyle>
          <a:p>
            <a:pPr>
              <a:defRPr/>
            </a:pPr>
            <a:fld id="{8C38E21A-FD57-7A45-918D-C1BCBE5DBFC1}" type="slidenum">
              <a:rPr lang="en-US" altLang="de-DE" sz="1200" smtClean="0"/>
              <a:pPr>
                <a:defRPr/>
              </a:pPr>
              <a:t>21</a:t>
            </a:fld>
            <a:endParaRPr lang="en-US" altLang="de-DE" sz="1200"/>
          </a:p>
        </p:txBody>
      </p:sp>
      <p:sp>
        <p:nvSpPr>
          <p:cNvPr id="9221" name="Rectangle 2">
            <a:extLst>
              <a:ext uri="{FF2B5EF4-FFF2-40B4-BE49-F238E27FC236}">
                <a16:creationId xmlns:a16="http://schemas.microsoft.com/office/drawing/2014/main" id="{9CCB697D-94AB-2E70-A05E-167D09FEC14D}"/>
              </a:ext>
            </a:extLst>
          </p:cNvPr>
          <p:cNvSpPr>
            <a:spLocks noChangeArrowheads="1" noTextEdit="1"/>
          </p:cNvSpPr>
          <p:nvPr>
            <p:ph type="sldImg"/>
          </p:nvPr>
        </p:nvSpPr>
        <p:spPr>
          <a:xfrm>
            <a:off x="3429000" y="2400300"/>
            <a:ext cx="0" cy="0"/>
          </a:xfrm>
          <a:solidFill>
            <a:srgbClr val="FFFFFF"/>
          </a:solidFill>
          <a:ln/>
        </p:spPr>
      </p:sp>
      <p:sp>
        <p:nvSpPr>
          <p:cNvPr id="3269635" name="Rectangle 3">
            <a:extLst>
              <a:ext uri="{FF2B5EF4-FFF2-40B4-BE49-F238E27FC236}">
                <a16:creationId xmlns:a16="http://schemas.microsoft.com/office/drawing/2014/main" id="{450C262F-C55B-0B7E-D107-AD60828E8BF6}"/>
              </a:ext>
            </a:extLst>
          </p:cNvPr>
          <p:cNvSpPr>
            <a:spLocks noGrp="1" noChangeArrowheads="1"/>
          </p:cNvSpPr>
          <p:nvPr>
            <p:ph type="body" idx="1"/>
          </p:nvPr>
        </p:nvSpPr>
        <p:spPr>
          <a:xfrm>
            <a:off x="914400" y="4338638"/>
            <a:ext cx="7137400" cy="274637"/>
          </a:xfrm>
          <a:solidFill>
            <a:srgbClr val="FFFFFF"/>
          </a:solidFill>
          <a:ln>
            <a:solidFill>
              <a:srgbClr val="000000"/>
            </a:solidFill>
            <a:miter lim="800000"/>
            <a:headEnd/>
            <a:tailEnd/>
          </a:ln>
        </p:spPr>
        <p:txBody>
          <a:bodyPr/>
          <a:lstStyle/>
          <a:p>
            <a:pPr>
              <a:defRPr/>
            </a:pPr>
            <a:r>
              <a:rPr lang="en-US" altLang="de-DE" dirty="0">
                <a:latin typeface="Times New Roman" charset="0"/>
                <a:ea typeface="ＭＳ Ｐゴシック" charset="-128"/>
              </a:rPr>
              <a:t> </a:t>
            </a:r>
            <a:endParaRPr lang="en-GB" altLang="de-DE" dirty="0">
              <a:latin typeface="Times New Roman" charset="0"/>
              <a:ea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8FC13E3-5BD7-BF3C-F237-81A0412CC06C}"/>
              </a:ext>
            </a:extLst>
          </p:cNvPr>
          <p:cNvSpPr>
            <a:spLocks noGrp="1" noChangeArrowheads="1"/>
          </p:cNvSpPr>
          <p:nvPr>
            <p:ph type="hdr" sz="quarter"/>
          </p:nvPr>
        </p:nvSpPr>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5" name="Rectangle 3">
            <a:extLst>
              <a:ext uri="{FF2B5EF4-FFF2-40B4-BE49-F238E27FC236}">
                <a16:creationId xmlns:a16="http://schemas.microsoft.com/office/drawing/2014/main" id="{958BD9FE-E146-6B9C-973F-58224FEE6633}"/>
              </a:ext>
            </a:extLst>
          </p:cNvPr>
          <p:cNvSpPr>
            <a:spLocks noGrp="1" noChangeArrowheads="1"/>
          </p:cNvSpPr>
          <p:nvPr>
            <p:ph type="dt" sz="quarter" idx="1"/>
          </p:nvPr>
        </p:nvSpPr>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6" name="Rectangle 6">
            <a:extLst>
              <a:ext uri="{FF2B5EF4-FFF2-40B4-BE49-F238E27FC236}">
                <a16:creationId xmlns:a16="http://schemas.microsoft.com/office/drawing/2014/main" id="{A74C4409-2362-4545-FA11-8BB4D91CC19C}"/>
              </a:ext>
            </a:extLst>
          </p:cNvPr>
          <p:cNvSpPr>
            <a:spLocks noGrp="1" noChangeArrowheads="1"/>
          </p:cNvSpPr>
          <p:nvPr>
            <p:ph type="ftr" sz="quarter" idx="4"/>
          </p:nvPr>
        </p:nvSpPr>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7" name="Rectangle 7">
            <a:extLst>
              <a:ext uri="{FF2B5EF4-FFF2-40B4-BE49-F238E27FC236}">
                <a16:creationId xmlns:a16="http://schemas.microsoft.com/office/drawing/2014/main" id="{5C408159-FD00-2AC2-FF03-2145E89D119E}"/>
              </a:ext>
            </a:extLst>
          </p:cNvPr>
          <p:cNvSpPr>
            <a:spLocks noGrp="1" noChangeArrowheads="1"/>
          </p:cNvSpPr>
          <p:nvPr>
            <p:ph type="sldNum" sz="quarter" idx="5"/>
          </p:nvPr>
        </p:nvSpPr>
        <p:spPr/>
        <p:txBody>
          <a:bodyPr/>
          <a:lstStyle>
            <a:lvl1pPr>
              <a:defRPr sz="2000">
                <a:solidFill>
                  <a:srgbClr val="FFFF99"/>
                </a:solidFill>
                <a:latin typeface="Times New Roman" panose="02020603050405020304" pitchFamily="18" charset="0"/>
                <a:ea typeface="ＭＳ Ｐゴシック" panose="020B0600070205080204" pitchFamily="34" charset="-128"/>
              </a:defRPr>
            </a:lvl1pPr>
            <a:lvl2pPr marL="37931725" indent="-37474525">
              <a:defRPr sz="2000">
                <a:solidFill>
                  <a:srgbClr val="FFFF99"/>
                </a:solidFill>
                <a:latin typeface="Times New Roman" panose="02020603050405020304" pitchFamily="18" charset="0"/>
                <a:ea typeface="ＭＳ Ｐゴシック" panose="020B0600070205080204" pitchFamily="34" charset="-128"/>
              </a:defRPr>
            </a:lvl2pPr>
            <a:lvl3pPr marL="1143000" indent="-228600">
              <a:defRPr sz="2000">
                <a:solidFill>
                  <a:srgbClr val="FFFF99"/>
                </a:solidFill>
                <a:latin typeface="Times New Roman" panose="02020603050405020304" pitchFamily="18" charset="0"/>
                <a:ea typeface="ＭＳ Ｐゴシック" panose="020B0600070205080204" pitchFamily="34" charset="-128"/>
              </a:defRPr>
            </a:lvl3pPr>
            <a:lvl4pPr marL="1600200" indent="-228600">
              <a:defRPr sz="2000">
                <a:solidFill>
                  <a:srgbClr val="FFFF99"/>
                </a:solidFill>
                <a:latin typeface="Times New Roman" panose="02020603050405020304" pitchFamily="18" charset="0"/>
                <a:ea typeface="ＭＳ Ｐゴシック" panose="020B0600070205080204" pitchFamily="34" charset="-128"/>
              </a:defRPr>
            </a:lvl4pPr>
            <a:lvl5pPr marL="2057400" indent="-228600">
              <a:defRPr sz="2000">
                <a:solidFill>
                  <a:srgbClr val="FFFF99"/>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9pPr>
          </a:lstStyle>
          <a:p>
            <a:pPr>
              <a:defRPr/>
            </a:pPr>
            <a:fld id="{3B9A765B-045C-554F-9A6C-23D5F63D9E67}" type="slidenum">
              <a:rPr lang="en-US" altLang="de-DE" sz="1200" smtClean="0"/>
              <a:pPr>
                <a:defRPr/>
              </a:pPr>
              <a:t>22</a:t>
            </a:fld>
            <a:endParaRPr lang="en-US" altLang="de-DE" sz="1200"/>
          </a:p>
        </p:txBody>
      </p:sp>
      <p:sp>
        <p:nvSpPr>
          <p:cNvPr id="11269" name="Rectangle 2">
            <a:extLst>
              <a:ext uri="{FF2B5EF4-FFF2-40B4-BE49-F238E27FC236}">
                <a16:creationId xmlns:a16="http://schemas.microsoft.com/office/drawing/2014/main" id="{7C883883-871F-10E7-C2E6-C9A7948183BB}"/>
              </a:ext>
            </a:extLst>
          </p:cNvPr>
          <p:cNvSpPr>
            <a:spLocks noChangeArrowheads="1" noTextEdit="1"/>
          </p:cNvSpPr>
          <p:nvPr>
            <p:ph type="sldImg"/>
          </p:nvPr>
        </p:nvSpPr>
        <p:spPr>
          <a:xfrm>
            <a:off x="3429000" y="2400300"/>
            <a:ext cx="0" cy="0"/>
          </a:xfrm>
          <a:solidFill>
            <a:srgbClr val="FFFFFF"/>
          </a:solidFill>
          <a:ln/>
        </p:spPr>
      </p:sp>
      <p:sp>
        <p:nvSpPr>
          <p:cNvPr id="3269635" name="Rectangle 3">
            <a:extLst>
              <a:ext uri="{FF2B5EF4-FFF2-40B4-BE49-F238E27FC236}">
                <a16:creationId xmlns:a16="http://schemas.microsoft.com/office/drawing/2014/main" id="{28C8F1C7-0FCE-657B-5682-D6A3640E18AE}"/>
              </a:ext>
            </a:extLst>
          </p:cNvPr>
          <p:cNvSpPr>
            <a:spLocks noGrp="1" noChangeArrowheads="1"/>
          </p:cNvSpPr>
          <p:nvPr>
            <p:ph type="body" idx="1"/>
          </p:nvPr>
        </p:nvSpPr>
        <p:spPr>
          <a:xfrm>
            <a:off x="914400" y="4338638"/>
            <a:ext cx="7137400" cy="274637"/>
          </a:xfrm>
          <a:solidFill>
            <a:srgbClr val="FFFFFF"/>
          </a:solidFill>
          <a:ln>
            <a:solidFill>
              <a:srgbClr val="000000"/>
            </a:solidFill>
            <a:miter lim="800000"/>
            <a:headEnd/>
            <a:tailEnd/>
          </a:ln>
        </p:spPr>
        <p:txBody>
          <a:bodyPr/>
          <a:lstStyle/>
          <a:p>
            <a:pPr>
              <a:defRPr/>
            </a:pPr>
            <a:r>
              <a:rPr lang="en-US" altLang="de-DE" dirty="0">
                <a:latin typeface="Times New Roman" charset="0"/>
                <a:ea typeface="ＭＳ Ｐゴシック" charset="-128"/>
              </a:rPr>
              <a:t> </a:t>
            </a:r>
            <a:endParaRPr lang="en-GB" altLang="de-DE" dirty="0">
              <a:latin typeface="Times New Roman" charset="0"/>
              <a:ea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A624D39-C31E-A85F-FB70-5D69D8DC15BD}"/>
              </a:ext>
            </a:extLst>
          </p:cNvPr>
          <p:cNvSpPr>
            <a:spLocks noGrp="1" noChangeArrowheads="1"/>
          </p:cNvSpPr>
          <p:nvPr>
            <p:ph type="hdr" sz="quarter"/>
          </p:nvPr>
        </p:nvSpPr>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5" name="Rectangle 3">
            <a:extLst>
              <a:ext uri="{FF2B5EF4-FFF2-40B4-BE49-F238E27FC236}">
                <a16:creationId xmlns:a16="http://schemas.microsoft.com/office/drawing/2014/main" id="{78F55BC0-2EFD-D3A0-1F01-3F5A38910A98}"/>
              </a:ext>
            </a:extLst>
          </p:cNvPr>
          <p:cNvSpPr>
            <a:spLocks noGrp="1" noChangeArrowheads="1"/>
          </p:cNvSpPr>
          <p:nvPr>
            <p:ph type="dt" sz="quarter" idx="1"/>
          </p:nvPr>
        </p:nvSpPr>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6" name="Rectangle 6">
            <a:extLst>
              <a:ext uri="{FF2B5EF4-FFF2-40B4-BE49-F238E27FC236}">
                <a16:creationId xmlns:a16="http://schemas.microsoft.com/office/drawing/2014/main" id="{FA5F0BCC-226E-88B0-FF82-7398B59244BC}"/>
              </a:ext>
            </a:extLst>
          </p:cNvPr>
          <p:cNvSpPr>
            <a:spLocks noGrp="1" noChangeArrowheads="1"/>
          </p:cNvSpPr>
          <p:nvPr>
            <p:ph type="ftr" sz="quarter" idx="4"/>
          </p:nvPr>
        </p:nvSpPr>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7" name="Rectangle 7">
            <a:extLst>
              <a:ext uri="{FF2B5EF4-FFF2-40B4-BE49-F238E27FC236}">
                <a16:creationId xmlns:a16="http://schemas.microsoft.com/office/drawing/2014/main" id="{BE4A4F0D-BB0B-EDE2-BA7C-4644EB1E4220}"/>
              </a:ext>
            </a:extLst>
          </p:cNvPr>
          <p:cNvSpPr>
            <a:spLocks noGrp="1" noChangeArrowheads="1"/>
          </p:cNvSpPr>
          <p:nvPr>
            <p:ph type="sldNum" sz="quarter" idx="5"/>
          </p:nvPr>
        </p:nvSpPr>
        <p:spPr/>
        <p:txBody>
          <a:bodyPr/>
          <a:lstStyle>
            <a:lvl1pPr>
              <a:defRPr sz="2000">
                <a:solidFill>
                  <a:srgbClr val="FFFF99"/>
                </a:solidFill>
                <a:latin typeface="Times New Roman" panose="02020603050405020304" pitchFamily="18" charset="0"/>
                <a:ea typeface="ＭＳ Ｐゴシック" panose="020B0600070205080204" pitchFamily="34" charset="-128"/>
              </a:defRPr>
            </a:lvl1pPr>
            <a:lvl2pPr marL="37931725" indent="-37474525">
              <a:defRPr sz="2000">
                <a:solidFill>
                  <a:srgbClr val="FFFF99"/>
                </a:solidFill>
                <a:latin typeface="Times New Roman" panose="02020603050405020304" pitchFamily="18" charset="0"/>
                <a:ea typeface="ＭＳ Ｐゴシック" panose="020B0600070205080204" pitchFamily="34" charset="-128"/>
              </a:defRPr>
            </a:lvl2pPr>
            <a:lvl3pPr marL="1143000" indent="-228600">
              <a:defRPr sz="2000">
                <a:solidFill>
                  <a:srgbClr val="FFFF99"/>
                </a:solidFill>
                <a:latin typeface="Times New Roman" panose="02020603050405020304" pitchFamily="18" charset="0"/>
                <a:ea typeface="ＭＳ Ｐゴシック" panose="020B0600070205080204" pitchFamily="34" charset="-128"/>
              </a:defRPr>
            </a:lvl3pPr>
            <a:lvl4pPr marL="1600200" indent="-228600">
              <a:defRPr sz="2000">
                <a:solidFill>
                  <a:srgbClr val="FFFF99"/>
                </a:solidFill>
                <a:latin typeface="Times New Roman" panose="02020603050405020304" pitchFamily="18" charset="0"/>
                <a:ea typeface="ＭＳ Ｐゴシック" panose="020B0600070205080204" pitchFamily="34" charset="-128"/>
              </a:defRPr>
            </a:lvl4pPr>
            <a:lvl5pPr marL="2057400" indent="-228600">
              <a:defRPr sz="2000">
                <a:solidFill>
                  <a:srgbClr val="FFFF99"/>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9pPr>
          </a:lstStyle>
          <a:p>
            <a:pPr>
              <a:defRPr/>
            </a:pPr>
            <a:fld id="{62195DC2-4546-C145-A1AA-5F492924EDF9}" type="slidenum">
              <a:rPr lang="en-US" altLang="de-DE" sz="1200" smtClean="0"/>
              <a:pPr>
                <a:defRPr/>
              </a:pPr>
              <a:t>23</a:t>
            </a:fld>
            <a:endParaRPr lang="en-US" altLang="de-DE" sz="1200"/>
          </a:p>
        </p:txBody>
      </p:sp>
      <p:sp>
        <p:nvSpPr>
          <p:cNvPr id="13317" name="Rectangle 2">
            <a:extLst>
              <a:ext uri="{FF2B5EF4-FFF2-40B4-BE49-F238E27FC236}">
                <a16:creationId xmlns:a16="http://schemas.microsoft.com/office/drawing/2014/main" id="{DCAC3716-A6BB-4A44-6471-D3F1700B6ADF}"/>
              </a:ext>
            </a:extLst>
          </p:cNvPr>
          <p:cNvSpPr>
            <a:spLocks noChangeArrowheads="1" noTextEdit="1"/>
          </p:cNvSpPr>
          <p:nvPr>
            <p:ph type="sldImg"/>
          </p:nvPr>
        </p:nvSpPr>
        <p:spPr>
          <a:xfrm>
            <a:off x="3429000" y="2400300"/>
            <a:ext cx="0" cy="0"/>
          </a:xfrm>
          <a:solidFill>
            <a:srgbClr val="FFFFFF"/>
          </a:solidFill>
          <a:ln/>
        </p:spPr>
      </p:sp>
      <p:sp>
        <p:nvSpPr>
          <p:cNvPr id="3269635" name="Rectangle 3">
            <a:extLst>
              <a:ext uri="{FF2B5EF4-FFF2-40B4-BE49-F238E27FC236}">
                <a16:creationId xmlns:a16="http://schemas.microsoft.com/office/drawing/2014/main" id="{532BE939-D4CA-2387-37F0-B0E9389AB272}"/>
              </a:ext>
            </a:extLst>
          </p:cNvPr>
          <p:cNvSpPr>
            <a:spLocks noGrp="1" noChangeArrowheads="1"/>
          </p:cNvSpPr>
          <p:nvPr>
            <p:ph type="body" idx="1"/>
          </p:nvPr>
        </p:nvSpPr>
        <p:spPr>
          <a:xfrm>
            <a:off x="914400" y="4338638"/>
            <a:ext cx="7137400" cy="274637"/>
          </a:xfrm>
          <a:solidFill>
            <a:srgbClr val="FFFFFF"/>
          </a:solidFill>
          <a:ln>
            <a:solidFill>
              <a:srgbClr val="000000"/>
            </a:solidFill>
            <a:miter lim="800000"/>
            <a:headEnd/>
            <a:tailEnd/>
          </a:ln>
        </p:spPr>
        <p:txBody>
          <a:bodyPr/>
          <a:lstStyle/>
          <a:p>
            <a:pPr>
              <a:defRPr/>
            </a:pPr>
            <a:r>
              <a:rPr lang="en-US" altLang="de-DE" dirty="0">
                <a:latin typeface="Times New Roman" charset="0"/>
                <a:ea typeface="ＭＳ Ｐゴシック" charset="-128"/>
              </a:rPr>
              <a:t> </a:t>
            </a:r>
            <a:endParaRPr lang="en-GB" altLang="de-DE" dirty="0">
              <a:latin typeface="Times New Roman" charset="0"/>
              <a:ea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695E421-427C-D49A-B670-EECF663CB19C}"/>
              </a:ext>
            </a:extLst>
          </p:cNvPr>
          <p:cNvSpPr>
            <a:spLocks noGrp="1" noChangeArrowheads="1"/>
          </p:cNvSpPr>
          <p:nvPr>
            <p:ph type="hdr" sz="quarter"/>
          </p:nvPr>
        </p:nvSpPr>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5" name="Rectangle 3">
            <a:extLst>
              <a:ext uri="{FF2B5EF4-FFF2-40B4-BE49-F238E27FC236}">
                <a16:creationId xmlns:a16="http://schemas.microsoft.com/office/drawing/2014/main" id="{D311D388-3953-4F09-0247-2C5FAD1C2A6F}"/>
              </a:ext>
            </a:extLst>
          </p:cNvPr>
          <p:cNvSpPr>
            <a:spLocks noGrp="1" noChangeArrowheads="1"/>
          </p:cNvSpPr>
          <p:nvPr>
            <p:ph type="dt" sz="quarter" idx="1"/>
          </p:nvPr>
        </p:nvSpPr>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6" name="Rectangle 6">
            <a:extLst>
              <a:ext uri="{FF2B5EF4-FFF2-40B4-BE49-F238E27FC236}">
                <a16:creationId xmlns:a16="http://schemas.microsoft.com/office/drawing/2014/main" id="{91F64B04-1539-863D-DD87-962695C9E0D4}"/>
              </a:ext>
            </a:extLst>
          </p:cNvPr>
          <p:cNvSpPr>
            <a:spLocks noGrp="1" noChangeArrowheads="1"/>
          </p:cNvSpPr>
          <p:nvPr>
            <p:ph type="ftr" sz="quarter" idx="4"/>
          </p:nvPr>
        </p:nvSpPr>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7" name="Rectangle 7">
            <a:extLst>
              <a:ext uri="{FF2B5EF4-FFF2-40B4-BE49-F238E27FC236}">
                <a16:creationId xmlns:a16="http://schemas.microsoft.com/office/drawing/2014/main" id="{06FBB475-8D64-277E-0D4B-8EC4E97BBD3F}"/>
              </a:ext>
            </a:extLst>
          </p:cNvPr>
          <p:cNvSpPr>
            <a:spLocks noGrp="1" noChangeArrowheads="1"/>
          </p:cNvSpPr>
          <p:nvPr>
            <p:ph type="sldNum" sz="quarter" idx="5"/>
          </p:nvPr>
        </p:nvSpPr>
        <p:spPr/>
        <p:txBody>
          <a:bodyPr/>
          <a:lstStyle>
            <a:lvl1pPr>
              <a:defRPr sz="2000">
                <a:solidFill>
                  <a:srgbClr val="FFFF99"/>
                </a:solidFill>
                <a:latin typeface="Times New Roman" panose="02020603050405020304" pitchFamily="18" charset="0"/>
                <a:ea typeface="ＭＳ Ｐゴシック" panose="020B0600070205080204" pitchFamily="34" charset="-128"/>
              </a:defRPr>
            </a:lvl1pPr>
            <a:lvl2pPr marL="37931725" indent="-37474525">
              <a:defRPr sz="2000">
                <a:solidFill>
                  <a:srgbClr val="FFFF99"/>
                </a:solidFill>
                <a:latin typeface="Times New Roman" panose="02020603050405020304" pitchFamily="18" charset="0"/>
                <a:ea typeface="ＭＳ Ｐゴシック" panose="020B0600070205080204" pitchFamily="34" charset="-128"/>
              </a:defRPr>
            </a:lvl2pPr>
            <a:lvl3pPr marL="1143000" indent="-228600">
              <a:defRPr sz="2000">
                <a:solidFill>
                  <a:srgbClr val="FFFF99"/>
                </a:solidFill>
                <a:latin typeface="Times New Roman" panose="02020603050405020304" pitchFamily="18" charset="0"/>
                <a:ea typeface="ＭＳ Ｐゴシック" panose="020B0600070205080204" pitchFamily="34" charset="-128"/>
              </a:defRPr>
            </a:lvl3pPr>
            <a:lvl4pPr marL="1600200" indent="-228600">
              <a:defRPr sz="2000">
                <a:solidFill>
                  <a:srgbClr val="FFFF99"/>
                </a:solidFill>
                <a:latin typeface="Times New Roman" panose="02020603050405020304" pitchFamily="18" charset="0"/>
                <a:ea typeface="ＭＳ Ｐゴシック" panose="020B0600070205080204" pitchFamily="34" charset="-128"/>
              </a:defRPr>
            </a:lvl4pPr>
            <a:lvl5pPr marL="2057400" indent="-228600">
              <a:defRPr sz="2000">
                <a:solidFill>
                  <a:srgbClr val="FFFF99"/>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9pPr>
          </a:lstStyle>
          <a:p>
            <a:pPr>
              <a:defRPr/>
            </a:pPr>
            <a:fld id="{7385C10D-1D8D-CF4B-A8DB-03383CDC7BAA}" type="slidenum">
              <a:rPr lang="en-US" altLang="de-DE" sz="1200" smtClean="0"/>
              <a:pPr>
                <a:defRPr/>
              </a:pPr>
              <a:t>24</a:t>
            </a:fld>
            <a:endParaRPr lang="en-US" altLang="de-DE" sz="1200"/>
          </a:p>
        </p:txBody>
      </p:sp>
      <p:sp>
        <p:nvSpPr>
          <p:cNvPr id="15365" name="Rectangle 2">
            <a:extLst>
              <a:ext uri="{FF2B5EF4-FFF2-40B4-BE49-F238E27FC236}">
                <a16:creationId xmlns:a16="http://schemas.microsoft.com/office/drawing/2014/main" id="{BB0C158E-3F35-967E-5E27-0B61E55FCCDB}"/>
              </a:ext>
            </a:extLst>
          </p:cNvPr>
          <p:cNvSpPr>
            <a:spLocks noChangeArrowheads="1" noTextEdit="1"/>
          </p:cNvSpPr>
          <p:nvPr>
            <p:ph type="sldImg"/>
          </p:nvPr>
        </p:nvSpPr>
        <p:spPr>
          <a:xfrm>
            <a:off x="3429000" y="2400300"/>
            <a:ext cx="0" cy="0"/>
          </a:xfrm>
          <a:solidFill>
            <a:srgbClr val="FFFFFF"/>
          </a:solidFill>
          <a:ln/>
        </p:spPr>
      </p:sp>
      <p:sp>
        <p:nvSpPr>
          <p:cNvPr id="3269635" name="Rectangle 3">
            <a:extLst>
              <a:ext uri="{FF2B5EF4-FFF2-40B4-BE49-F238E27FC236}">
                <a16:creationId xmlns:a16="http://schemas.microsoft.com/office/drawing/2014/main" id="{0CD3A676-F697-6C9C-044E-98E66891FD47}"/>
              </a:ext>
            </a:extLst>
          </p:cNvPr>
          <p:cNvSpPr>
            <a:spLocks noGrp="1" noChangeArrowheads="1"/>
          </p:cNvSpPr>
          <p:nvPr>
            <p:ph type="body" idx="1"/>
          </p:nvPr>
        </p:nvSpPr>
        <p:spPr>
          <a:xfrm>
            <a:off x="914400" y="4338638"/>
            <a:ext cx="7137400" cy="274637"/>
          </a:xfrm>
          <a:solidFill>
            <a:srgbClr val="FFFFFF"/>
          </a:solidFill>
          <a:ln>
            <a:solidFill>
              <a:srgbClr val="000000"/>
            </a:solidFill>
            <a:miter lim="800000"/>
            <a:headEnd/>
            <a:tailEnd/>
          </a:ln>
        </p:spPr>
        <p:txBody>
          <a:bodyPr/>
          <a:lstStyle/>
          <a:p>
            <a:pPr>
              <a:defRPr/>
            </a:pPr>
            <a:r>
              <a:rPr lang="en-US" altLang="de-DE" dirty="0">
                <a:latin typeface="Times New Roman" charset="0"/>
                <a:ea typeface="ＭＳ Ｐゴシック" charset="-128"/>
              </a:rPr>
              <a:t> </a:t>
            </a:r>
            <a:endParaRPr lang="en-GB" altLang="de-DE" dirty="0">
              <a:latin typeface="Times New Roman" charset="0"/>
              <a:ea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FA10435-5E29-43FC-A568-2950E8047B5D}"/>
              </a:ext>
            </a:extLst>
          </p:cNvPr>
          <p:cNvSpPr>
            <a:spLocks noGrp="1" noChangeArrowheads="1"/>
          </p:cNvSpPr>
          <p:nvPr>
            <p:ph type="hdr" sz="quarter"/>
          </p:nvPr>
        </p:nvSpPr>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5" name="Rectangle 3">
            <a:extLst>
              <a:ext uri="{FF2B5EF4-FFF2-40B4-BE49-F238E27FC236}">
                <a16:creationId xmlns:a16="http://schemas.microsoft.com/office/drawing/2014/main" id="{02DADEF2-EC2C-CFEF-16D8-650CE7321F2D}"/>
              </a:ext>
            </a:extLst>
          </p:cNvPr>
          <p:cNvSpPr>
            <a:spLocks noGrp="1" noChangeArrowheads="1"/>
          </p:cNvSpPr>
          <p:nvPr>
            <p:ph type="dt" sz="quarter" idx="1"/>
          </p:nvPr>
        </p:nvSpPr>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6" name="Rectangle 6">
            <a:extLst>
              <a:ext uri="{FF2B5EF4-FFF2-40B4-BE49-F238E27FC236}">
                <a16:creationId xmlns:a16="http://schemas.microsoft.com/office/drawing/2014/main" id="{C334B589-5440-E907-3544-3D0A828F1679}"/>
              </a:ext>
            </a:extLst>
          </p:cNvPr>
          <p:cNvSpPr>
            <a:spLocks noGrp="1" noChangeArrowheads="1"/>
          </p:cNvSpPr>
          <p:nvPr>
            <p:ph type="ftr" sz="quarter" idx="4"/>
          </p:nvPr>
        </p:nvSpPr>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7" name="Rectangle 7">
            <a:extLst>
              <a:ext uri="{FF2B5EF4-FFF2-40B4-BE49-F238E27FC236}">
                <a16:creationId xmlns:a16="http://schemas.microsoft.com/office/drawing/2014/main" id="{7C4BBCBB-5F8C-82C5-4482-F3354A14DC34}"/>
              </a:ext>
            </a:extLst>
          </p:cNvPr>
          <p:cNvSpPr>
            <a:spLocks noGrp="1" noChangeArrowheads="1"/>
          </p:cNvSpPr>
          <p:nvPr>
            <p:ph type="sldNum" sz="quarter" idx="5"/>
          </p:nvPr>
        </p:nvSpPr>
        <p:spPr/>
        <p:txBody>
          <a:bodyPr/>
          <a:lstStyle>
            <a:lvl1pPr>
              <a:defRPr sz="2000">
                <a:solidFill>
                  <a:srgbClr val="FFFF99"/>
                </a:solidFill>
                <a:latin typeface="Times New Roman" panose="02020603050405020304" pitchFamily="18" charset="0"/>
                <a:ea typeface="ＭＳ Ｐゴシック" panose="020B0600070205080204" pitchFamily="34" charset="-128"/>
              </a:defRPr>
            </a:lvl1pPr>
            <a:lvl2pPr marL="37931725" indent="-37474525">
              <a:defRPr sz="2000">
                <a:solidFill>
                  <a:srgbClr val="FFFF99"/>
                </a:solidFill>
                <a:latin typeface="Times New Roman" panose="02020603050405020304" pitchFamily="18" charset="0"/>
                <a:ea typeface="ＭＳ Ｐゴシック" panose="020B0600070205080204" pitchFamily="34" charset="-128"/>
              </a:defRPr>
            </a:lvl2pPr>
            <a:lvl3pPr marL="1143000" indent="-228600">
              <a:defRPr sz="2000">
                <a:solidFill>
                  <a:srgbClr val="FFFF99"/>
                </a:solidFill>
                <a:latin typeface="Times New Roman" panose="02020603050405020304" pitchFamily="18" charset="0"/>
                <a:ea typeface="ＭＳ Ｐゴシック" panose="020B0600070205080204" pitchFamily="34" charset="-128"/>
              </a:defRPr>
            </a:lvl3pPr>
            <a:lvl4pPr marL="1600200" indent="-228600">
              <a:defRPr sz="2000">
                <a:solidFill>
                  <a:srgbClr val="FFFF99"/>
                </a:solidFill>
                <a:latin typeface="Times New Roman" panose="02020603050405020304" pitchFamily="18" charset="0"/>
                <a:ea typeface="ＭＳ Ｐゴシック" panose="020B0600070205080204" pitchFamily="34" charset="-128"/>
              </a:defRPr>
            </a:lvl4pPr>
            <a:lvl5pPr marL="2057400" indent="-228600">
              <a:defRPr sz="2000">
                <a:solidFill>
                  <a:srgbClr val="FFFF99"/>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9pPr>
          </a:lstStyle>
          <a:p>
            <a:pPr>
              <a:defRPr/>
            </a:pPr>
            <a:fld id="{5DB720BD-6A1D-A242-AAA9-32B2429E0B60}" type="slidenum">
              <a:rPr lang="en-US" altLang="de-DE" sz="1200" smtClean="0"/>
              <a:pPr>
                <a:defRPr/>
              </a:pPr>
              <a:t>25</a:t>
            </a:fld>
            <a:endParaRPr lang="en-US" altLang="de-DE" sz="1200"/>
          </a:p>
        </p:txBody>
      </p:sp>
      <p:sp>
        <p:nvSpPr>
          <p:cNvPr id="17413" name="Rectangle 2">
            <a:extLst>
              <a:ext uri="{FF2B5EF4-FFF2-40B4-BE49-F238E27FC236}">
                <a16:creationId xmlns:a16="http://schemas.microsoft.com/office/drawing/2014/main" id="{09C5FDE2-BCCD-BCCF-5C82-DF4DCDB84B86}"/>
              </a:ext>
            </a:extLst>
          </p:cNvPr>
          <p:cNvSpPr>
            <a:spLocks noChangeArrowheads="1" noTextEdit="1"/>
          </p:cNvSpPr>
          <p:nvPr>
            <p:ph type="sldImg"/>
          </p:nvPr>
        </p:nvSpPr>
        <p:spPr>
          <a:xfrm>
            <a:off x="3429000" y="2400300"/>
            <a:ext cx="0" cy="0"/>
          </a:xfrm>
          <a:solidFill>
            <a:srgbClr val="FFFFFF"/>
          </a:solidFill>
          <a:ln/>
        </p:spPr>
      </p:sp>
      <p:sp>
        <p:nvSpPr>
          <p:cNvPr id="3269635" name="Rectangle 3">
            <a:extLst>
              <a:ext uri="{FF2B5EF4-FFF2-40B4-BE49-F238E27FC236}">
                <a16:creationId xmlns:a16="http://schemas.microsoft.com/office/drawing/2014/main" id="{EE088C99-68F1-776C-ACA7-AE110EBD35A1}"/>
              </a:ext>
            </a:extLst>
          </p:cNvPr>
          <p:cNvSpPr>
            <a:spLocks noGrp="1" noChangeArrowheads="1"/>
          </p:cNvSpPr>
          <p:nvPr>
            <p:ph type="body" idx="1"/>
          </p:nvPr>
        </p:nvSpPr>
        <p:spPr>
          <a:xfrm>
            <a:off x="914400" y="4338638"/>
            <a:ext cx="7137400" cy="274637"/>
          </a:xfrm>
          <a:solidFill>
            <a:srgbClr val="FFFFFF"/>
          </a:solidFill>
          <a:ln>
            <a:solidFill>
              <a:srgbClr val="000000"/>
            </a:solidFill>
            <a:miter lim="800000"/>
            <a:headEnd/>
            <a:tailEnd/>
          </a:ln>
        </p:spPr>
        <p:txBody>
          <a:bodyPr/>
          <a:lstStyle/>
          <a:p>
            <a:pPr>
              <a:defRPr/>
            </a:pPr>
            <a:r>
              <a:rPr lang="en-US" altLang="de-DE" dirty="0">
                <a:latin typeface="Times New Roman" charset="0"/>
                <a:ea typeface="ＭＳ Ｐゴシック" charset="-128"/>
              </a:rPr>
              <a:t> </a:t>
            </a:r>
            <a:endParaRPr lang="en-GB" altLang="de-DE" dirty="0">
              <a:latin typeface="Times New Roman" charset="0"/>
              <a:ea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47D732F-2141-8C1F-9189-8B2D3EBB9A7B}"/>
              </a:ext>
            </a:extLst>
          </p:cNvPr>
          <p:cNvSpPr>
            <a:spLocks noGrp="1" noChangeArrowheads="1"/>
          </p:cNvSpPr>
          <p:nvPr>
            <p:ph type="hdr" sz="quarter"/>
          </p:nvPr>
        </p:nvSpPr>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5" name="Rectangle 3">
            <a:extLst>
              <a:ext uri="{FF2B5EF4-FFF2-40B4-BE49-F238E27FC236}">
                <a16:creationId xmlns:a16="http://schemas.microsoft.com/office/drawing/2014/main" id="{0086EADF-2B17-ACD7-D082-6F4152B8CA87}"/>
              </a:ext>
            </a:extLst>
          </p:cNvPr>
          <p:cNvSpPr>
            <a:spLocks noGrp="1" noChangeArrowheads="1"/>
          </p:cNvSpPr>
          <p:nvPr>
            <p:ph type="dt" sz="quarter" idx="1"/>
          </p:nvPr>
        </p:nvSpPr>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6" name="Rectangle 6">
            <a:extLst>
              <a:ext uri="{FF2B5EF4-FFF2-40B4-BE49-F238E27FC236}">
                <a16:creationId xmlns:a16="http://schemas.microsoft.com/office/drawing/2014/main" id="{4B2E6B1D-7E8D-9141-2B9C-613954006D96}"/>
              </a:ext>
            </a:extLst>
          </p:cNvPr>
          <p:cNvSpPr>
            <a:spLocks noGrp="1" noChangeArrowheads="1"/>
          </p:cNvSpPr>
          <p:nvPr>
            <p:ph type="ftr" sz="quarter" idx="4"/>
          </p:nvPr>
        </p:nvSpPr>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7" name="Rectangle 7">
            <a:extLst>
              <a:ext uri="{FF2B5EF4-FFF2-40B4-BE49-F238E27FC236}">
                <a16:creationId xmlns:a16="http://schemas.microsoft.com/office/drawing/2014/main" id="{C08E9765-3246-7E42-5A6A-BA68233EB1F7}"/>
              </a:ext>
            </a:extLst>
          </p:cNvPr>
          <p:cNvSpPr>
            <a:spLocks noGrp="1" noChangeArrowheads="1"/>
          </p:cNvSpPr>
          <p:nvPr>
            <p:ph type="sldNum" sz="quarter" idx="5"/>
          </p:nvPr>
        </p:nvSpPr>
        <p:spPr/>
        <p:txBody>
          <a:bodyPr/>
          <a:lstStyle>
            <a:lvl1pPr>
              <a:defRPr sz="2000">
                <a:solidFill>
                  <a:srgbClr val="FFFF99"/>
                </a:solidFill>
                <a:latin typeface="Times New Roman" panose="02020603050405020304" pitchFamily="18" charset="0"/>
                <a:ea typeface="ＭＳ Ｐゴシック" panose="020B0600070205080204" pitchFamily="34" charset="-128"/>
              </a:defRPr>
            </a:lvl1pPr>
            <a:lvl2pPr marL="37931725" indent="-37474525">
              <a:defRPr sz="2000">
                <a:solidFill>
                  <a:srgbClr val="FFFF99"/>
                </a:solidFill>
                <a:latin typeface="Times New Roman" panose="02020603050405020304" pitchFamily="18" charset="0"/>
                <a:ea typeface="ＭＳ Ｐゴシック" panose="020B0600070205080204" pitchFamily="34" charset="-128"/>
              </a:defRPr>
            </a:lvl2pPr>
            <a:lvl3pPr marL="1143000" indent="-228600">
              <a:defRPr sz="2000">
                <a:solidFill>
                  <a:srgbClr val="FFFF99"/>
                </a:solidFill>
                <a:latin typeface="Times New Roman" panose="02020603050405020304" pitchFamily="18" charset="0"/>
                <a:ea typeface="ＭＳ Ｐゴシック" panose="020B0600070205080204" pitchFamily="34" charset="-128"/>
              </a:defRPr>
            </a:lvl3pPr>
            <a:lvl4pPr marL="1600200" indent="-228600">
              <a:defRPr sz="2000">
                <a:solidFill>
                  <a:srgbClr val="FFFF99"/>
                </a:solidFill>
                <a:latin typeface="Times New Roman" panose="02020603050405020304" pitchFamily="18" charset="0"/>
                <a:ea typeface="ＭＳ Ｐゴシック" panose="020B0600070205080204" pitchFamily="34" charset="-128"/>
              </a:defRPr>
            </a:lvl4pPr>
            <a:lvl5pPr marL="2057400" indent="-228600">
              <a:defRPr sz="2000">
                <a:solidFill>
                  <a:srgbClr val="FFFF99"/>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9pPr>
          </a:lstStyle>
          <a:p>
            <a:pPr>
              <a:defRPr/>
            </a:pPr>
            <a:fld id="{44DECAEB-53BD-9D4E-94C9-3DB7B80CDF5C}" type="slidenum">
              <a:rPr lang="en-US" altLang="de-DE" sz="1200" smtClean="0"/>
              <a:pPr>
                <a:defRPr/>
              </a:pPr>
              <a:t>26</a:t>
            </a:fld>
            <a:endParaRPr lang="en-US" altLang="de-DE" sz="1200"/>
          </a:p>
        </p:txBody>
      </p:sp>
      <p:sp>
        <p:nvSpPr>
          <p:cNvPr id="19461" name="Rectangle 2">
            <a:extLst>
              <a:ext uri="{FF2B5EF4-FFF2-40B4-BE49-F238E27FC236}">
                <a16:creationId xmlns:a16="http://schemas.microsoft.com/office/drawing/2014/main" id="{C74FB07D-4E6C-01B7-E90C-7B177574BB64}"/>
              </a:ext>
            </a:extLst>
          </p:cNvPr>
          <p:cNvSpPr>
            <a:spLocks noChangeArrowheads="1" noTextEdit="1"/>
          </p:cNvSpPr>
          <p:nvPr>
            <p:ph type="sldImg"/>
          </p:nvPr>
        </p:nvSpPr>
        <p:spPr>
          <a:xfrm>
            <a:off x="3429000" y="2400300"/>
            <a:ext cx="0" cy="0"/>
          </a:xfrm>
          <a:solidFill>
            <a:srgbClr val="FFFFFF"/>
          </a:solidFill>
          <a:ln/>
        </p:spPr>
      </p:sp>
      <p:sp>
        <p:nvSpPr>
          <p:cNvPr id="3269635" name="Rectangle 3">
            <a:extLst>
              <a:ext uri="{FF2B5EF4-FFF2-40B4-BE49-F238E27FC236}">
                <a16:creationId xmlns:a16="http://schemas.microsoft.com/office/drawing/2014/main" id="{C8E6367A-697A-A91C-495A-D783AB343C4B}"/>
              </a:ext>
            </a:extLst>
          </p:cNvPr>
          <p:cNvSpPr>
            <a:spLocks noGrp="1" noChangeArrowheads="1"/>
          </p:cNvSpPr>
          <p:nvPr>
            <p:ph type="body" idx="1"/>
          </p:nvPr>
        </p:nvSpPr>
        <p:spPr>
          <a:xfrm>
            <a:off x="914400" y="4338638"/>
            <a:ext cx="7137400" cy="274637"/>
          </a:xfrm>
          <a:solidFill>
            <a:srgbClr val="FFFFFF"/>
          </a:solidFill>
          <a:ln>
            <a:solidFill>
              <a:srgbClr val="000000"/>
            </a:solidFill>
            <a:miter lim="800000"/>
            <a:headEnd/>
            <a:tailEnd/>
          </a:ln>
        </p:spPr>
        <p:txBody>
          <a:bodyPr/>
          <a:lstStyle/>
          <a:p>
            <a:pPr>
              <a:defRPr/>
            </a:pPr>
            <a:r>
              <a:rPr lang="en-US" altLang="de-DE" dirty="0">
                <a:latin typeface="Times New Roman" charset="0"/>
                <a:ea typeface="ＭＳ Ｐゴシック" charset="-128"/>
              </a:rPr>
              <a:t> </a:t>
            </a:r>
            <a:endParaRPr lang="en-GB" altLang="de-DE" dirty="0">
              <a:latin typeface="Times New Roman" charset="0"/>
              <a:ea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28E3B6C-FC84-B096-A185-431B2887D172}"/>
              </a:ext>
            </a:extLst>
          </p:cNvPr>
          <p:cNvSpPr>
            <a:spLocks noGrp="1" noChangeArrowheads="1"/>
          </p:cNvSpPr>
          <p:nvPr>
            <p:ph type="hdr" sz="quarter"/>
          </p:nvPr>
        </p:nvSpPr>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5" name="Rectangle 3">
            <a:extLst>
              <a:ext uri="{FF2B5EF4-FFF2-40B4-BE49-F238E27FC236}">
                <a16:creationId xmlns:a16="http://schemas.microsoft.com/office/drawing/2014/main" id="{34B52A1F-E68A-9206-2955-0291C783A0CC}"/>
              </a:ext>
            </a:extLst>
          </p:cNvPr>
          <p:cNvSpPr>
            <a:spLocks noGrp="1" noChangeArrowheads="1"/>
          </p:cNvSpPr>
          <p:nvPr>
            <p:ph type="dt" sz="quarter" idx="1"/>
          </p:nvPr>
        </p:nvSpPr>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6" name="Rectangle 6">
            <a:extLst>
              <a:ext uri="{FF2B5EF4-FFF2-40B4-BE49-F238E27FC236}">
                <a16:creationId xmlns:a16="http://schemas.microsoft.com/office/drawing/2014/main" id="{85A9A29B-7D45-D1E0-F783-4134E4A89F13}"/>
              </a:ext>
            </a:extLst>
          </p:cNvPr>
          <p:cNvSpPr>
            <a:spLocks noGrp="1" noChangeArrowheads="1"/>
          </p:cNvSpPr>
          <p:nvPr>
            <p:ph type="ftr" sz="quarter" idx="4"/>
          </p:nvPr>
        </p:nvSpPr>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7" name="Rectangle 7">
            <a:extLst>
              <a:ext uri="{FF2B5EF4-FFF2-40B4-BE49-F238E27FC236}">
                <a16:creationId xmlns:a16="http://schemas.microsoft.com/office/drawing/2014/main" id="{286BF337-5AC0-0437-CDBC-AC3944AD3850}"/>
              </a:ext>
            </a:extLst>
          </p:cNvPr>
          <p:cNvSpPr>
            <a:spLocks noGrp="1" noChangeArrowheads="1"/>
          </p:cNvSpPr>
          <p:nvPr>
            <p:ph type="sldNum" sz="quarter" idx="5"/>
          </p:nvPr>
        </p:nvSpPr>
        <p:spPr/>
        <p:txBody>
          <a:bodyPr/>
          <a:lstStyle>
            <a:lvl1pPr>
              <a:defRPr sz="2000">
                <a:solidFill>
                  <a:srgbClr val="FFFF99"/>
                </a:solidFill>
                <a:latin typeface="Times New Roman" panose="02020603050405020304" pitchFamily="18" charset="0"/>
                <a:ea typeface="ＭＳ Ｐゴシック" panose="020B0600070205080204" pitchFamily="34" charset="-128"/>
              </a:defRPr>
            </a:lvl1pPr>
            <a:lvl2pPr marL="37931725" indent="-37474525">
              <a:defRPr sz="2000">
                <a:solidFill>
                  <a:srgbClr val="FFFF99"/>
                </a:solidFill>
                <a:latin typeface="Times New Roman" panose="02020603050405020304" pitchFamily="18" charset="0"/>
                <a:ea typeface="ＭＳ Ｐゴシック" panose="020B0600070205080204" pitchFamily="34" charset="-128"/>
              </a:defRPr>
            </a:lvl2pPr>
            <a:lvl3pPr marL="1143000" indent="-228600">
              <a:defRPr sz="2000">
                <a:solidFill>
                  <a:srgbClr val="FFFF99"/>
                </a:solidFill>
                <a:latin typeface="Times New Roman" panose="02020603050405020304" pitchFamily="18" charset="0"/>
                <a:ea typeface="ＭＳ Ｐゴシック" panose="020B0600070205080204" pitchFamily="34" charset="-128"/>
              </a:defRPr>
            </a:lvl3pPr>
            <a:lvl4pPr marL="1600200" indent="-228600">
              <a:defRPr sz="2000">
                <a:solidFill>
                  <a:srgbClr val="FFFF99"/>
                </a:solidFill>
                <a:latin typeface="Times New Roman" panose="02020603050405020304" pitchFamily="18" charset="0"/>
                <a:ea typeface="ＭＳ Ｐゴシック" panose="020B0600070205080204" pitchFamily="34" charset="-128"/>
              </a:defRPr>
            </a:lvl4pPr>
            <a:lvl5pPr marL="2057400" indent="-228600">
              <a:defRPr sz="2000">
                <a:solidFill>
                  <a:srgbClr val="FFFF99"/>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9pPr>
          </a:lstStyle>
          <a:p>
            <a:pPr>
              <a:defRPr/>
            </a:pPr>
            <a:fld id="{2A7D3BB4-01F4-5A45-8958-BCE5DB4A59F9}" type="slidenum">
              <a:rPr lang="en-US" altLang="de-DE" sz="1200" smtClean="0"/>
              <a:pPr>
                <a:defRPr/>
              </a:pPr>
              <a:t>27</a:t>
            </a:fld>
            <a:endParaRPr lang="en-US" altLang="de-DE" sz="1200"/>
          </a:p>
        </p:txBody>
      </p:sp>
      <p:sp>
        <p:nvSpPr>
          <p:cNvPr id="21509" name="Rectangle 2">
            <a:extLst>
              <a:ext uri="{FF2B5EF4-FFF2-40B4-BE49-F238E27FC236}">
                <a16:creationId xmlns:a16="http://schemas.microsoft.com/office/drawing/2014/main" id="{B1B92800-795F-03A1-180B-B1F4958E7131}"/>
              </a:ext>
            </a:extLst>
          </p:cNvPr>
          <p:cNvSpPr>
            <a:spLocks noChangeArrowheads="1" noTextEdit="1"/>
          </p:cNvSpPr>
          <p:nvPr>
            <p:ph type="sldImg"/>
          </p:nvPr>
        </p:nvSpPr>
        <p:spPr>
          <a:xfrm>
            <a:off x="3429000" y="2400300"/>
            <a:ext cx="0" cy="0"/>
          </a:xfrm>
          <a:solidFill>
            <a:srgbClr val="FFFFFF"/>
          </a:solidFill>
          <a:ln/>
        </p:spPr>
      </p:sp>
      <p:sp>
        <p:nvSpPr>
          <p:cNvPr id="3269635" name="Rectangle 3">
            <a:extLst>
              <a:ext uri="{FF2B5EF4-FFF2-40B4-BE49-F238E27FC236}">
                <a16:creationId xmlns:a16="http://schemas.microsoft.com/office/drawing/2014/main" id="{5F070769-75A7-AD77-4DBB-67532636A6A2}"/>
              </a:ext>
            </a:extLst>
          </p:cNvPr>
          <p:cNvSpPr>
            <a:spLocks noGrp="1" noChangeArrowheads="1"/>
          </p:cNvSpPr>
          <p:nvPr>
            <p:ph type="body" idx="1"/>
          </p:nvPr>
        </p:nvSpPr>
        <p:spPr>
          <a:xfrm>
            <a:off x="914400" y="4338638"/>
            <a:ext cx="7137400" cy="274637"/>
          </a:xfrm>
          <a:solidFill>
            <a:srgbClr val="FFFFFF"/>
          </a:solidFill>
          <a:ln>
            <a:solidFill>
              <a:srgbClr val="000000"/>
            </a:solidFill>
            <a:miter lim="800000"/>
            <a:headEnd/>
            <a:tailEnd/>
          </a:ln>
        </p:spPr>
        <p:txBody>
          <a:bodyPr/>
          <a:lstStyle/>
          <a:p>
            <a:pPr>
              <a:defRPr/>
            </a:pPr>
            <a:r>
              <a:rPr lang="en-US" altLang="de-DE" dirty="0">
                <a:latin typeface="Times New Roman" charset="0"/>
                <a:ea typeface="ＭＳ Ｐゴシック" charset="-128"/>
              </a:rPr>
              <a:t> </a:t>
            </a:r>
            <a:endParaRPr lang="en-GB" altLang="de-DE" dirty="0">
              <a:latin typeface="Times New Roman" charset="0"/>
              <a:ea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BE9F4D1-E97C-D05C-5AE7-389813CB5739}"/>
              </a:ext>
            </a:extLst>
          </p:cNvPr>
          <p:cNvSpPr>
            <a:spLocks noGrp="1" noChangeArrowheads="1"/>
          </p:cNvSpPr>
          <p:nvPr>
            <p:ph type="hdr" sz="quarter"/>
          </p:nvPr>
        </p:nvSpPr>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5" name="Rectangle 3">
            <a:extLst>
              <a:ext uri="{FF2B5EF4-FFF2-40B4-BE49-F238E27FC236}">
                <a16:creationId xmlns:a16="http://schemas.microsoft.com/office/drawing/2014/main" id="{A1B6EABE-2139-C388-22E3-015C156455CE}"/>
              </a:ext>
            </a:extLst>
          </p:cNvPr>
          <p:cNvSpPr>
            <a:spLocks noGrp="1" noChangeArrowheads="1"/>
          </p:cNvSpPr>
          <p:nvPr>
            <p:ph type="dt" sz="quarter" idx="1"/>
          </p:nvPr>
        </p:nvSpPr>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6" name="Rectangle 6">
            <a:extLst>
              <a:ext uri="{FF2B5EF4-FFF2-40B4-BE49-F238E27FC236}">
                <a16:creationId xmlns:a16="http://schemas.microsoft.com/office/drawing/2014/main" id="{94B37EB2-4365-0179-CB51-2CC159364C08}"/>
              </a:ext>
            </a:extLst>
          </p:cNvPr>
          <p:cNvSpPr>
            <a:spLocks noGrp="1" noChangeArrowheads="1"/>
          </p:cNvSpPr>
          <p:nvPr>
            <p:ph type="ftr" sz="quarter" idx="4"/>
          </p:nvPr>
        </p:nvSpPr>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7" name="Rectangle 7">
            <a:extLst>
              <a:ext uri="{FF2B5EF4-FFF2-40B4-BE49-F238E27FC236}">
                <a16:creationId xmlns:a16="http://schemas.microsoft.com/office/drawing/2014/main" id="{10DC425B-25DD-3611-A2E5-44998DB5E77B}"/>
              </a:ext>
            </a:extLst>
          </p:cNvPr>
          <p:cNvSpPr>
            <a:spLocks noGrp="1" noChangeArrowheads="1"/>
          </p:cNvSpPr>
          <p:nvPr>
            <p:ph type="sldNum" sz="quarter" idx="5"/>
          </p:nvPr>
        </p:nvSpPr>
        <p:spPr/>
        <p:txBody>
          <a:bodyPr/>
          <a:lstStyle>
            <a:lvl1pPr>
              <a:defRPr sz="2000">
                <a:solidFill>
                  <a:srgbClr val="FFFF99"/>
                </a:solidFill>
                <a:latin typeface="Times New Roman" panose="02020603050405020304" pitchFamily="18" charset="0"/>
                <a:ea typeface="ＭＳ Ｐゴシック" panose="020B0600070205080204" pitchFamily="34" charset="-128"/>
              </a:defRPr>
            </a:lvl1pPr>
            <a:lvl2pPr marL="37931725" indent="-37474525">
              <a:defRPr sz="2000">
                <a:solidFill>
                  <a:srgbClr val="FFFF99"/>
                </a:solidFill>
                <a:latin typeface="Times New Roman" panose="02020603050405020304" pitchFamily="18" charset="0"/>
                <a:ea typeface="ＭＳ Ｐゴシック" panose="020B0600070205080204" pitchFamily="34" charset="-128"/>
              </a:defRPr>
            </a:lvl2pPr>
            <a:lvl3pPr marL="1143000" indent="-228600">
              <a:defRPr sz="2000">
                <a:solidFill>
                  <a:srgbClr val="FFFF99"/>
                </a:solidFill>
                <a:latin typeface="Times New Roman" panose="02020603050405020304" pitchFamily="18" charset="0"/>
                <a:ea typeface="ＭＳ Ｐゴシック" panose="020B0600070205080204" pitchFamily="34" charset="-128"/>
              </a:defRPr>
            </a:lvl3pPr>
            <a:lvl4pPr marL="1600200" indent="-228600">
              <a:defRPr sz="2000">
                <a:solidFill>
                  <a:srgbClr val="FFFF99"/>
                </a:solidFill>
                <a:latin typeface="Times New Roman" panose="02020603050405020304" pitchFamily="18" charset="0"/>
                <a:ea typeface="ＭＳ Ｐゴシック" panose="020B0600070205080204" pitchFamily="34" charset="-128"/>
              </a:defRPr>
            </a:lvl4pPr>
            <a:lvl5pPr marL="2057400" indent="-228600">
              <a:defRPr sz="2000">
                <a:solidFill>
                  <a:srgbClr val="FFFF99"/>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9pPr>
          </a:lstStyle>
          <a:p>
            <a:pPr>
              <a:defRPr/>
            </a:pPr>
            <a:fld id="{7908EEC1-553F-854C-A770-6731E4FE3575}" type="slidenum">
              <a:rPr lang="en-US" altLang="de-DE" sz="1200" smtClean="0"/>
              <a:pPr>
                <a:defRPr/>
              </a:pPr>
              <a:t>28</a:t>
            </a:fld>
            <a:endParaRPr lang="en-US" altLang="de-DE" sz="1200"/>
          </a:p>
        </p:txBody>
      </p:sp>
      <p:sp>
        <p:nvSpPr>
          <p:cNvPr id="23557" name="Rectangle 2">
            <a:extLst>
              <a:ext uri="{FF2B5EF4-FFF2-40B4-BE49-F238E27FC236}">
                <a16:creationId xmlns:a16="http://schemas.microsoft.com/office/drawing/2014/main" id="{AEF2612C-F9F9-3A21-63E5-CD6A385AE799}"/>
              </a:ext>
            </a:extLst>
          </p:cNvPr>
          <p:cNvSpPr>
            <a:spLocks noChangeArrowheads="1" noTextEdit="1"/>
          </p:cNvSpPr>
          <p:nvPr>
            <p:ph type="sldImg"/>
          </p:nvPr>
        </p:nvSpPr>
        <p:spPr>
          <a:xfrm>
            <a:off x="3429000" y="2400300"/>
            <a:ext cx="0" cy="0"/>
          </a:xfrm>
          <a:solidFill>
            <a:srgbClr val="FFFFFF"/>
          </a:solidFill>
          <a:ln/>
        </p:spPr>
      </p:sp>
      <p:sp>
        <p:nvSpPr>
          <p:cNvPr id="3269635" name="Rectangle 3">
            <a:extLst>
              <a:ext uri="{FF2B5EF4-FFF2-40B4-BE49-F238E27FC236}">
                <a16:creationId xmlns:a16="http://schemas.microsoft.com/office/drawing/2014/main" id="{730AFF4C-DCEC-6DB5-F24E-81CE524E408C}"/>
              </a:ext>
            </a:extLst>
          </p:cNvPr>
          <p:cNvSpPr>
            <a:spLocks noGrp="1" noChangeArrowheads="1"/>
          </p:cNvSpPr>
          <p:nvPr>
            <p:ph type="body" idx="1"/>
          </p:nvPr>
        </p:nvSpPr>
        <p:spPr>
          <a:xfrm>
            <a:off x="914400" y="4338638"/>
            <a:ext cx="7137400" cy="274637"/>
          </a:xfrm>
          <a:solidFill>
            <a:srgbClr val="FFFFFF"/>
          </a:solidFill>
          <a:ln>
            <a:solidFill>
              <a:srgbClr val="000000"/>
            </a:solidFill>
            <a:miter lim="800000"/>
            <a:headEnd/>
            <a:tailEnd/>
          </a:ln>
        </p:spPr>
        <p:txBody>
          <a:bodyPr/>
          <a:lstStyle/>
          <a:p>
            <a:pPr>
              <a:defRPr/>
            </a:pPr>
            <a:r>
              <a:rPr lang="en-US" altLang="de-DE" dirty="0">
                <a:latin typeface="Times New Roman" charset="0"/>
                <a:ea typeface="ＭＳ Ｐゴシック" charset="-128"/>
              </a:rPr>
              <a:t> </a:t>
            </a:r>
            <a:endParaRPr lang="en-GB" altLang="de-DE" dirty="0">
              <a:latin typeface="Times New Roman" charset="0"/>
              <a:ea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A0BDA27-3334-0E2E-3019-74830AFD0B7F}"/>
              </a:ext>
            </a:extLst>
          </p:cNvPr>
          <p:cNvSpPr>
            <a:spLocks noGrp="1" noChangeArrowheads="1"/>
          </p:cNvSpPr>
          <p:nvPr>
            <p:ph type="hdr" sz="quarter"/>
          </p:nvPr>
        </p:nvSpPr>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5" name="Rectangle 3">
            <a:extLst>
              <a:ext uri="{FF2B5EF4-FFF2-40B4-BE49-F238E27FC236}">
                <a16:creationId xmlns:a16="http://schemas.microsoft.com/office/drawing/2014/main" id="{4AAF1876-0A47-78F1-179E-EB92D8E0CB5A}"/>
              </a:ext>
            </a:extLst>
          </p:cNvPr>
          <p:cNvSpPr>
            <a:spLocks noGrp="1" noChangeArrowheads="1"/>
          </p:cNvSpPr>
          <p:nvPr>
            <p:ph type="dt" sz="quarter" idx="1"/>
          </p:nvPr>
        </p:nvSpPr>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6" name="Rectangle 6">
            <a:extLst>
              <a:ext uri="{FF2B5EF4-FFF2-40B4-BE49-F238E27FC236}">
                <a16:creationId xmlns:a16="http://schemas.microsoft.com/office/drawing/2014/main" id="{3C6297A3-B9DC-9A37-CBA1-3BCE87C33180}"/>
              </a:ext>
            </a:extLst>
          </p:cNvPr>
          <p:cNvSpPr>
            <a:spLocks noGrp="1" noChangeArrowheads="1"/>
          </p:cNvSpPr>
          <p:nvPr>
            <p:ph type="ftr" sz="quarter" idx="4"/>
          </p:nvPr>
        </p:nvSpPr>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7" name="Rectangle 7">
            <a:extLst>
              <a:ext uri="{FF2B5EF4-FFF2-40B4-BE49-F238E27FC236}">
                <a16:creationId xmlns:a16="http://schemas.microsoft.com/office/drawing/2014/main" id="{CDEFC504-F2B4-319C-84E9-10D23FD5CFE2}"/>
              </a:ext>
            </a:extLst>
          </p:cNvPr>
          <p:cNvSpPr>
            <a:spLocks noGrp="1" noChangeArrowheads="1"/>
          </p:cNvSpPr>
          <p:nvPr>
            <p:ph type="sldNum" sz="quarter" idx="5"/>
          </p:nvPr>
        </p:nvSpPr>
        <p:spPr/>
        <p:txBody>
          <a:bodyPr/>
          <a:lstStyle>
            <a:lvl1pPr>
              <a:defRPr sz="2000">
                <a:solidFill>
                  <a:srgbClr val="FFFF99"/>
                </a:solidFill>
                <a:latin typeface="Times New Roman" panose="02020603050405020304" pitchFamily="18" charset="0"/>
                <a:ea typeface="ＭＳ Ｐゴシック" panose="020B0600070205080204" pitchFamily="34" charset="-128"/>
              </a:defRPr>
            </a:lvl1pPr>
            <a:lvl2pPr marL="37931725" indent="-37474525">
              <a:defRPr sz="2000">
                <a:solidFill>
                  <a:srgbClr val="FFFF99"/>
                </a:solidFill>
                <a:latin typeface="Times New Roman" panose="02020603050405020304" pitchFamily="18" charset="0"/>
                <a:ea typeface="ＭＳ Ｐゴシック" panose="020B0600070205080204" pitchFamily="34" charset="-128"/>
              </a:defRPr>
            </a:lvl2pPr>
            <a:lvl3pPr marL="1143000" indent="-228600">
              <a:defRPr sz="2000">
                <a:solidFill>
                  <a:srgbClr val="FFFF99"/>
                </a:solidFill>
                <a:latin typeface="Times New Roman" panose="02020603050405020304" pitchFamily="18" charset="0"/>
                <a:ea typeface="ＭＳ Ｐゴシック" panose="020B0600070205080204" pitchFamily="34" charset="-128"/>
              </a:defRPr>
            </a:lvl3pPr>
            <a:lvl4pPr marL="1600200" indent="-228600">
              <a:defRPr sz="2000">
                <a:solidFill>
                  <a:srgbClr val="FFFF99"/>
                </a:solidFill>
                <a:latin typeface="Times New Roman" panose="02020603050405020304" pitchFamily="18" charset="0"/>
                <a:ea typeface="ＭＳ Ｐゴシック" panose="020B0600070205080204" pitchFamily="34" charset="-128"/>
              </a:defRPr>
            </a:lvl4pPr>
            <a:lvl5pPr marL="2057400" indent="-228600">
              <a:defRPr sz="2000">
                <a:solidFill>
                  <a:srgbClr val="FFFF99"/>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9pPr>
          </a:lstStyle>
          <a:p>
            <a:pPr>
              <a:defRPr/>
            </a:pPr>
            <a:fld id="{05551CC7-D766-AD4E-A53F-AEBA08D7223A}" type="slidenum">
              <a:rPr lang="en-US" altLang="de-DE" sz="1200" smtClean="0"/>
              <a:pPr>
                <a:defRPr/>
              </a:pPr>
              <a:t>29</a:t>
            </a:fld>
            <a:endParaRPr lang="en-US" altLang="de-DE" sz="1200"/>
          </a:p>
        </p:txBody>
      </p:sp>
      <p:sp>
        <p:nvSpPr>
          <p:cNvPr id="25605" name="Rectangle 2">
            <a:extLst>
              <a:ext uri="{FF2B5EF4-FFF2-40B4-BE49-F238E27FC236}">
                <a16:creationId xmlns:a16="http://schemas.microsoft.com/office/drawing/2014/main" id="{1A1F1F93-B68F-5B37-0AB9-C69EF8D17D54}"/>
              </a:ext>
            </a:extLst>
          </p:cNvPr>
          <p:cNvSpPr>
            <a:spLocks noChangeArrowheads="1" noTextEdit="1"/>
          </p:cNvSpPr>
          <p:nvPr>
            <p:ph type="sldImg"/>
          </p:nvPr>
        </p:nvSpPr>
        <p:spPr>
          <a:xfrm>
            <a:off x="3429000" y="2400300"/>
            <a:ext cx="0" cy="0"/>
          </a:xfrm>
          <a:solidFill>
            <a:srgbClr val="FFFFFF"/>
          </a:solidFill>
          <a:ln/>
        </p:spPr>
      </p:sp>
      <p:sp>
        <p:nvSpPr>
          <p:cNvPr id="3269635" name="Rectangle 3">
            <a:extLst>
              <a:ext uri="{FF2B5EF4-FFF2-40B4-BE49-F238E27FC236}">
                <a16:creationId xmlns:a16="http://schemas.microsoft.com/office/drawing/2014/main" id="{D5DCB9FA-34BD-8AF8-66A6-C4E7BE0E716F}"/>
              </a:ext>
            </a:extLst>
          </p:cNvPr>
          <p:cNvSpPr>
            <a:spLocks noGrp="1" noChangeArrowheads="1"/>
          </p:cNvSpPr>
          <p:nvPr>
            <p:ph type="body" idx="1"/>
          </p:nvPr>
        </p:nvSpPr>
        <p:spPr>
          <a:xfrm>
            <a:off x="914400" y="4338638"/>
            <a:ext cx="7137400" cy="274637"/>
          </a:xfrm>
          <a:solidFill>
            <a:srgbClr val="FFFFFF"/>
          </a:solidFill>
          <a:ln>
            <a:solidFill>
              <a:srgbClr val="000000"/>
            </a:solidFill>
            <a:miter lim="800000"/>
            <a:headEnd/>
            <a:tailEnd/>
          </a:ln>
        </p:spPr>
        <p:txBody>
          <a:bodyPr/>
          <a:lstStyle/>
          <a:p>
            <a:pPr>
              <a:defRPr/>
            </a:pPr>
            <a:r>
              <a:rPr lang="en-US" altLang="de-DE" dirty="0">
                <a:latin typeface="Times New Roman" charset="0"/>
                <a:ea typeface="ＭＳ Ｐゴシック" charset="-128"/>
              </a:rPr>
              <a:t> </a:t>
            </a:r>
            <a:endParaRPr lang="en-GB" altLang="de-DE" dirty="0">
              <a:latin typeface="Times New Roman" charset="0"/>
              <a:ea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66754280-C5A6-F976-071F-2E3CC980FCE5}"/>
              </a:ext>
            </a:extLst>
          </p:cNvPr>
          <p:cNvSpPr>
            <a:spLocks noGrp="1" noChangeArrowheads="1"/>
          </p:cNvSpPr>
          <p:nvPr>
            <p:ph type="hdr" sz="quarter"/>
          </p:nvPr>
        </p:nvSpPr>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5" name="Rectangle 3">
            <a:extLst>
              <a:ext uri="{FF2B5EF4-FFF2-40B4-BE49-F238E27FC236}">
                <a16:creationId xmlns:a16="http://schemas.microsoft.com/office/drawing/2014/main" id="{AB4AB7A3-E8CA-C9C2-546F-A0EE9FF5FE2E}"/>
              </a:ext>
            </a:extLst>
          </p:cNvPr>
          <p:cNvSpPr>
            <a:spLocks noGrp="1" noChangeArrowheads="1"/>
          </p:cNvSpPr>
          <p:nvPr>
            <p:ph type="dt" sz="quarter" idx="1"/>
          </p:nvPr>
        </p:nvSpPr>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6" name="Rectangle 6">
            <a:extLst>
              <a:ext uri="{FF2B5EF4-FFF2-40B4-BE49-F238E27FC236}">
                <a16:creationId xmlns:a16="http://schemas.microsoft.com/office/drawing/2014/main" id="{B126A072-9095-857F-2759-64BC0884EB75}"/>
              </a:ext>
            </a:extLst>
          </p:cNvPr>
          <p:cNvSpPr>
            <a:spLocks noGrp="1" noChangeArrowheads="1"/>
          </p:cNvSpPr>
          <p:nvPr>
            <p:ph type="ftr" sz="quarter" idx="4"/>
          </p:nvPr>
        </p:nvSpPr>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7" name="Rectangle 7">
            <a:extLst>
              <a:ext uri="{FF2B5EF4-FFF2-40B4-BE49-F238E27FC236}">
                <a16:creationId xmlns:a16="http://schemas.microsoft.com/office/drawing/2014/main" id="{9922EDAF-E3AA-F055-DDFB-7B9CD9FACF39}"/>
              </a:ext>
            </a:extLst>
          </p:cNvPr>
          <p:cNvSpPr>
            <a:spLocks noGrp="1" noChangeArrowheads="1"/>
          </p:cNvSpPr>
          <p:nvPr>
            <p:ph type="sldNum" sz="quarter" idx="5"/>
          </p:nvPr>
        </p:nvSpPr>
        <p:spPr/>
        <p:txBody>
          <a:bodyPr/>
          <a:lstStyle>
            <a:lvl1pPr>
              <a:defRPr sz="2000">
                <a:solidFill>
                  <a:srgbClr val="FFFF99"/>
                </a:solidFill>
                <a:latin typeface="Times New Roman" panose="02020603050405020304" pitchFamily="18" charset="0"/>
                <a:ea typeface="ＭＳ Ｐゴシック" panose="020B0600070205080204" pitchFamily="34" charset="-128"/>
              </a:defRPr>
            </a:lvl1pPr>
            <a:lvl2pPr marL="37931725" indent="-37474525">
              <a:defRPr sz="2000">
                <a:solidFill>
                  <a:srgbClr val="FFFF99"/>
                </a:solidFill>
                <a:latin typeface="Times New Roman" panose="02020603050405020304" pitchFamily="18" charset="0"/>
                <a:ea typeface="ＭＳ Ｐゴシック" panose="020B0600070205080204" pitchFamily="34" charset="-128"/>
              </a:defRPr>
            </a:lvl2pPr>
            <a:lvl3pPr marL="1143000" indent="-228600">
              <a:defRPr sz="2000">
                <a:solidFill>
                  <a:srgbClr val="FFFF99"/>
                </a:solidFill>
                <a:latin typeface="Times New Roman" panose="02020603050405020304" pitchFamily="18" charset="0"/>
                <a:ea typeface="ＭＳ Ｐゴシック" panose="020B0600070205080204" pitchFamily="34" charset="-128"/>
              </a:defRPr>
            </a:lvl3pPr>
            <a:lvl4pPr marL="1600200" indent="-228600">
              <a:defRPr sz="2000">
                <a:solidFill>
                  <a:srgbClr val="FFFF99"/>
                </a:solidFill>
                <a:latin typeface="Times New Roman" panose="02020603050405020304" pitchFamily="18" charset="0"/>
                <a:ea typeface="ＭＳ Ｐゴシック" panose="020B0600070205080204" pitchFamily="34" charset="-128"/>
              </a:defRPr>
            </a:lvl4pPr>
            <a:lvl5pPr marL="2057400" indent="-228600">
              <a:defRPr sz="2000">
                <a:solidFill>
                  <a:srgbClr val="FFFF99"/>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9pPr>
          </a:lstStyle>
          <a:p>
            <a:pPr>
              <a:defRPr/>
            </a:pPr>
            <a:fld id="{1B5A29BD-9A85-7C45-903D-69237FC2A0C2}" type="slidenum">
              <a:rPr lang="en-US" altLang="de-DE" sz="1200" smtClean="0"/>
              <a:pPr>
                <a:defRPr/>
              </a:pPr>
              <a:t>30</a:t>
            </a:fld>
            <a:endParaRPr lang="en-US" altLang="de-DE" sz="1200"/>
          </a:p>
        </p:txBody>
      </p:sp>
      <p:sp>
        <p:nvSpPr>
          <p:cNvPr id="27653" name="Rectangle 2">
            <a:extLst>
              <a:ext uri="{FF2B5EF4-FFF2-40B4-BE49-F238E27FC236}">
                <a16:creationId xmlns:a16="http://schemas.microsoft.com/office/drawing/2014/main" id="{4822E426-805F-F963-081C-0F8B7CA27238}"/>
              </a:ext>
            </a:extLst>
          </p:cNvPr>
          <p:cNvSpPr>
            <a:spLocks noChangeArrowheads="1" noTextEdit="1"/>
          </p:cNvSpPr>
          <p:nvPr>
            <p:ph type="sldImg"/>
          </p:nvPr>
        </p:nvSpPr>
        <p:spPr>
          <a:xfrm>
            <a:off x="3429000" y="2400300"/>
            <a:ext cx="0" cy="0"/>
          </a:xfrm>
          <a:solidFill>
            <a:srgbClr val="FFFFFF"/>
          </a:solidFill>
          <a:ln/>
        </p:spPr>
      </p:sp>
      <p:sp>
        <p:nvSpPr>
          <p:cNvPr id="3269635" name="Rectangle 3">
            <a:extLst>
              <a:ext uri="{FF2B5EF4-FFF2-40B4-BE49-F238E27FC236}">
                <a16:creationId xmlns:a16="http://schemas.microsoft.com/office/drawing/2014/main" id="{D4F26480-F18C-3095-478B-62CDC832FCE0}"/>
              </a:ext>
            </a:extLst>
          </p:cNvPr>
          <p:cNvSpPr>
            <a:spLocks noGrp="1" noChangeArrowheads="1"/>
          </p:cNvSpPr>
          <p:nvPr>
            <p:ph type="body" idx="1"/>
          </p:nvPr>
        </p:nvSpPr>
        <p:spPr>
          <a:xfrm>
            <a:off x="914400" y="4338638"/>
            <a:ext cx="7137400" cy="274637"/>
          </a:xfrm>
          <a:solidFill>
            <a:srgbClr val="FFFFFF"/>
          </a:solidFill>
          <a:ln>
            <a:solidFill>
              <a:srgbClr val="000000"/>
            </a:solidFill>
            <a:miter lim="800000"/>
            <a:headEnd/>
            <a:tailEnd/>
          </a:ln>
        </p:spPr>
        <p:txBody>
          <a:bodyPr/>
          <a:lstStyle/>
          <a:p>
            <a:pPr>
              <a:defRPr/>
            </a:pPr>
            <a:r>
              <a:rPr lang="en-US" altLang="de-DE" dirty="0">
                <a:latin typeface="Times New Roman" charset="0"/>
                <a:ea typeface="ＭＳ Ｐゴシック" charset="-128"/>
              </a:rPr>
              <a:t> </a:t>
            </a:r>
            <a:endParaRPr lang="en-GB" altLang="de-DE" dirty="0">
              <a:latin typeface="Times New Roman" charset="0"/>
              <a:ea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Folienbildplatzhalter 1">
            <a:extLst>
              <a:ext uri="{FF2B5EF4-FFF2-40B4-BE49-F238E27FC236}">
                <a16:creationId xmlns:a16="http://schemas.microsoft.com/office/drawing/2014/main" id="{BA09CFCA-79A0-F951-BB97-7B0952DBDF36}"/>
              </a:ext>
            </a:extLst>
          </p:cNvPr>
          <p:cNvSpPr>
            <a:spLocks noGrp="1" noRot="1" noChangeAspect="1" noTextEdit="1"/>
          </p:cNvSpPr>
          <p:nvPr>
            <p:ph type="sldImg"/>
          </p:nvPr>
        </p:nvSpPr>
        <p:spPr>
          <a:ln/>
        </p:spPr>
      </p:sp>
      <p:sp>
        <p:nvSpPr>
          <p:cNvPr id="31746" name="Notizenplatzhalter 2">
            <a:extLst>
              <a:ext uri="{FF2B5EF4-FFF2-40B4-BE49-F238E27FC236}">
                <a16:creationId xmlns:a16="http://schemas.microsoft.com/office/drawing/2014/main" id="{F97627E2-18E5-5CDF-BE23-9C5D668D5994}"/>
              </a:ext>
            </a:extLst>
          </p:cNvPr>
          <p:cNvSpPr>
            <a:spLocks noGrp="1"/>
          </p:cNvSpPr>
          <p:nvPr>
            <p:ph type="body" idx="1"/>
          </p:nvPr>
        </p:nvSpPr>
        <p:spPr/>
        <p:txBody>
          <a:bodyPr/>
          <a:lstStyle/>
          <a:p>
            <a:pPr>
              <a:defRPr/>
            </a:pPr>
            <a:endParaRPr lang="de-DE" altLang="de-DE">
              <a:latin typeface="Times New Roman" charset="0"/>
              <a:ea typeface="ＭＳ Ｐゴシック" charset="-128"/>
            </a:endParaRPr>
          </a:p>
        </p:txBody>
      </p:sp>
      <p:sp>
        <p:nvSpPr>
          <p:cNvPr id="31747" name="Foliennummernplatzhalter 3">
            <a:extLst>
              <a:ext uri="{FF2B5EF4-FFF2-40B4-BE49-F238E27FC236}">
                <a16:creationId xmlns:a16="http://schemas.microsoft.com/office/drawing/2014/main" id="{044A4B01-C23C-1B58-9082-A0622ED8B03C}"/>
              </a:ext>
            </a:extLst>
          </p:cNvPr>
          <p:cNvSpPr>
            <a:spLocks noGrp="1"/>
          </p:cNvSpPr>
          <p:nvPr>
            <p:ph type="sldNum" sz="quarter" idx="5"/>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panose="02020603050405020304" pitchFamily="18" charset="0"/>
                <a:ea typeface="ＭＳ Ｐゴシック" panose="020B0600070205080204" pitchFamily="34" charset="-128"/>
              </a:defRPr>
            </a:lvl1pPr>
            <a:lvl2pPr marL="742950" indent="-285750">
              <a:defRPr sz="2000">
                <a:solidFill>
                  <a:srgbClr val="FFFF99"/>
                </a:solidFill>
                <a:latin typeface="Times New Roman" panose="02020603050405020304" pitchFamily="18" charset="0"/>
                <a:ea typeface="ＭＳ Ｐゴシック" panose="020B0600070205080204" pitchFamily="34" charset="-128"/>
              </a:defRPr>
            </a:lvl2pPr>
            <a:lvl3pPr marL="1143000" indent="-228600">
              <a:defRPr sz="2000">
                <a:solidFill>
                  <a:srgbClr val="FFFF99"/>
                </a:solidFill>
                <a:latin typeface="Times New Roman" panose="02020603050405020304" pitchFamily="18" charset="0"/>
                <a:ea typeface="ＭＳ Ｐゴシック" panose="020B0600070205080204" pitchFamily="34" charset="-128"/>
              </a:defRPr>
            </a:lvl3pPr>
            <a:lvl4pPr marL="1600200" indent="-228600">
              <a:defRPr sz="2000">
                <a:solidFill>
                  <a:srgbClr val="FFFF99"/>
                </a:solidFill>
                <a:latin typeface="Times New Roman" panose="02020603050405020304" pitchFamily="18" charset="0"/>
                <a:ea typeface="ＭＳ Ｐゴシック" panose="020B0600070205080204" pitchFamily="34" charset="-128"/>
              </a:defRPr>
            </a:lvl4pPr>
            <a:lvl5pPr marL="2057400" indent="-228600">
              <a:defRPr sz="2000">
                <a:solidFill>
                  <a:srgbClr val="FFFF99"/>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9pPr>
          </a:lstStyle>
          <a:p>
            <a:fld id="{9C1311CA-819B-294A-922F-4B053C99DBC5}" type="slidenum">
              <a:rPr lang="de-DE" altLang="de-DE" sz="1200">
                <a:solidFill>
                  <a:schemeClr val="tx1"/>
                </a:solidFill>
                <a:latin typeface="Arial" panose="020B0604020202020204" pitchFamily="34" charset="0"/>
              </a:rPr>
              <a:pPr/>
              <a:t>2</a:t>
            </a:fld>
            <a:endParaRPr lang="de-DE" altLang="de-DE" sz="1200">
              <a:solidFill>
                <a:schemeClr val="tx1"/>
              </a:solidFill>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Folienbildplatzhalter 1">
            <a:extLst>
              <a:ext uri="{FF2B5EF4-FFF2-40B4-BE49-F238E27FC236}">
                <a16:creationId xmlns:a16="http://schemas.microsoft.com/office/drawing/2014/main" id="{6746723D-F724-8027-7725-2172847D9476}"/>
              </a:ext>
            </a:extLst>
          </p:cNvPr>
          <p:cNvSpPr>
            <a:spLocks noGrp="1" noRot="1" noChangeAspect="1" noTextEdit="1"/>
          </p:cNvSpPr>
          <p:nvPr>
            <p:ph type="sldImg"/>
          </p:nvPr>
        </p:nvSpPr>
        <p:spPr>
          <a:ln/>
        </p:spPr>
      </p:sp>
      <p:sp>
        <p:nvSpPr>
          <p:cNvPr id="31746" name="Notizenplatzhalter 2">
            <a:extLst>
              <a:ext uri="{FF2B5EF4-FFF2-40B4-BE49-F238E27FC236}">
                <a16:creationId xmlns:a16="http://schemas.microsoft.com/office/drawing/2014/main" id="{50126DA3-82AE-3C63-ACE9-829105F5B886}"/>
              </a:ext>
            </a:extLst>
          </p:cNvPr>
          <p:cNvSpPr>
            <a:spLocks noGrp="1"/>
          </p:cNvSpPr>
          <p:nvPr>
            <p:ph type="body" idx="1"/>
          </p:nvPr>
        </p:nvSpPr>
        <p:spPr/>
        <p:txBody>
          <a:bodyPr/>
          <a:lstStyle/>
          <a:p>
            <a:pPr>
              <a:defRPr/>
            </a:pPr>
            <a:endParaRPr lang="de-DE" altLang="de-DE">
              <a:latin typeface="Times New Roman" charset="0"/>
              <a:ea typeface="ＭＳ Ｐゴシック" charset="-128"/>
            </a:endParaRPr>
          </a:p>
        </p:txBody>
      </p:sp>
      <p:sp>
        <p:nvSpPr>
          <p:cNvPr id="31747" name="Foliennummernplatzhalter 3">
            <a:extLst>
              <a:ext uri="{FF2B5EF4-FFF2-40B4-BE49-F238E27FC236}">
                <a16:creationId xmlns:a16="http://schemas.microsoft.com/office/drawing/2014/main" id="{B6D05751-4527-789D-8108-24DEFB937CE1}"/>
              </a:ext>
            </a:extLst>
          </p:cNvPr>
          <p:cNvSpPr>
            <a:spLocks noGrp="1"/>
          </p:cNvSpPr>
          <p:nvPr>
            <p:ph type="sldNum" sz="quarter" idx="5"/>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panose="02020603050405020304" pitchFamily="18" charset="0"/>
                <a:ea typeface="ＭＳ Ｐゴシック" panose="020B0600070205080204" pitchFamily="34" charset="-128"/>
              </a:defRPr>
            </a:lvl1pPr>
            <a:lvl2pPr marL="742950" indent="-285750">
              <a:defRPr sz="2000">
                <a:solidFill>
                  <a:srgbClr val="FFFF99"/>
                </a:solidFill>
                <a:latin typeface="Times New Roman" panose="02020603050405020304" pitchFamily="18" charset="0"/>
                <a:ea typeface="ＭＳ Ｐゴシック" panose="020B0600070205080204" pitchFamily="34" charset="-128"/>
              </a:defRPr>
            </a:lvl2pPr>
            <a:lvl3pPr marL="1143000" indent="-228600">
              <a:defRPr sz="2000">
                <a:solidFill>
                  <a:srgbClr val="FFFF99"/>
                </a:solidFill>
                <a:latin typeface="Times New Roman" panose="02020603050405020304" pitchFamily="18" charset="0"/>
                <a:ea typeface="ＭＳ Ｐゴシック" panose="020B0600070205080204" pitchFamily="34" charset="-128"/>
              </a:defRPr>
            </a:lvl3pPr>
            <a:lvl4pPr marL="1600200" indent="-228600">
              <a:defRPr sz="2000">
                <a:solidFill>
                  <a:srgbClr val="FFFF99"/>
                </a:solidFill>
                <a:latin typeface="Times New Roman" panose="02020603050405020304" pitchFamily="18" charset="0"/>
                <a:ea typeface="ＭＳ Ｐゴシック" panose="020B0600070205080204" pitchFamily="34" charset="-128"/>
              </a:defRPr>
            </a:lvl4pPr>
            <a:lvl5pPr marL="2057400" indent="-228600">
              <a:defRPr sz="2000">
                <a:solidFill>
                  <a:srgbClr val="FFFF99"/>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9pPr>
          </a:lstStyle>
          <a:p>
            <a:fld id="{94BE6E4D-3CAF-8947-915E-92B875B9D5C0}" type="slidenum">
              <a:rPr lang="de-DE" altLang="de-DE" sz="1200">
                <a:solidFill>
                  <a:schemeClr val="tx1"/>
                </a:solidFill>
                <a:latin typeface="Arial" panose="020B0604020202020204" pitchFamily="34" charset="0"/>
              </a:rPr>
              <a:pPr/>
              <a:t>31</a:t>
            </a:fld>
            <a:endParaRPr lang="de-DE" altLang="de-DE" sz="1200">
              <a:solidFill>
                <a:schemeClr val="tx1"/>
              </a:solidFill>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2A31624-F5CF-1EB7-10A6-D3609D8CD2A0}"/>
              </a:ext>
            </a:extLst>
          </p:cNvPr>
          <p:cNvSpPr>
            <a:spLocks noGrp="1" noChangeArrowheads="1"/>
          </p:cNvSpPr>
          <p:nvPr>
            <p:ph type="hdr" sz="quarter"/>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742950" indent="-285750">
              <a:defRPr sz="2000">
                <a:solidFill>
                  <a:srgbClr val="FFFF99"/>
                </a:solidFill>
                <a:latin typeface="Times New Roman" charset="0"/>
                <a:ea typeface="ＭＳ Ｐゴシック" charset="-128"/>
              </a:defRPr>
            </a:lvl2pPr>
            <a:lvl3pPr marL="1143000" indent="-228600">
              <a:defRPr sz="2000">
                <a:solidFill>
                  <a:srgbClr val="FFFF99"/>
                </a:solidFill>
                <a:latin typeface="Times New Roman" charset="0"/>
                <a:ea typeface="ＭＳ Ｐゴシック" charset="-128"/>
              </a:defRPr>
            </a:lvl3pPr>
            <a:lvl4pPr marL="1600200" indent="-228600">
              <a:defRPr sz="2000">
                <a:solidFill>
                  <a:srgbClr val="FFFF99"/>
                </a:solidFill>
                <a:latin typeface="Times New Roman" charset="0"/>
                <a:ea typeface="ＭＳ Ｐゴシック" charset="-128"/>
              </a:defRPr>
            </a:lvl4pPr>
            <a:lvl5pPr marL="2057400" indent="-228600">
              <a:defRPr sz="2000">
                <a:solidFill>
                  <a:srgbClr val="FFFF99"/>
                </a:solidFill>
                <a:latin typeface="Times New Roman" charset="0"/>
                <a:ea typeface="ＭＳ Ｐゴシック" charset="-128"/>
              </a:defRPr>
            </a:lvl5pPr>
            <a:lvl6pPr marL="2514600" indent="-228600" eaLnBrk="0" fontAlgn="base" hangingPunct="0">
              <a:spcBef>
                <a:spcPct val="0"/>
              </a:spcBef>
              <a:spcAft>
                <a:spcPct val="0"/>
              </a:spcAft>
              <a:defRPr sz="2000">
                <a:solidFill>
                  <a:srgbClr val="FFFF99"/>
                </a:solidFill>
                <a:latin typeface="Times New Roman" charset="0"/>
                <a:ea typeface="ＭＳ Ｐゴシック" charset="-128"/>
              </a:defRPr>
            </a:lvl6pPr>
            <a:lvl7pPr marL="2971800" indent="-228600" eaLnBrk="0" fontAlgn="base" hangingPunct="0">
              <a:spcBef>
                <a:spcPct val="0"/>
              </a:spcBef>
              <a:spcAft>
                <a:spcPct val="0"/>
              </a:spcAft>
              <a:defRPr sz="2000">
                <a:solidFill>
                  <a:srgbClr val="FFFF99"/>
                </a:solidFill>
                <a:latin typeface="Times New Roman" charset="0"/>
                <a:ea typeface="ＭＳ Ｐゴシック" charset="-128"/>
              </a:defRPr>
            </a:lvl7pPr>
            <a:lvl8pPr marL="3429000" indent="-228600" eaLnBrk="0" fontAlgn="base" hangingPunct="0">
              <a:spcBef>
                <a:spcPct val="0"/>
              </a:spcBef>
              <a:spcAft>
                <a:spcPct val="0"/>
              </a:spcAft>
              <a:defRPr sz="2000">
                <a:solidFill>
                  <a:srgbClr val="FFFF99"/>
                </a:solidFill>
                <a:latin typeface="Times New Roman" charset="0"/>
                <a:ea typeface="ＭＳ Ｐゴシック" charset="-128"/>
              </a:defRPr>
            </a:lvl8pPr>
            <a:lvl9pPr marL="3886200" indent="-2286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5" name="Rectangle 3">
            <a:extLst>
              <a:ext uri="{FF2B5EF4-FFF2-40B4-BE49-F238E27FC236}">
                <a16:creationId xmlns:a16="http://schemas.microsoft.com/office/drawing/2014/main" id="{3DD9D18F-9E9A-045F-7476-F03F70A08C62}"/>
              </a:ext>
            </a:extLst>
          </p:cNvPr>
          <p:cNvSpPr>
            <a:spLocks noGrp="1" noChangeArrowheads="1"/>
          </p:cNvSpPr>
          <p:nvPr>
            <p:ph type="dt" sz="quarter" idx="1"/>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742950" indent="-285750">
              <a:defRPr sz="2000">
                <a:solidFill>
                  <a:srgbClr val="FFFF99"/>
                </a:solidFill>
                <a:latin typeface="Times New Roman" charset="0"/>
                <a:ea typeface="ＭＳ Ｐゴシック" charset="-128"/>
              </a:defRPr>
            </a:lvl2pPr>
            <a:lvl3pPr marL="1143000" indent="-228600">
              <a:defRPr sz="2000">
                <a:solidFill>
                  <a:srgbClr val="FFFF99"/>
                </a:solidFill>
                <a:latin typeface="Times New Roman" charset="0"/>
                <a:ea typeface="ＭＳ Ｐゴシック" charset="-128"/>
              </a:defRPr>
            </a:lvl3pPr>
            <a:lvl4pPr marL="1600200" indent="-228600">
              <a:defRPr sz="2000">
                <a:solidFill>
                  <a:srgbClr val="FFFF99"/>
                </a:solidFill>
                <a:latin typeface="Times New Roman" charset="0"/>
                <a:ea typeface="ＭＳ Ｐゴシック" charset="-128"/>
              </a:defRPr>
            </a:lvl4pPr>
            <a:lvl5pPr marL="2057400" indent="-228600">
              <a:defRPr sz="2000">
                <a:solidFill>
                  <a:srgbClr val="FFFF99"/>
                </a:solidFill>
                <a:latin typeface="Times New Roman" charset="0"/>
                <a:ea typeface="ＭＳ Ｐゴシック" charset="-128"/>
              </a:defRPr>
            </a:lvl5pPr>
            <a:lvl6pPr marL="2514600" indent="-228600" eaLnBrk="0" fontAlgn="base" hangingPunct="0">
              <a:spcBef>
                <a:spcPct val="0"/>
              </a:spcBef>
              <a:spcAft>
                <a:spcPct val="0"/>
              </a:spcAft>
              <a:defRPr sz="2000">
                <a:solidFill>
                  <a:srgbClr val="FFFF99"/>
                </a:solidFill>
                <a:latin typeface="Times New Roman" charset="0"/>
                <a:ea typeface="ＭＳ Ｐゴシック" charset="-128"/>
              </a:defRPr>
            </a:lvl6pPr>
            <a:lvl7pPr marL="2971800" indent="-228600" eaLnBrk="0" fontAlgn="base" hangingPunct="0">
              <a:spcBef>
                <a:spcPct val="0"/>
              </a:spcBef>
              <a:spcAft>
                <a:spcPct val="0"/>
              </a:spcAft>
              <a:defRPr sz="2000">
                <a:solidFill>
                  <a:srgbClr val="FFFF99"/>
                </a:solidFill>
                <a:latin typeface="Times New Roman" charset="0"/>
                <a:ea typeface="ＭＳ Ｐゴシック" charset="-128"/>
              </a:defRPr>
            </a:lvl7pPr>
            <a:lvl8pPr marL="3429000" indent="-228600" eaLnBrk="0" fontAlgn="base" hangingPunct="0">
              <a:spcBef>
                <a:spcPct val="0"/>
              </a:spcBef>
              <a:spcAft>
                <a:spcPct val="0"/>
              </a:spcAft>
              <a:defRPr sz="2000">
                <a:solidFill>
                  <a:srgbClr val="FFFF99"/>
                </a:solidFill>
                <a:latin typeface="Times New Roman" charset="0"/>
                <a:ea typeface="ＭＳ Ｐゴシック" charset="-128"/>
              </a:defRPr>
            </a:lvl8pPr>
            <a:lvl9pPr marL="3886200" indent="-2286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6" name="Rectangle 6">
            <a:extLst>
              <a:ext uri="{FF2B5EF4-FFF2-40B4-BE49-F238E27FC236}">
                <a16:creationId xmlns:a16="http://schemas.microsoft.com/office/drawing/2014/main" id="{081FA374-473F-2563-D622-29C4807E57C0}"/>
              </a:ext>
            </a:extLst>
          </p:cNvPr>
          <p:cNvSpPr>
            <a:spLocks noGrp="1" noChangeArrowheads="1"/>
          </p:cNvSpPr>
          <p:nvPr>
            <p:ph type="ftr" sz="quarter" idx="4"/>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742950" indent="-285750">
              <a:defRPr sz="2000">
                <a:solidFill>
                  <a:srgbClr val="FFFF99"/>
                </a:solidFill>
                <a:latin typeface="Times New Roman" charset="0"/>
                <a:ea typeface="ＭＳ Ｐゴシック" charset="-128"/>
              </a:defRPr>
            </a:lvl2pPr>
            <a:lvl3pPr marL="1143000" indent="-228600">
              <a:defRPr sz="2000">
                <a:solidFill>
                  <a:srgbClr val="FFFF99"/>
                </a:solidFill>
                <a:latin typeface="Times New Roman" charset="0"/>
                <a:ea typeface="ＭＳ Ｐゴシック" charset="-128"/>
              </a:defRPr>
            </a:lvl3pPr>
            <a:lvl4pPr marL="1600200" indent="-228600">
              <a:defRPr sz="2000">
                <a:solidFill>
                  <a:srgbClr val="FFFF99"/>
                </a:solidFill>
                <a:latin typeface="Times New Roman" charset="0"/>
                <a:ea typeface="ＭＳ Ｐゴシック" charset="-128"/>
              </a:defRPr>
            </a:lvl4pPr>
            <a:lvl5pPr marL="2057400" indent="-228600">
              <a:defRPr sz="2000">
                <a:solidFill>
                  <a:srgbClr val="FFFF99"/>
                </a:solidFill>
                <a:latin typeface="Times New Roman" charset="0"/>
                <a:ea typeface="ＭＳ Ｐゴシック" charset="-128"/>
              </a:defRPr>
            </a:lvl5pPr>
            <a:lvl6pPr marL="2514600" indent="-228600" eaLnBrk="0" fontAlgn="base" hangingPunct="0">
              <a:spcBef>
                <a:spcPct val="0"/>
              </a:spcBef>
              <a:spcAft>
                <a:spcPct val="0"/>
              </a:spcAft>
              <a:defRPr sz="2000">
                <a:solidFill>
                  <a:srgbClr val="FFFF99"/>
                </a:solidFill>
                <a:latin typeface="Times New Roman" charset="0"/>
                <a:ea typeface="ＭＳ Ｐゴシック" charset="-128"/>
              </a:defRPr>
            </a:lvl6pPr>
            <a:lvl7pPr marL="2971800" indent="-228600" eaLnBrk="0" fontAlgn="base" hangingPunct="0">
              <a:spcBef>
                <a:spcPct val="0"/>
              </a:spcBef>
              <a:spcAft>
                <a:spcPct val="0"/>
              </a:spcAft>
              <a:defRPr sz="2000">
                <a:solidFill>
                  <a:srgbClr val="FFFF99"/>
                </a:solidFill>
                <a:latin typeface="Times New Roman" charset="0"/>
                <a:ea typeface="ＭＳ Ｐゴシック" charset="-128"/>
              </a:defRPr>
            </a:lvl7pPr>
            <a:lvl8pPr marL="3429000" indent="-228600" eaLnBrk="0" fontAlgn="base" hangingPunct="0">
              <a:spcBef>
                <a:spcPct val="0"/>
              </a:spcBef>
              <a:spcAft>
                <a:spcPct val="0"/>
              </a:spcAft>
              <a:defRPr sz="2000">
                <a:solidFill>
                  <a:srgbClr val="FFFF99"/>
                </a:solidFill>
                <a:latin typeface="Times New Roman" charset="0"/>
                <a:ea typeface="ＭＳ Ｐゴシック" charset="-128"/>
              </a:defRPr>
            </a:lvl8pPr>
            <a:lvl9pPr marL="3886200" indent="-2286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7" name="Rectangle 7">
            <a:extLst>
              <a:ext uri="{FF2B5EF4-FFF2-40B4-BE49-F238E27FC236}">
                <a16:creationId xmlns:a16="http://schemas.microsoft.com/office/drawing/2014/main" id="{A2483863-4161-8BD6-6D25-627754B05F47}"/>
              </a:ext>
            </a:extLst>
          </p:cNvPr>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panose="02020603050405020304" pitchFamily="18" charset="0"/>
                <a:ea typeface="ＭＳ Ｐゴシック" panose="020B0600070205080204" pitchFamily="34" charset="-128"/>
              </a:defRPr>
            </a:lvl1pPr>
            <a:lvl2pPr marL="742950" indent="-285750">
              <a:defRPr sz="2000">
                <a:solidFill>
                  <a:srgbClr val="FFFF99"/>
                </a:solidFill>
                <a:latin typeface="Times New Roman" panose="02020603050405020304" pitchFamily="18" charset="0"/>
                <a:ea typeface="ＭＳ Ｐゴシック" panose="020B0600070205080204" pitchFamily="34" charset="-128"/>
              </a:defRPr>
            </a:lvl2pPr>
            <a:lvl3pPr marL="1143000" indent="-228600">
              <a:defRPr sz="2000">
                <a:solidFill>
                  <a:srgbClr val="FFFF99"/>
                </a:solidFill>
                <a:latin typeface="Times New Roman" panose="02020603050405020304" pitchFamily="18" charset="0"/>
                <a:ea typeface="ＭＳ Ｐゴシック" panose="020B0600070205080204" pitchFamily="34" charset="-128"/>
              </a:defRPr>
            </a:lvl3pPr>
            <a:lvl4pPr marL="1600200" indent="-228600">
              <a:defRPr sz="2000">
                <a:solidFill>
                  <a:srgbClr val="FFFF99"/>
                </a:solidFill>
                <a:latin typeface="Times New Roman" panose="02020603050405020304" pitchFamily="18" charset="0"/>
                <a:ea typeface="ＭＳ Ｐゴシック" panose="020B0600070205080204" pitchFamily="34" charset="-128"/>
              </a:defRPr>
            </a:lvl4pPr>
            <a:lvl5pPr marL="2057400" indent="-228600">
              <a:defRPr sz="2000">
                <a:solidFill>
                  <a:srgbClr val="FFFF99"/>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9pPr>
          </a:lstStyle>
          <a:p>
            <a:fld id="{32228DEF-4E55-B441-A952-06E0509C9FA9}" type="slidenum">
              <a:rPr lang="en-US" altLang="de-DE" sz="1200"/>
              <a:pPr/>
              <a:t>32</a:t>
            </a:fld>
            <a:endParaRPr lang="en-US" altLang="de-DE" sz="1200"/>
          </a:p>
        </p:txBody>
      </p:sp>
      <p:sp>
        <p:nvSpPr>
          <p:cNvPr id="36869" name="Rectangle 2">
            <a:extLst>
              <a:ext uri="{FF2B5EF4-FFF2-40B4-BE49-F238E27FC236}">
                <a16:creationId xmlns:a16="http://schemas.microsoft.com/office/drawing/2014/main" id="{0EFB692B-FECE-5417-B4E3-6720E3FAF7B7}"/>
              </a:ext>
            </a:extLst>
          </p:cNvPr>
          <p:cNvSpPr>
            <a:spLocks noGrp="1" noRot="1" noChangeAspect="1" noChangeArrowheads="1" noTextEdit="1"/>
          </p:cNvSpPr>
          <p:nvPr>
            <p:ph type="sldImg"/>
          </p:nvPr>
        </p:nvSpPr>
        <p:spPr>
          <a:xfrm>
            <a:off x="3429000" y="2400300"/>
            <a:ext cx="0" cy="0"/>
          </a:xfrm>
          <a:solidFill>
            <a:srgbClr val="FFFFFF"/>
          </a:solidFill>
          <a:ln/>
        </p:spPr>
      </p:sp>
      <p:sp>
        <p:nvSpPr>
          <p:cNvPr id="3625987" name="Rectangle 3">
            <a:extLst>
              <a:ext uri="{FF2B5EF4-FFF2-40B4-BE49-F238E27FC236}">
                <a16:creationId xmlns:a16="http://schemas.microsoft.com/office/drawing/2014/main" id="{F9424943-6D7E-0EB2-896D-A3B56AB2BE09}"/>
              </a:ext>
            </a:extLst>
          </p:cNvPr>
          <p:cNvSpPr>
            <a:spLocks noGrp="1" noChangeArrowheads="1"/>
          </p:cNvSpPr>
          <p:nvPr>
            <p:ph type="body" idx="1"/>
          </p:nvPr>
        </p:nvSpPr>
        <p:spPr>
          <a:xfrm>
            <a:off x="914400" y="4338638"/>
            <a:ext cx="222250" cy="274637"/>
          </a:xfrm>
          <a:solidFill>
            <a:srgbClr val="FFFFFF"/>
          </a:solidFill>
          <a:ln>
            <a:solidFill>
              <a:srgbClr val="000000"/>
            </a:solidFill>
            <a:miter lim="800000"/>
            <a:headEnd/>
            <a:tailEnd/>
          </a:ln>
        </p:spPr>
        <p:txBody>
          <a:bodyPr/>
          <a:lstStyle/>
          <a:p>
            <a:pPr>
              <a:defRPr/>
            </a:pPr>
            <a:r>
              <a:rPr lang="en-US" altLang="de-DE">
                <a:latin typeface="Times New Roman" charset="0"/>
                <a:ea typeface="ＭＳ Ｐゴシック" charset="-128"/>
              </a:rPr>
              <a:t> </a:t>
            </a:r>
            <a:endParaRPr lang="en-GB" altLang="de-DE">
              <a:latin typeface="Times New Roman" charset="0"/>
              <a:ea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4893417-04FD-1D14-9DA3-337969D92784}"/>
              </a:ext>
            </a:extLst>
          </p:cNvPr>
          <p:cNvSpPr>
            <a:spLocks noGrp="1" noChangeArrowheads="1"/>
          </p:cNvSpPr>
          <p:nvPr>
            <p:ph type="hdr" sz="quarter"/>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742950" indent="-285750">
              <a:defRPr sz="2000">
                <a:solidFill>
                  <a:srgbClr val="FFFF99"/>
                </a:solidFill>
                <a:latin typeface="Times New Roman" charset="0"/>
                <a:ea typeface="ＭＳ Ｐゴシック" charset="-128"/>
              </a:defRPr>
            </a:lvl2pPr>
            <a:lvl3pPr marL="1143000" indent="-228600">
              <a:defRPr sz="2000">
                <a:solidFill>
                  <a:srgbClr val="FFFF99"/>
                </a:solidFill>
                <a:latin typeface="Times New Roman" charset="0"/>
                <a:ea typeface="ＭＳ Ｐゴシック" charset="-128"/>
              </a:defRPr>
            </a:lvl3pPr>
            <a:lvl4pPr marL="1600200" indent="-228600">
              <a:defRPr sz="2000">
                <a:solidFill>
                  <a:srgbClr val="FFFF99"/>
                </a:solidFill>
                <a:latin typeface="Times New Roman" charset="0"/>
                <a:ea typeface="ＭＳ Ｐゴシック" charset="-128"/>
              </a:defRPr>
            </a:lvl4pPr>
            <a:lvl5pPr marL="2057400" indent="-228600">
              <a:defRPr sz="2000">
                <a:solidFill>
                  <a:srgbClr val="FFFF99"/>
                </a:solidFill>
                <a:latin typeface="Times New Roman" charset="0"/>
                <a:ea typeface="ＭＳ Ｐゴシック" charset="-128"/>
              </a:defRPr>
            </a:lvl5pPr>
            <a:lvl6pPr marL="2514600" indent="-228600" eaLnBrk="0" fontAlgn="base" hangingPunct="0">
              <a:spcBef>
                <a:spcPct val="0"/>
              </a:spcBef>
              <a:spcAft>
                <a:spcPct val="0"/>
              </a:spcAft>
              <a:defRPr sz="2000">
                <a:solidFill>
                  <a:srgbClr val="FFFF99"/>
                </a:solidFill>
                <a:latin typeface="Times New Roman" charset="0"/>
                <a:ea typeface="ＭＳ Ｐゴシック" charset="-128"/>
              </a:defRPr>
            </a:lvl6pPr>
            <a:lvl7pPr marL="2971800" indent="-228600" eaLnBrk="0" fontAlgn="base" hangingPunct="0">
              <a:spcBef>
                <a:spcPct val="0"/>
              </a:spcBef>
              <a:spcAft>
                <a:spcPct val="0"/>
              </a:spcAft>
              <a:defRPr sz="2000">
                <a:solidFill>
                  <a:srgbClr val="FFFF99"/>
                </a:solidFill>
                <a:latin typeface="Times New Roman" charset="0"/>
                <a:ea typeface="ＭＳ Ｐゴシック" charset="-128"/>
              </a:defRPr>
            </a:lvl7pPr>
            <a:lvl8pPr marL="3429000" indent="-228600" eaLnBrk="0" fontAlgn="base" hangingPunct="0">
              <a:spcBef>
                <a:spcPct val="0"/>
              </a:spcBef>
              <a:spcAft>
                <a:spcPct val="0"/>
              </a:spcAft>
              <a:defRPr sz="2000">
                <a:solidFill>
                  <a:srgbClr val="FFFF99"/>
                </a:solidFill>
                <a:latin typeface="Times New Roman" charset="0"/>
                <a:ea typeface="ＭＳ Ｐゴシック" charset="-128"/>
              </a:defRPr>
            </a:lvl8pPr>
            <a:lvl9pPr marL="3886200" indent="-2286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5" name="Rectangle 3">
            <a:extLst>
              <a:ext uri="{FF2B5EF4-FFF2-40B4-BE49-F238E27FC236}">
                <a16:creationId xmlns:a16="http://schemas.microsoft.com/office/drawing/2014/main" id="{160A631A-B81D-DDA1-763A-9F01B18A36B5}"/>
              </a:ext>
            </a:extLst>
          </p:cNvPr>
          <p:cNvSpPr>
            <a:spLocks noGrp="1" noChangeArrowheads="1"/>
          </p:cNvSpPr>
          <p:nvPr>
            <p:ph type="dt" sz="quarter" idx="1"/>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742950" indent="-285750">
              <a:defRPr sz="2000">
                <a:solidFill>
                  <a:srgbClr val="FFFF99"/>
                </a:solidFill>
                <a:latin typeface="Times New Roman" charset="0"/>
                <a:ea typeface="ＭＳ Ｐゴシック" charset="-128"/>
              </a:defRPr>
            </a:lvl2pPr>
            <a:lvl3pPr marL="1143000" indent="-228600">
              <a:defRPr sz="2000">
                <a:solidFill>
                  <a:srgbClr val="FFFF99"/>
                </a:solidFill>
                <a:latin typeface="Times New Roman" charset="0"/>
                <a:ea typeface="ＭＳ Ｐゴシック" charset="-128"/>
              </a:defRPr>
            </a:lvl3pPr>
            <a:lvl4pPr marL="1600200" indent="-228600">
              <a:defRPr sz="2000">
                <a:solidFill>
                  <a:srgbClr val="FFFF99"/>
                </a:solidFill>
                <a:latin typeface="Times New Roman" charset="0"/>
                <a:ea typeface="ＭＳ Ｐゴシック" charset="-128"/>
              </a:defRPr>
            </a:lvl4pPr>
            <a:lvl5pPr marL="2057400" indent="-228600">
              <a:defRPr sz="2000">
                <a:solidFill>
                  <a:srgbClr val="FFFF99"/>
                </a:solidFill>
                <a:latin typeface="Times New Roman" charset="0"/>
                <a:ea typeface="ＭＳ Ｐゴシック" charset="-128"/>
              </a:defRPr>
            </a:lvl5pPr>
            <a:lvl6pPr marL="2514600" indent="-228600" eaLnBrk="0" fontAlgn="base" hangingPunct="0">
              <a:spcBef>
                <a:spcPct val="0"/>
              </a:spcBef>
              <a:spcAft>
                <a:spcPct val="0"/>
              </a:spcAft>
              <a:defRPr sz="2000">
                <a:solidFill>
                  <a:srgbClr val="FFFF99"/>
                </a:solidFill>
                <a:latin typeface="Times New Roman" charset="0"/>
                <a:ea typeface="ＭＳ Ｐゴシック" charset="-128"/>
              </a:defRPr>
            </a:lvl6pPr>
            <a:lvl7pPr marL="2971800" indent="-228600" eaLnBrk="0" fontAlgn="base" hangingPunct="0">
              <a:spcBef>
                <a:spcPct val="0"/>
              </a:spcBef>
              <a:spcAft>
                <a:spcPct val="0"/>
              </a:spcAft>
              <a:defRPr sz="2000">
                <a:solidFill>
                  <a:srgbClr val="FFFF99"/>
                </a:solidFill>
                <a:latin typeface="Times New Roman" charset="0"/>
                <a:ea typeface="ＭＳ Ｐゴシック" charset="-128"/>
              </a:defRPr>
            </a:lvl7pPr>
            <a:lvl8pPr marL="3429000" indent="-228600" eaLnBrk="0" fontAlgn="base" hangingPunct="0">
              <a:spcBef>
                <a:spcPct val="0"/>
              </a:spcBef>
              <a:spcAft>
                <a:spcPct val="0"/>
              </a:spcAft>
              <a:defRPr sz="2000">
                <a:solidFill>
                  <a:srgbClr val="FFFF99"/>
                </a:solidFill>
                <a:latin typeface="Times New Roman" charset="0"/>
                <a:ea typeface="ＭＳ Ｐゴシック" charset="-128"/>
              </a:defRPr>
            </a:lvl8pPr>
            <a:lvl9pPr marL="3886200" indent="-2286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6" name="Rectangle 6">
            <a:extLst>
              <a:ext uri="{FF2B5EF4-FFF2-40B4-BE49-F238E27FC236}">
                <a16:creationId xmlns:a16="http://schemas.microsoft.com/office/drawing/2014/main" id="{EF834C03-744A-895D-C181-0B34925C17F6}"/>
              </a:ext>
            </a:extLst>
          </p:cNvPr>
          <p:cNvSpPr>
            <a:spLocks noGrp="1" noChangeArrowheads="1"/>
          </p:cNvSpPr>
          <p:nvPr>
            <p:ph type="ftr" sz="quarter" idx="4"/>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742950" indent="-285750">
              <a:defRPr sz="2000">
                <a:solidFill>
                  <a:srgbClr val="FFFF99"/>
                </a:solidFill>
                <a:latin typeface="Times New Roman" charset="0"/>
                <a:ea typeface="ＭＳ Ｐゴシック" charset="-128"/>
              </a:defRPr>
            </a:lvl2pPr>
            <a:lvl3pPr marL="1143000" indent="-228600">
              <a:defRPr sz="2000">
                <a:solidFill>
                  <a:srgbClr val="FFFF99"/>
                </a:solidFill>
                <a:latin typeface="Times New Roman" charset="0"/>
                <a:ea typeface="ＭＳ Ｐゴシック" charset="-128"/>
              </a:defRPr>
            </a:lvl3pPr>
            <a:lvl4pPr marL="1600200" indent="-228600">
              <a:defRPr sz="2000">
                <a:solidFill>
                  <a:srgbClr val="FFFF99"/>
                </a:solidFill>
                <a:latin typeface="Times New Roman" charset="0"/>
                <a:ea typeface="ＭＳ Ｐゴシック" charset="-128"/>
              </a:defRPr>
            </a:lvl4pPr>
            <a:lvl5pPr marL="2057400" indent="-228600">
              <a:defRPr sz="2000">
                <a:solidFill>
                  <a:srgbClr val="FFFF99"/>
                </a:solidFill>
                <a:latin typeface="Times New Roman" charset="0"/>
                <a:ea typeface="ＭＳ Ｐゴシック" charset="-128"/>
              </a:defRPr>
            </a:lvl5pPr>
            <a:lvl6pPr marL="2514600" indent="-228600" eaLnBrk="0" fontAlgn="base" hangingPunct="0">
              <a:spcBef>
                <a:spcPct val="0"/>
              </a:spcBef>
              <a:spcAft>
                <a:spcPct val="0"/>
              </a:spcAft>
              <a:defRPr sz="2000">
                <a:solidFill>
                  <a:srgbClr val="FFFF99"/>
                </a:solidFill>
                <a:latin typeface="Times New Roman" charset="0"/>
                <a:ea typeface="ＭＳ Ｐゴシック" charset="-128"/>
              </a:defRPr>
            </a:lvl6pPr>
            <a:lvl7pPr marL="2971800" indent="-228600" eaLnBrk="0" fontAlgn="base" hangingPunct="0">
              <a:spcBef>
                <a:spcPct val="0"/>
              </a:spcBef>
              <a:spcAft>
                <a:spcPct val="0"/>
              </a:spcAft>
              <a:defRPr sz="2000">
                <a:solidFill>
                  <a:srgbClr val="FFFF99"/>
                </a:solidFill>
                <a:latin typeface="Times New Roman" charset="0"/>
                <a:ea typeface="ＭＳ Ｐゴシック" charset="-128"/>
              </a:defRPr>
            </a:lvl7pPr>
            <a:lvl8pPr marL="3429000" indent="-228600" eaLnBrk="0" fontAlgn="base" hangingPunct="0">
              <a:spcBef>
                <a:spcPct val="0"/>
              </a:spcBef>
              <a:spcAft>
                <a:spcPct val="0"/>
              </a:spcAft>
              <a:defRPr sz="2000">
                <a:solidFill>
                  <a:srgbClr val="FFFF99"/>
                </a:solidFill>
                <a:latin typeface="Times New Roman" charset="0"/>
                <a:ea typeface="ＭＳ Ｐゴシック" charset="-128"/>
              </a:defRPr>
            </a:lvl8pPr>
            <a:lvl9pPr marL="3886200" indent="-2286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7" name="Rectangle 7">
            <a:extLst>
              <a:ext uri="{FF2B5EF4-FFF2-40B4-BE49-F238E27FC236}">
                <a16:creationId xmlns:a16="http://schemas.microsoft.com/office/drawing/2014/main" id="{937E6419-CF86-1EFA-D12F-50BE37DF71A1}"/>
              </a:ext>
            </a:extLst>
          </p:cNvPr>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panose="02020603050405020304" pitchFamily="18" charset="0"/>
                <a:ea typeface="ＭＳ Ｐゴシック" panose="020B0600070205080204" pitchFamily="34" charset="-128"/>
              </a:defRPr>
            </a:lvl1pPr>
            <a:lvl2pPr marL="742950" indent="-285750">
              <a:defRPr sz="2000">
                <a:solidFill>
                  <a:srgbClr val="FFFF99"/>
                </a:solidFill>
                <a:latin typeface="Times New Roman" panose="02020603050405020304" pitchFamily="18" charset="0"/>
                <a:ea typeface="ＭＳ Ｐゴシック" panose="020B0600070205080204" pitchFamily="34" charset="-128"/>
              </a:defRPr>
            </a:lvl2pPr>
            <a:lvl3pPr marL="1143000" indent="-228600">
              <a:defRPr sz="2000">
                <a:solidFill>
                  <a:srgbClr val="FFFF99"/>
                </a:solidFill>
                <a:latin typeface="Times New Roman" panose="02020603050405020304" pitchFamily="18" charset="0"/>
                <a:ea typeface="ＭＳ Ｐゴシック" panose="020B0600070205080204" pitchFamily="34" charset="-128"/>
              </a:defRPr>
            </a:lvl3pPr>
            <a:lvl4pPr marL="1600200" indent="-228600">
              <a:defRPr sz="2000">
                <a:solidFill>
                  <a:srgbClr val="FFFF99"/>
                </a:solidFill>
                <a:latin typeface="Times New Roman" panose="02020603050405020304" pitchFamily="18" charset="0"/>
                <a:ea typeface="ＭＳ Ｐゴシック" panose="020B0600070205080204" pitchFamily="34" charset="-128"/>
              </a:defRPr>
            </a:lvl4pPr>
            <a:lvl5pPr marL="2057400" indent="-228600">
              <a:defRPr sz="2000">
                <a:solidFill>
                  <a:srgbClr val="FFFF99"/>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9pPr>
          </a:lstStyle>
          <a:p>
            <a:fld id="{2B013E28-CBFF-2B4D-A8A0-8E4E17C9F4A2}" type="slidenum">
              <a:rPr lang="en-US" altLang="de-DE" sz="1200"/>
              <a:pPr/>
              <a:t>33</a:t>
            </a:fld>
            <a:endParaRPr lang="en-US" altLang="de-DE" sz="1200"/>
          </a:p>
        </p:txBody>
      </p:sp>
      <p:sp>
        <p:nvSpPr>
          <p:cNvPr id="38917" name="Rectangle 2">
            <a:extLst>
              <a:ext uri="{FF2B5EF4-FFF2-40B4-BE49-F238E27FC236}">
                <a16:creationId xmlns:a16="http://schemas.microsoft.com/office/drawing/2014/main" id="{A8F1C1FA-4D82-E648-96ED-CDB15B1B890A}"/>
              </a:ext>
            </a:extLst>
          </p:cNvPr>
          <p:cNvSpPr>
            <a:spLocks noGrp="1" noRot="1" noChangeAspect="1" noChangeArrowheads="1" noTextEdit="1"/>
          </p:cNvSpPr>
          <p:nvPr>
            <p:ph type="sldImg"/>
          </p:nvPr>
        </p:nvSpPr>
        <p:spPr>
          <a:xfrm>
            <a:off x="3429000" y="2400300"/>
            <a:ext cx="0" cy="0"/>
          </a:xfrm>
          <a:solidFill>
            <a:srgbClr val="FFFFFF"/>
          </a:solidFill>
          <a:ln/>
        </p:spPr>
      </p:sp>
      <p:sp>
        <p:nvSpPr>
          <p:cNvPr id="3628035" name="Rectangle 3">
            <a:extLst>
              <a:ext uri="{FF2B5EF4-FFF2-40B4-BE49-F238E27FC236}">
                <a16:creationId xmlns:a16="http://schemas.microsoft.com/office/drawing/2014/main" id="{A7416EE3-E886-D20F-E2E9-E33FE9309E88}"/>
              </a:ext>
            </a:extLst>
          </p:cNvPr>
          <p:cNvSpPr>
            <a:spLocks noGrp="1" noChangeArrowheads="1"/>
          </p:cNvSpPr>
          <p:nvPr>
            <p:ph type="body" idx="1"/>
          </p:nvPr>
        </p:nvSpPr>
        <p:spPr>
          <a:xfrm>
            <a:off x="914400" y="4338638"/>
            <a:ext cx="222250" cy="274637"/>
          </a:xfrm>
          <a:solidFill>
            <a:srgbClr val="FFFFFF"/>
          </a:solidFill>
          <a:ln>
            <a:solidFill>
              <a:srgbClr val="000000"/>
            </a:solidFill>
            <a:miter lim="800000"/>
            <a:headEnd/>
            <a:tailEnd/>
          </a:ln>
        </p:spPr>
        <p:txBody>
          <a:bodyPr/>
          <a:lstStyle/>
          <a:p>
            <a:pPr>
              <a:defRPr/>
            </a:pPr>
            <a:r>
              <a:rPr lang="en-US" altLang="de-DE">
                <a:latin typeface="Times New Roman" charset="0"/>
                <a:ea typeface="ＭＳ Ｐゴシック" charset="-128"/>
              </a:rPr>
              <a:t> </a:t>
            </a:r>
            <a:endParaRPr lang="en-GB" altLang="de-DE">
              <a:latin typeface="Times New Roman" charset="0"/>
              <a:ea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0DC59BA5-267D-C22B-1D3C-FD0EE82DB0C9}"/>
              </a:ext>
            </a:extLst>
          </p:cNvPr>
          <p:cNvSpPr>
            <a:spLocks noGrp="1" noChangeArrowheads="1"/>
          </p:cNvSpPr>
          <p:nvPr>
            <p:ph type="hdr" sz="quarter"/>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742950" indent="-285750">
              <a:defRPr sz="2000">
                <a:solidFill>
                  <a:srgbClr val="FFFF99"/>
                </a:solidFill>
                <a:latin typeface="Times New Roman" charset="0"/>
                <a:ea typeface="ＭＳ Ｐゴシック" charset="-128"/>
              </a:defRPr>
            </a:lvl2pPr>
            <a:lvl3pPr marL="1143000" indent="-228600">
              <a:defRPr sz="2000">
                <a:solidFill>
                  <a:srgbClr val="FFFF99"/>
                </a:solidFill>
                <a:latin typeface="Times New Roman" charset="0"/>
                <a:ea typeface="ＭＳ Ｐゴシック" charset="-128"/>
              </a:defRPr>
            </a:lvl3pPr>
            <a:lvl4pPr marL="1600200" indent="-228600">
              <a:defRPr sz="2000">
                <a:solidFill>
                  <a:srgbClr val="FFFF99"/>
                </a:solidFill>
                <a:latin typeface="Times New Roman" charset="0"/>
                <a:ea typeface="ＭＳ Ｐゴシック" charset="-128"/>
              </a:defRPr>
            </a:lvl4pPr>
            <a:lvl5pPr marL="2057400" indent="-228600">
              <a:defRPr sz="2000">
                <a:solidFill>
                  <a:srgbClr val="FFFF99"/>
                </a:solidFill>
                <a:latin typeface="Times New Roman" charset="0"/>
                <a:ea typeface="ＭＳ Ｐゴシック" charset="-128"/>
              </a:defRPr>
            </a:lvl5pPr>
            <a:lvl6pPr marL="2514600" indent="-228600" eaLnBrk="0" fontAlgn="base" hangingPunct="0">
              <a:spcBef>
                <a:spcPct val="0"/>
              </a:spcBef>
              <a:spcAft>
                <a:spcPct val="0"/>
              </a:spcAft>
              <a:defRPr sz="2000">
                <a:solidFill>
                  <a:srgbClr val="FFFF99"/>
                </a:solidFill>
                <a:latin typeface="Times New Roman" charset="0"/>
                <a:ea typeface="ＭＳ Ｐゴシック" charset="-128"/>
              </a:defRPr>
            </a:lvl6pPr>
            <a:lvl7pPr marL="2971800" indent="-228600" eaLnBrk="0" fontAlgn="base" hangingPunct="0">
              <a:spcBef>
                <a:spcPct val="0"/>
              </a:spcBef>
              <a:spcAft>
                <a:spcPct val="0"/>
              </a:spcAft>
              <a:defRPr sz="2000">
                <a:solidFill>
                  <a:srgbClr val="FFFF99"/>
                </a:solidFill>
                <a:latin typeface="Times New Roman" charset="0"/>
                <a:ea typeface="ＭＳ Ｐゴシック" charset="-128"/>
              </a:defRPr>
            </a:lvl7pPr>
            <a:lvl8pPr marL="3429000" indent="-228600" eaLnBrk="0" fontAlgn="base" hangingPunct="0">
              <a:spcBef>
                <a:spcPct val="0"/>
              </a:spcBef>
              <a:spcAft>
                <a:spcPct val="0"/>
              </a:spcAft>
              <a:defRPr sz="2000">
                <a:solidFill>
                  <a:srgbClr val="FFFF99"/>
                </a:solidFill>
                <a:latin typeface="Times New Roman" charset="0"/>
                <a:ea typeface="ＭＳ Ｐゴシック" charset="-128"/>
              </a:defRPr>
            </a:lvl8pPr>
            <a:lvl9pPr marL="3886200" indent="-2286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5" name="Rectangle 3">
            <a:extLst>
              <a:ext uri="{FF2B5EF4-FFF2-40B4-BE49-F238E27FC236}">
                <a16:creationId xmlns:a16="http://schemas.microsoft.com/office/drawing/2014/main" id="{DD962942-41F5-0FFF-2EE5-7BA0557226F7}"/>
              </a:ext>
            </a:extLst>
          </p:cNvPr>
          <p:cNvSpPr>
            <a:spLocks noGrp="1" noChangeArrowheads="1"/>
          </p:cNvSpPr>
          <p:nvPr>
            <p:ph type="dt" sz="quarter" idx="1"/>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742950" indent="-285750">
              <a:defRPr sz="2000">
                <a:solidFill>
                  <a:srgbClr val="FFFF99"/>
                </a:solidFill>
                <a:latin typeface="Times New Roman" charset="0"/>
                <a:ea typeface="ＭＳ Ｐゴシック" charset="-128"/>
              </a:defRPr>
            </a:lvl2pPr>
            <a:lvl3pPr marL="1143000" indent="-228600">
              <a:defRPr sz="2000">
                <a:solidFill>
                  <a:srgbClr val="FFFF99"/>
                </a:solidFill>
                <a:latin typeface="Times New Roman" charset="0"/>
                <a:ea typeface="ＭＳ Ｐゴシック" charset="-128"/>
              </a:defRPr>
            </a:lvl3pPr>
            <a:lvl4pPr marL="1600200" indent="-228600">
              <a:defRPr sz="2000">
                <a:solidFill>
                  <a:srgbClr val="FFFF99"/>
                </a:solidFill>
                <a:latin typeface="Times New Roman" charset="0"/>
                <a:ea typeface="ＭＳ Ｐゴシック" charset="-128"/>
              </a:defRPr>
            </a:lvl4pPr>
            <a:lvl5pPr marL="2057400" indent="-228600">
              <a:defRPr sz="2000">
                <a:solidFill>
                  <a:srgbClr val="FFFF99"/>
                </a:solidFill>
                <a:latin typeface="Times New Roman" charset="0"/>
                <a:ea typeface="ＭＳ Ｐゴシック" charset="-128"/>
              </a:defRPr>
            </a:lvl5pPr>
            <a:lvl6pPr marL="2514600" indent="-228600" eaLnBrk="0" fontAlgn="base" hangingPunct="0">
              <a:spcBef>
                <a:spcPct val="0"/>
              </a:spcBef>
              <a:spcAft>
                <a:spcPct val="0"/>
              </a:spcAft>
              <a:defRPr sz="2000">
                <a:solidFill>
                  <a:srgbClr val="FFFF99"/>
                </a:solidFill>
                <a:latin typeface="Times New Roman" charset="0"/>
                <a:ea typeface="ＭＳ Ｐゴシック" charset="-128"/>
              </a:defRPr>
            </a:lvl6pPr>
            <a:lvl7pPr marL="2971800" indent="-228600" eaLnBrk="0" fontAlgn="base" hangingPunct="0">
              <a:spcBef>
                <a:spcPct val="0"/>
              </a:spcBef>
              <a:spcAft>
                <a:spcPct val="0"/>
              </a:spcAft>
              <a:defRPr sz="2000">
                <a:solidFill>
                  <a:srgbClr val="FFFF99"/>
                </a:solidFill>
                <a:latin typeface="Times New Roman" charset="0"/>
                <a:ea typeface="ＭＳ Ｐゴシック" charset="-128"/>
              </a:defRPr>
            </a:lvl7pPr>
            <a:lvl8pPr marL="3429000" indent="-228600" eaLnBrk="0" fontAlgn="base" hangingPunct="0">
              <a:spcBef>
                <a:spcPct val="0"/>
              </a:spcBef>
              <a:spcAft>
                <a:spcPct val="0"/>
              </a:spcAft>
              <a:defRPr sz="2000">
                <a:solidFill>
                  <a:srgbClr val="FFFF99"/>
                </a:solidFill>
                <a:latin typeface="Times New Roman" charset="0"/>
                <a:ea typeface="ＭＳ Ｐゴシック" charset="-128"/>
              </a:defRPr>
            </a:lvl8pPr>
            <a:lvl9pPr marL="3886200" indent="-2286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6" name="Rectangle 6">
            <a:extLst>
              <a:ext uri="{FF2B5EF4-FFF2-40B4-BE49-F238E27FC236}">
                <a16:creationId xmlns:a16="http://schemas.microsoft.com/office/drawing/2014/main" id="{E6BC4388-7031-765E-2012-71725BEDA77E}"/>
              </a:ext>
            </a:extLst>
          </p:cNvPr>
          <p:cNvSpPr>
            <a:spLocks noGrp="1" noChangeArrowheads="1"/>
          </p:cNvSpPr>
          <p:nvPr>
            <p:ph type="ftr" sz="quarter" idx="4"/>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742950" indent="-285750">
              <a:defRPr sz="2000">
                <a:solidFill>
                  <a:srgbClr val="FFFF99"/>
                </a:solidFill>
                <a:latin typeface="Times New Roman" charset="0"/>
                <a:ea typeface="ＭＳ Ｐゴシック" charset="-128"/>
              </a:defRPr>
            </a:lvl2pPr>
            <a:lvl3pPr marL="1143000" indent="-228600">
              <a:defRPr sz="2000">
                <a:solidFill>
                  <a:srgbClr val="FFFF99"/>
                </a:solidFill>
                <a:latin typeface="Times New Roman" charset="0"/>
                <a:ea typeface="ＭＳ Ｐゴシック" charset="-128"/>
              </a:defRPr>
            </a:lvl3pPr>
            <a:lvl4pPr marL="1600200" indent="-228600">
              <a:defRPr sz="2000">
                <a:solidFill>
                  <a:srgbClr val="FFFF99"/>
                </a:solidFill>
                <a:latin typeface="Times New Roman" charset="0"/>
                <a:ea typeface="ＭＳ Ｐゴシック" charset="-128"/>
              </a:defRPr>
            </a:lvl4pPr>
            <a:lvl5pPr marL="2057400" indent="-228600">
              <a:defRPr sz="2000">
                <a:solidFill>
                  <a:srgbClr val="FFFF99"/>
                </a:solidFill>
                <a:latin typeface="Times New Roman" charset="0"/>
                <a:ea typeface="ＭＳ Ｐゴシック" charset="-128"/>
              </a:defRPr>
            </a:lvl5pPr>
            <a:lvl6pPr marL="2514600" indent="-228600" eaLnBrk="0" fontAlgn="base" hangingPunct="0">
              <a:spcBef>
                <a:spcPct val="0"/>
              </a:spcBef>
              <a:spcAft>
                <a:spcPct val="0"/>
              </a:spcAft>
              <a:defRPr sz="2000">
                <a:solidFill>
                  <a:srgbClr val="FFFF99"/>
                </a:solidFill>
                <a:latin typeface="Times New Roman" charset="0"/>
                <a:ea typeface="ＭＳ Ｐゴシック" charset="-128"/>
              </a:defRPr>
            </a:lvl6pPr>
            <a:lvl7pPr marL="2971800" indent="-228600" eaLnBrk="0" fontAlgn="base" hangingPunct="0">
              <a:spcBef>
                <a:spcPct val="0"/>
              </a:spcBef>
              <a:spcAft>
                <a:spcPct val="0"/>
              </a:spcAft>
              <a:defRPr sz="2000">
                <a:solidFill>
                  <a:srgbClr val="FFFF99"/>
                </a:solidFill>
                <a:latin typeface="Times New Roman" charset="0"/>
                <a:ea typeface="ＭＳ Ｐゴシック" charset="-128"/>
              </a:defRPr>
            </a:lvl7pPr>
            <a:lvl8pPr marL="3429000" indent="-228600" eaLnBrk="0" fontAlgn="base" hangingPunct="0">
              <a:spcBef>
                <a:spcPct val="0"/>
              </a:spcBef>
              <a:spcAft>
                <a:spcPct val="0"/>
              </a:spcAft>
              <a:defRPr sz="2000">
                <a:solidFill>
                  <a:srgbClr val="FFFF99"/>
                </a:solidFill>
                <a:latin typeface="Times New Roman" charset="0"/>
                <a:ea typeface="ＭＳ Ｐゴシック" charset="-128"/>
              </a:defRPr>
            </a:lvl8pPr>
            <a:lvl9pPr marL="3886200" indent="-2286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7" name="Rectangle 7">
            <a:extLst>
              <a:ext uri="{FF2B5EF4-FFF2-40B4-BE49-F238E27FC236}">
                <a16:creationId xmlns:a16="http://schemas.microsoft.com/office/drawing/2014/main" id="{5D7455C2-24EA-854D-35FF-22DA3E34F3E7}"/>
              </a:ext>
            </a:extLst>
          </p:cNvPr>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panose="02020603050405020304" pitchFamily="18" charset="0"/>
                <a:ea typeface="ＭＳ Ｐゴシック" panose="020B0600070205080204" pitchFamily="34" charset="-128"/>
              </a:defRPr>
            </a:lvl1pPr>
            <a:lvl2pPr marL="742950" indent="-285750">
              <a:defRPr sz="2000">
                <a:solidFill>
                  <a:srgbClr val="FFFF99"/>
                </a:solidFill>
                <a:latin typeface="Times New Roman" panose="02020603050405020304" pitchFamily="18" charset="0"/>
                <a:ea typeface="ＭＳ Ｐゴシック" panose="020B0600070205080204" pitchFamily="34" charset="-128"/>
              </a:defRPr>
            </a:lvl2pPr>
            <a:lvl3pPr marL="1143000" indent="-228600">
              <a:defRPr sz="2000">
                <a:solidFill>
                  <a:srgbClr val="FFFF99"/>
                </a:solidFill>
                <a:latin typeface="Times New Roman" panose="02020603050405020304" pitchFamily="18" charset="0"/>
                <a:ea typeface="ＭＳ Ｐゴシック" panose="020B0600070205080204" pitchFamily="34" charset="-128"/>
              </a:defRPr>
            </a:lvl3pPr>
            <a:lvl4pPr marL="1600200" indent="-228600">
              <a:defRPr sz="2000">
                <a:solidFill>
                  <a:srgbClr val="FFFF99"/>
                </a:solidFill>
                <a:latin typeface="Times New Roman" panose="02020603050405020304" pitchFamily="18" charset="0"/>
                <a:ea typeface="ＭＳ Ｐゴシック" panose="020B0600070205080204" pitchFamily="34" charset="-128"/>
              </a:defRPr>
            </a:lvl4pPr>
            <a:lvl5pPr marL="2057400" indent="-228600">
              <a:defRPr sz="2000">
                <a:solidFill>
                  <a:srgbClr val="FFFF99"/>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9pPr>
          </a:lstStyle>
          <a:p>
            <a:fld id="{82EA4532-00B1-F540-962B-2046A69D2FA2}" type="slidenum">
              <a:rPr lang="en-US" altLang="de-DE" sz="1200"/>
              <a:pPr/>
              <a:t>34</a:t>
            </a:fld>
            <a:endParaRPr lang="en-US" altLang="de-DE" sz="1200"/>
          </a:p>
        </p:txBody>
      </p:sp>
      <p:sp>
        <p:nvSpPr>
          <p:cNvPr id="40965" name="Rectangle 2">
            <a:extLst>
              <a:ext uri="{FF2B5EF4-FFF2-40B4-BE49-F238E27FC236}">
                <a16:creationId xmlns:a16="http://schemas.microsoft.com/office/drawing/2014/main" id="{31DE809E-D8B8-B965-4B66-3237A41A19E2}"/>
              </a:ext>
            </a:extLst>
          </p:cNvPr>
          <p:cNvSpPr>
            <a:spLocks noGrp="1" noRot="1" noChangeAspect="1" noChangeArrowheads="1" noTextEdit="1"/>
          </p:cNvSpPr>
          <p:nvPr>
            <p:ph type="sldImg"/>
          </p:nvPr>
        </p:nvSpPr>
        <p:spPr>
          <a:xfrm>
            <a:off x="3429000" y="2400300"/>
            <a:ext cx="0" cy="0"/>
          </a:xfrm>
          <a:solidFill>
            <a:srgbClr val="FFFFFF"/>
          </a:solidFill>
          <a:ln/>
        </p:spPr>
      </p:sp>
      <p:sp>
        <p:nvSpPr>
          <p:cNvPr id="3630083" name="Rectangle 3">
            <a:extLst>
              <a:ext uri="{FF2B5EF4-FFF2-40B4-BE49-F238E27FC236}">
                <a16:creationId xmlns:a16="http://schemas.microsoft.com/office/drawing/2014/main" id="{BF0999C6-2488-A424-FF3D-B61748BE1C08}"/>
              </a:ext>
            </a:extLst>
          </p:cNvPr>
          <p:cNvSpPr>
            <a:spLocks noGrp="1" noChangeArrowheads="1"/>
          </p:cNvSpPr>
          <p:nvPr>
            <p:ph type="body" idx="1"/>
          </p:nvPr>
        </p:nvSpPr>
        <p:spPr>
          <a:xfrm>
            <a:off x="914400" y="4338638"/>
            <a:ext cx="222250" cy="274637"/>
          </a:xfrm>
          <a:solidFill>
            <a:srgbClr val="FFFFFF"/>
          </a:solidFill>
          <a:ln>
            <a:solidFill>
              <a:srgbClr val="000000"/>
            </a:solidFill>
            <a:miter lim="800000"/>
            <a:headEnd/>
            <a:tailEnd/>
          </a:ln>
        </p:spPr>
        <p:txBody>
          <a:bodyPr/>
          <a:lstStyle/>
          <a:p>
            <a:pPr>
              <a:defRPr/>
            </a:pPr>
            <a:r>
              <a:rPr lang="en-US" altLang="de-DE">
                <a:latin typeface="Times New Roman" charset="0"/>
                <a:ea typeface="ＭＳ Ｐゴシック" charset="-128"/>
              </a:rPr>
              <a:t> </a:t>
            </a:r>
            <a:endParaRPr lang="en-GB" altLang="de-DE">
              <a:latin typeface="Times New Roman" charset="0"/>
              <a:ea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Folienbildplatzhalter 1">
            <a:extLst>
              <a:ext uri="{FF2B5EF4-FFF2-40B4-BE49-F238E27FC236}">
                <a16:creationId xmlns:a16="http://schemas.microsoft.com/office/drawing/2014/main" id="{4D50A1F7-F4AD-5611-6C63-7991C6786814}"/>
              </a:ext>
            </a:extLst>
          </p:cNvPr>
          <p:cNvSpPr>
            <a:spLocks noGrp="1" noRot="1" noChangeAspect="1" noTextEdit="1"/>
          </p:cNvSpPr>
          <p:nvPr>
            <p:ph type="sldImg"/>
          </p:nvPr>
        </p:nvSpPr>
        <p:spPr>
          <a:ln/>
        </p:spPr>
      </p:sp>
      <p:sp>
        <p:nvSpPr>
          <p:cNvPr id="31746" name="Notizenplatzhalter 2">
            <a:extLst>
              <a:ext uri="{FF2B5EF4-FFF2-40B4-BE49-F238E27FC236}">
                <a16:creationId xmlns:a16="http://schemas.microsoft.com/office/drawing/2014/main" id="{03410164-ED87-38FF-AB89-C7C5702FB5F5}"/>
              </a:ext>
            </a:extLst>
          </p:cNvPr>
          <p:cNvSpPr>
            <a:spLocks noGrp="1"/>
          </p:cNvSpPr>
          <p:nvPr>
            <p:ph type="body" idx="1"/>
          </p:nvPr>
        </p:nvSpPr>
        <p:spPr/>
        <p:txBody>
          <a:bodyPr/>
          <a:lstStyle/>
          <a:p>
            <a:pPr>
              <a:defRPr/>
            </a:pPr>
            <a:endParaRPr lang="de-DE" altLang="de-DE">
              <a:latin typeface="Times New Roman" charset="0"/>
              <a:ea typeface="ＭＳ Ｐゴシック" charset="-128"/>
            </a:endParaRPr>
          </a:p>
        </p:txBody>
      </p:sp>
      <p:sp>
        <p:nvSpPr>
          <p:cNvPr id="31747" name="Foliennummernplatzhalter 3">
            <a:extLst>
              <a:ext uri="{FF2B5EF4-FFF2-40B4-BE49-F238E27FC236}">
                <a16:creationId xmlns:a16="http://schemas.microsoft.com/office/drawing/2014/main" id="{7E70C27F-3667-9221-7C1D-D36E2D1E22ED}"/>
              </a:ext>
            </a:extLst>
          </p:cNvPr>
          <p:cNvSpPr>
            <a:spLocks noGrp="1"/>
          </p:cNvSpPr>
          <p:nvPr>
            <p:ph type="sldNum" sz="quarter" idx="5"/>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panose="02020603050405020304" pitchFamily="18" charset="0"/>
                <a:ea typeface="ＭＳ Ｐゴシック" panose="020B0600070205080204" pitchFamily="34" charset="-128"/>
              </a:defRPr>
            </a:lvl1pPr>
            <a:lvl2pPr marL="742950" indent="-285750">
              <a:defRPr sz="2000">
                <a:solidFill>
                  <a:srgbClr val="FFFF99"/>
                </a:solidFill>
                <a:latin typeface="Times New Roman" panose="02020603050405020304" pitchFamily="18" charset="0"/>
                <a:ea typeface="ＭＳ Ｐゴシック" panose="020B0600070205080204" pitchFamily="34" charset="-128"/>
              </a:defRPr>
            </a:lvl2pPr>
            <a:lvl3pPr marL="1143000" indent="-228600">
              <a:defRPr sz="2000">
                <a:solidFill>
                  <a:srgbClr val="FFFF99"/>
                </a:solidFill>
                <a:latin typeface="Times New Roman" panose="02020603050405020304" pitchFamily="18" charset="0"/>
                <a:ea typeface="ＭＳ Ｐゴシック" panose="020B0600070205080204" pitchFamily="34" charset="-128"/>
              </a:defRPr>
            </a:lvl3pPr>
            <a:lvl4pPr marL="1600200" indent="-228600">
              <a:defRPr sz="2000">
                <a:solidFill>
                  <a:srgbClr val="FFFF99"/>
                </a:solidFill>
                <a:latin typeface="Times New Roman" panose="02020603050405020304" pitchFamily="18" charset="0"/>
                <a:ea typeface="ＭＳ Ｐゴシック" panose="020B0600070205080204" pitchFamily="34" charset="-128"/>
              </a:defRPr>
            </a:lvl4pPr>
            <a:lvl5pPr marL="2057400" indent="-228600">
              <a:defRPr sz="2000">
                <a:solidFill>
                  <a:srgbClr val="FFFF99"/>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9pPr>
          </a:lstStyle>
          <a:p>
            <a:fld id="{5E370A63-5589-2E46-9192-71E64C190318}" type="slidenum">
              <a:rPr lang="de-DE" altLang="de-DE" sz="1200">
                <a:solidFill>
                  <a:schemeClr val="tx1"/>
                </a:solidFill>
                <a:latin typeface="Arial" panose="020B0604020202020204" pitchFamily="34" charset="0"/>
              </a:rPr>
              <a:pPr/>
              <a:t>35</a:t>
            </a:fld>
            <a:endParaRPr lang="de-DE" altLang="de-DE" sz="1200">
              <a:solidFill>
                <a:schemeClr val="tx1"/>
              </a:solidFill>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D874416-18BE-08AC-46E3-2C50A4DE505C}"/>
              </a:ext>
            </a:extLst>
          </p:cNvPr>
          <p:cNvSpPr>
            <a:spLocks noGrp="1" noChangeArrowheads="1"/>
          </p:cNvSpPr>
          <p:nvPr>
            <p:ph type="hdr" sz="quarter"/>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5" name="Rectangle 3">
            <a:extLst>
              <a:ext uri="{FF2B5EF4-FFF2-40B4-BE49-F238E27FC236}">
                <a16:creationId xmlns:a16="http://schemas.microsoft.com/office/drawing/2014/main" id="{D1D68A9F-E3E0-44EE-BD3E-64AE29429F24}"/>
              </a:ext>
            </a:extLst>
          </p:cNvPr>
          <p:cNvSpPr>
            <a:spLocks noGrp="1" noChangeArrowheads="1"/>
          </p:cNvSpPr>
          <p:nvPr>
            <p:ph type="dt" sz="quarter" idx="1"/>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6" name="Rectangle 6">
            <a:extLst>
              <a:ext uri="{FF2B5EF4-FFF2-40B4-BE49-F238E27FC236}">
                <a16:creationId xmlns:a16="http://schemas.microsoft.com/office/drawing/2014/main" id="{D4A7A35B-1D69-934A-724C-FE496EE764D9}"/>
              </a:ext>
            </a:extLst>
          </p:cNvPr>
          <p:cNvSpPr>
            <a:spLocks noGrp="1" noChangeArrowheads="1"/>
          </p:cNvSpPr>
          <p:nvPr>
            <p:ph type="ftr" sz="quarter" idx="4"/>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7" name="Rectangle 7">
            <a:extLst>
              <a:ext uri="{FF2B5EF4-FFF2-40B4-BE49-F238E27FC236}">
                <a16:creationId xmlns:a16="http://schemas.microsoft.com/office/drawing/2014/main" id="{A6B35707-8136-8045-4EF9-C423D99DF5B1}"/>
              </a:ext>
            </a:extLst>
          </p:cNvPr>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panose="02020603050405020304" pitchFamily="18" charset="0"/>
                <a:ea typeface="ＭＳ Ｐゴシック" panose="020B0600070205080204" pitchFamily="34" charset="-128"/>
              </a:defRPr>
            </a:lvl1pPr>
            <a:lvl2pPr marL="37931725" indent="-37474525">
              <a:defRPr sz="2000">
                <a:solidFill>
                  <a:srgbClr val="FFFF99"/>
                </a:solidFill>
                <a:latin typeface="Times New Roman" panose="02020603050405020304" pitchFamily="18" charset="0"/>
                <a:ea typeface="ＭＳ Ｐゴシック" panose="020B0600070205080204" pitchFamily="34" charset="-128"/>
              </a:defRPr>
            </a:lvl2pPr>
            <a:lvl3pPr marL="1143000" indent="-228600">
              <a:defRPr sz="2000">
                <a:solidFill>
                  <a:srgbClr val="FFFF99"/>
                </a:solidFill>
                <a:latin typeface="Times New Roman" panose="02020603050405020304" pitchFamily="18" charset="0"/>
                <a:ea typeface="ＭＳ Ｐゴシック" panose="020B0600070205080204" pitchFamily="34" charset="-128"/>
              </a:defRPr>
            </a:lvl3pPr>
            <a:lvl4pPr marL="1600200" indent="-228600">
              <a:defRPr sz="2000">
                <a:solidFill>
                  <a:srgbClr val="FFFF99"/>
                </a:solidFill>
                <a:latin typeface="Times New Roman" panose="02020603050405020304" pitchFamily="18" charset="0"/>
                <a:ea typeface="ＭＳ Ｐゴシック" panose="020B0600070205080204" pitchFamily="34" charset="-128"/>
              </a:defRPr>
            </a:lvl4pPr>
            <a:lvl5pPr marL="2057400" indent="-228600">
              <a:defRPr sz="2000">
                <a:solidFill>
                  <a:srgbClr val="FFFF99"/>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9pPr>
          </a:lstStyle>
          <a:p>
            <a:fld id="{58988359-04EB-C84B-8862-C77BD26EDEF3}" type="slidenum">
              <a:rPr lang="en-US" altLang="de-DE" sz="1200"/>
              <a:pPr/>
              <a:t>36</a:t>
            </a:fld>
            <a:endParaRPr lang="en-US" altLang="de-DE" sz="1200"/>
          </a:p>
        </p:txBody>
      </p:sp>
      <p:sp>
        <p:nvSpPr>
          <p:cNvPr id="45061" name="Rectangle 2">
            <a:extLst>
              <a:ext uri="{FF2B5EF4-FFF2-40B4-BE49-F238E27FC236}">
                <a16:creationId xmlns:a16="http://schemas.microsoft.com/office/drawing/2014/main" id="{94DF11B4-6BFA-7A3E-C187-D35DA6550CB1}"/>
              </a:ext>
            </a:extLst>
          </p:cNvPr>
          <p:cNvSpPr>
            <a:spLocks noGrp="1" noRot="1" noChangeAspect="1" noChangeArrowheads="1" noTextEdit="1"/>
          </p:cNvSpPr>
          <p:nvPr>
            <p:ph type="sldImg"/>
          </p:nvPr>
        </p:nvSpPr>
        <p:spPr>
          <a:xfrm>
            <a:off x="3429000" y="2400300"/>
            <a:ext cx="0" cy="0"/>
          </a:xfrm>
          <a:solidFill>
            <a:srgbClr val="FFFFFF"/>
          </a:solidFill>
          <a:ln/>
        </p:spPr>
      </p:sp>
      <p:sp>
        <p:nvSpPr>
          <p:cNvPr id="3436547" name="Rectangle 3">
            <a:extLst>
              <a:ext uri="{FF2B5EF4-FFF2-40B4-BE49-F238E27FC236}">
                <a16:creationId xmlns:a16="http://schemas.microsoft.com/office/drawing/2014/main" id="{53430D9C-440D-EC84-B78D-039E7D503070}"/>
              </a:ext>
            </a:extLst>
          </p:cNvPr>
          <p:cNvSpPr>
            <a:spLocks noGrp="1" noChangeArrowheads="1"/>
          </p:cNvSpPr>
          <p:nvPr>
            <p:ph type="body" idx="1"/>
          </p:nvPr>
        </p:nvSpPr>
        <p:spPr>
          <a:xfrm>
            <a:off x="919163" y="4348163"/>
            <a:ext cx="4710112" cy="274637"/>
          </a:xfrm>
          <a:solidFill>
            <a:srgbClr val="FFFFFF"/>
          </a:solidFill>
          <a:ln>
            <a:solidFill>
              <a:srgbClr val="000000"/>
            </a:solidFill>
            <a:miter lim="800000"/>
            <a:headEnd/>
            <a:tailEnd/>
          </a:ln>
        </p:spPr>
        <p:txBody>
          <a:bodyPr/>
          <a:lstStyle/>
          <a:p>
            <a:pPr>
              <a:defRPr/>
            </a:pPr>
            <a:r>
              <a:rPr lang="de-DE" altLang="de-DE">
                <a:latin typeface="Times New Roman" charset="0"/>
                <a:ea typeface="ＭＳ Ｐゴシック" charset="-128"/>
              </a:rPr>
              <a:t>PEBBLES: Parallel and Element Based grey Box Linear Equation Solver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1 Slayt Görüntüsü Yer Tutucusu">
            <a:extLst>
              <a:ext uri="{FF2B5EF4-FFF2-40B4-BE49-F238E27FC236}">
                <a16:creationId xmlns:a16="http://schemas.microsoft.com/office/drawing/2014/main" id="{13F07711-6F0D-6B10-3FD3-79EF64C99E5A}"/>
              </a:ext>
            </a:extLst>
          </p:cNvPr>
          <p:cNvSpPr>
            <a:spLocks noGrp="1" noRot="1" noChangeAspect="1" noTextEdit="1"/>
          </p:cNvSpPr>
          <p:nvPr>
            <p:ph type="sldImg"/>
          </p:nvPr>
        </p:nvSpPr>
        <p:spPr>
          <a:ln/>
        </p:spPr>
      </p:sp>
      <p:sp>
        <p:nvSpPr>
          <p:cNvPr id="3" name="2 Not Yer Tutucusu">
            <a:extLst>
              <a:ext uri="{FF2B5EF4-FFF2-40B4-BE49-F238E27FC236}">
                <a16:creationId xmlns:a16="http://schemas.microsoft.com/office/drawing/2014/main" id="{2ADD70FA-5EF8-E6F7-4940-5A519CE0817F}"/>
              </a:ext>
            </a:extLst>
          </p:cNvPr>
          <p:cNvSpPr>
            <a:spLocks noGrp="1"/>
          </p:cNvSpPr>
          <p:nvPr>
            <p:ph type="body" idx="1"/>
          </p:nvPr>
        </p:nvSpPr>
        <p:spPr/>
        <p:txBody>
          <a:bodyPr/>
          <a:lstStyle/>
          <a:p>
            <a:pPr>
              <a:defRPr/>
            </a:pPr>
            <a:r>
              <a:rPr lang="en-US" altLang="de-DE">
                <a:latin typeface="Calibri" charset="0"/>
                <a:ea typeface="ＭＳ Ｐゴシック" charset="-128"/>
              </a:rPr>
              <a:t>Analysis of seizure semiology determines the identification of the </a:t>
            </a:r>
            <a:r>
              <a:rPr lang="en-US" altLang="de-DE" i="1">
                <a:latin typeface="Calibri" charset="0"/>
                <a:ea typeface="ＭＳ Ｐゴシック" charset="-128"/>
              </a:rPr>
              <a:t>symptomatogenic zone. In addition, the EEG recording during a seizure (ictal) is needed to detect the seizure onset zone, the magnetic resonance imaging (MRI) localizes an underlying lesion, and the functional deficit zone is determined by nuclear imaging (PET) and/or corresponding deficits in neuropsychological testing (Rosenow and Lüders, 2001). </a:t>
            </a:r>
            <a:endParaRPr lang="en-US" altLang="de-DE">
              <a:latin typeface="Times New Roman" charset="0"/>
              <a:ea typeface="ＭＳ Ｐゴシック" charset="-128"/>
            </a:endParaRPr>
          </a:p>
        </p:txBody>
      </p:sp>
      <p:sp>
        <p:nvSpPr>
          <p:cNvPr id="109571" name="3 Slayt Numarası Yer Tutucusu">
            <a:extLst>
              <a:ext uri="{FF2B5EF4-FFF2-40B4-BE49-F238E27FC236}">
                <a16:creationId xmlns:a16="http://schemas.microsoft.com/office/drawing/2014/main" id="{78DDB2BD-C012-2E41-0A35-A910ADD715C3}"/>
              </a:ext>
            </a:extLst>
          </p:cNvPr>
          <p:cNvSpPr>
            <a:spLocks noGrp="1"/>
          </p:cNvSpPr>
          <p:nvPr>
            <p:ph type="sldNum" sz="quarter" idx="5"/>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panose="02020603050405020304" pitchFamily="18" charset="0"/>
                <a:ea typeface="ＭＳ Ｐゴシック" panose="020B0600070205080204" pitchFamily="34" charset="-128"/>
              </a:defRPr>
            </a:lvl1pPr>
            <a:lvl2pPr marL="742950" indent="-285750">
              <a:defRPr sz="2000">
                <a:solidFill>
                  <a:srgbClr val="FFFF99"/>
                </a:solidFill>
                <a:latin typeface="Times New Roman" panose="02020603050405020304" pitchFamily="18" charset="0"/>
                <a:ea typeface="ＭＳ Ｐゴシック" panose="020B0600070205080204" pitchFamily="34" charset="-128"/>
              </a:defRPr>
            </a:lvl2pPr>
            <a:lvl3pPr marL="1143000" indent="-228600">
              <a:defRPr sz="2000">
                <a:solidFill>
                  <a:srgbClr val="FFFF99"/>
                </a:solidFill>
                <a:latin typeface="Times New Roman" panose="02020603050405020304" pitchFamily="18" charset="0"/>
                <a:ea typeface="ＭＳ Ｐゴシック" panose="020B0600070205080204" pitchFamily="34" charset="-128"/>
              </a:defRPr>
            </a:lvl3pPr>
            <a:lvl4pPr marL="1600200" indent="-228600">
              <a:defRPr sz="2000">
                <a:solidFill>
                  <a:srgbClr val="FFFF99"/>
                </a:solidFill>
                <a:latin typeface="Times New Roman" panose="02020603050405020304" pitchFamily="18" charset="0"/>
                <a:ea typeface="ＭＳ Ｐゴシック" panose="020B0600070205080204" pitchFamily="34" charset="-128"/>
              </a:defRPr>
            </a:lvl4pPr>
            <a:lvl5pPr marL="2057400" indent="-228600">
              <a:defRPr sz="2000">
                <a:solidFill>
                  <a:srgbClr val="FFFF99"/>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9pPr>
          </a:lstStyle>
          <a:p>
            <a:fld id="{2EC788BE-BCDE-9A4E-8DC3-EA2B6D4AFB61}" type="slidenum">
              <a:rPr lang="en-US" altLang="de-DE" sz="1200">
                <a:solidFill>
                  <a:schemeClr val="tx1"/>
                </a:solidFill>
                <a:latin typeface="Arial" panose="020B0604020202020204" pitchFamily="34" charset="0"/>
              </a:rPr>
              <a:pPr/>
              <a:t>37</a:t>
            </a:fld>
            <a:endParaRPr lang="en-US" altLang="de-DE" sz="1200">
              <a:solidFill>
                <a:schemeClr val="tx1"/>
              </a:solidFill>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957F88BA-3D67-E65F-EF7A-2B9BC8920589}"/>
              </a:ext>
            </a:extLst>
          </p:cNvPr>
          <p:cNvSpPr>
            <a:spLocks noGrp="1" noChangeArrowheads="1"/>
          </p:cNvSpPr>
          <p:nvPr>
            <p:ph type="hdr" sz="quarter"/>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5" name="Rectangle 3">
            <a:extLst>
              <a:ext uri="{FF2B5EF4-FFF2-40B4-BE49-F238E27FC236}">
                <a16:creationId xmlns:a16="http://schemas.microsoft.com/office/drawing/2014/main" id="{15391CDF-86F8-4D10-FB4B-F85DDD8C75BB}"/>
              </a:ext>
            </a:extLst>
          </p:cNvPr>
          <p:cNvSpPr>
            <a:spLocks noGrp="1" noChangeArrowheads="1"/>
          </p:cNvSpPr>
          <p:nvPr>
            <p:ph type="dt" sz="quarter" idx="1"/>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6" name="Rectangle 6">
            <a:extLst>
              <a:ext uri="{FF2B5EF4-FFF2-40B4-BE49-F238E27FC236}">
                <a16:creationId xmlns:a16="http://schemas.microsoft.com/office/drawing/2014/main" id="{F7CA9447-6C46-3D75-594A-F7D018189C38}"/>
              </a:ext>
            </a:extLst>
          </p:cNvPr>
          <p:cNvSpPr>
            <a:spLocks noGrp="1" noChangeArrowheads="1"/>
          </p:cNvSpPr>
          <p:nvPr>
            <p:ph type="ftr" sz="quarter" idx="4"/>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7" name="Rectangle 7">
            <a:extLst>
              <a:ext uri="{FF2B5EF4-FFF2-40B4-BE49-F238E27FC236}">
                <a16:creationId xmlns:a16="http://schemas.microsoft.com/office/drawing/2014/main" id="{EC5729DC-ADFC-A674-5BFA-D5A51BFDF0C8}"/>
              </a:ext>
            </a:extLst>
          </p:cNvPr>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panose="02020603050405020304" pitchFamily="18" charset="0"/>
                <a:ea typeface="ＭＳ Ｐゴシック" panose="020B0600070205080204" pitchFamily="34" charset="-128"/>
              </a:defRPr>
            </a:lvl1pPr>
            <a:lvl2pPr marL="37931725" indent="-37474525">
              <a:defRPr sz="2000">
                <a:solidFill>
                  <a:srgbClr val="FFFF99"/>
                </a:solidFill>
                <a:latin typeface="Times New Roman" panose="02020603050405020304" pitchFamily="18" charset="0"/>
                <a:ea typeface="ＭＳ Ｐゴシック" panose="020B0600070205080204" pitchFamily="34" charset="-128"/>
              </a:defRPr>
            </a:lvl2pPr>
            <a:lvl3pPr marL="1143000" indent="-228600">
              <a:defRPr sz="2000">
                <a:solidFill>
                  <a:srgbClr val="FFFF99"/>
                </a:solidFill>
                <a:latin typeface="Times New Roman" panose="02020603050405020304" pitchFamily="18" charset="0"/>
                <a:ea typeface="ＭＳ Ｐゴシック" panose="020B0600070205080204" pitchFamily="34" charset="-128"/>
              </a:defRPr>
            </a:lvl3pPr>
            <a:lvl4pPr marL="1600200" indent="-228600">
              <a:defRPr sz="2000">
                <a:solidFill>
                  <a:srgbClr val="FFFF99"/>
                </a:solidFill>
                <a:latin typeface="Times New Roman" panose="02020603050405020304" pitchFamily="18" charset="0"/>
                <a:ea typeface="ＭＳ Ｐゴシック" panose="020B0600070205080204" pitchFamily="34" charset="-128"/>
              </a:defRPr>
            </a:lvl4pPr>
            <a:lvl5pPr marL="2057400" indent="-228600">
              <a:defRPr sz="2000">
                <a:solidFill>
                  <a:srgbClr val="FFFF99"/>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9pPr>
          </a:lstStyle>
          <a:p>
            <a:fld id="{93EF2A73-0FE4-4743-8B8E-1752A4E37996}" type="slidenum">
              <a:rPr lang="en-US" altLang="de-DE" sz="1200"/>
              <a:pPr/>
              <a:t>44</a:t>
            </a:fld>
            <a:endParaRPr lang="en-US" altLang="de-DE" sz="1200"/>
          </a:p>
        </p:txBody>
      </p:sp>
      <p:sp>
        <p:nvSpPr>
          <p:cNvPr id="55301" name="Rectangle 2">
            <a:extLst>
              <a:ext uri="{FF2B5EF4-FFF2-40B4-BE49-F238E27FC236}">
                <a16:creationId xmlns:a16="http://schemas.microsoft.com/office/drawing/2014/main" id="{BC256113-98ED-1881-12C7-5080AFCF6E26}"/>
              </a:ext>
            </a:extLst>
          </p:cNvPr>
          <p:cNvSpPr>
            <a:spLocks noGrp="1" noRot="1" noChangeAspect="1" noChangeArrowheads="1" noTextEdit="1"/>
          </p:cNvSpPr>
          <p:nvPr>
            <p:ph type="sldImg"/>
          </p:nvPr>
        </p:nvSpPr>
        <p:spPr>
          <a:xfrm>
            <a:off x="3429000" y="2400300"/>
            <a:ext cx="0" cy="0"/>
          </a:xfrm>
          <a:solidFill>
            <a:srgbClr val="FFFFFF"/>
          </a:solidFill>
          <a:ln/>
        </p:spPr>
      </p:sp>
      <p:sp>
        <p:nvSpPr>
          <p:cNvPr id="3269635" name="Rectangle 3">
            <a:extLst>
              <a:ext uri="{FF2B5EF4-FFF2-40B4-BE49-F238E27FC236}">
                <a16:creationId xmlns:a16="http://schemas.microsoft.com/office/drawing/2014/main" id="{FB52DF36-A433-D064-1C6A-72D652A0FC35}"/>
              </a:ext>
            </a:extLst>
          </p:cNvPr>
          <p:cNvSpPr>
            <a:spLocks noGrp="1" noChangeArrowheads="1"/>
          </p:cNvSpPr>
          <p:nvPr>
            <p:ph type="body" idx="1"/>
          </p:nvPr>
        </p:nvSpPr>
        <p:spPr>
          <a:xfrm>
            <a:off x="914400" y="4338638"/>
            <a:ext cx="7137400" cy="274637"/>
          </a:xfrm>
          <a:solidFill>
            <a:srgbClr val="FFFFFF"/>
          </a:solidFill>
          <a:ln>
            <a:solidFill>
              <a:srgbClr val="000000"/>
            </a:solidFill>
            <a:miter lim="800000"/>
            <a:headEnd/>
            <a:tailEnd/>
          </a:ln>
        </p:spPr>
        <p:txBody>
          <a:bodyPr/>
          <a:lstStyle/>
          <a:p>
            <a:pPr>
              <a:defRPr/>
            </a:pPr>
            <a:r>
              <a:rPr lang="en-US" altLang="de-DE">
                <a:latin typeface="Times New Roman" charset="0"/>
                <a:ea typeface="ＭＳ Ｐゴシック" charset="-128"/>
              </a:rPr>
              <a:t> Cohen et al. measured first MEG in 1968: alpha-activity is about 10^7 times weaker than the earth magnetic field</a:t>
            </a:r>
            <a:endParaRPr lang="en-GB" altLang="de-DE">
              <a:latin typeface="Times New Roman" charset="0"/>
              <a:ea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34D1307-773C-03B2-7787-DD91EC70C57E}"/>
              </a:ext>
            </a:extLst>
          </p:cNvPr>
          <p:cNvSpPr>
            <a:spLocks noGrp="1" noChangeArrowheads="1"/>
          </p:cNvSpPr>
          <p:nvPr>
            <p:ph type="hdr" sz="quarter"/>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5" name="Rectangle 3">
            <a:extLst>
              <a:ext uri="{FF2B5EF4-FFF2-40B4-BE49-F238E27FC236}">
                <a16:creationId xmlns:a16="http://schemas.microsoft.com/office/drawing/2014/main" id="{23BCF10D-BFC2-5B9F-E64C-64CBE81D9DD0}"/>
              </a:ext>
            </a:extLst>
          </p:cNvPr>
          <p:cNvSpPr>
            <a:spLocks noGrp="1" noChangeArrowheads="1"/>
          </p:cNvSpPr>
          <p:nvPr>
            <p:ph type="dt" sz="quarter" idx="1"/>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6" name="Rectangle 6">
            <a:extLst>
              <a:ext uri="{FF2B5EF4-FFF2-40B4-BE49-F238E27FC236}">
                <a16:creationId xmlns:a16="http://schemas.microsoft.com/office/drawing/2014/main" id="{9D49B3C9-FA96-1DD8-26D9-E84EB95D3AD9}"/>
              </a:ext>
            </a:extLst>
          </p:cNvPr>
          <p:cNvSpPr>
            <a:spLocks noGrp="1" noChangeArrowheads="1"/>
          </p:cNvSpPr>
          <p:nvPr>
            <p:ph type="ftr" sz="quarter" idx="4"/>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7" name="Rectangle 7">
            <a:extLst>
              <a:ext uri="{FF2B5EF4-FFF2-40B4-BE49-F238E27FC236}">
                <a16:creationId xmlns:a16="http://schemas.microsoft.com/office/drawing/2014/main" id="{2941DC06-519A-F6BE-3529-9B54ECE914E3}"/>
              </a:ext>
            </a:extLst>
          </p:cNvPr>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panose="02020603050405020304" pitchFamily="18" charset="0"/>
                <a:ea typeface="ＭＳ Ｐゴシック" panose="020B0600070205080204" pitchFamily="34" charset="-128"/>
              </a:defRPr>
            </a:lvl1pPr>
            <a:lvl2pPr marL="37931725" indent="-37474525">
              <a:defRPr sz="2000">
                <a:solidFill>
                  <a:srgbClr val="FFFF99"/>
                </a:solidFill>
                <a:latin typeface="Times New Roman" panose="02020603050405020304" pitchFamily="18" charset="0"/>
                <a:ea typeface="ＭＳ Ｐゴシック" panose="020B0600070205080204" pitchFamily="34" charset="-128"/>
              </a:defRPr>
            </a:lvl2pPr>
            <a:lvl3pPr marL="1143000" indent="-228600">
              <a:defRPr sz="2000">
                <a:solidFill>
                  <a:srgbClr val="FFFF99"/>
                </a:solidFill>
                <a:latin typeface="Times New Roman" panose="02020603050405020304" pitchFamily="18" charset="0"/>
                <a:ea typeface="ＭＳ Ｐゴシック" panose="020B0600070205080204" pitchFamily="34" charset="-128"/>
              </a:defRPr>
            </a:lvl3pPr>
            <a:lvl4pPr marL="1600200" indent="-228600">
              <a:defRPr sz="2000">
                <a:solidFill>
                  <a:srgbClr val="FFFF99"/>
                </a:solidFill>
                <a:latin typeface="Times New Roman" panose="02020603050405020304" pitchFamily="18" charset="0"/>
                <a:ea typeface="ＭＳ Ｐゴシック" panose="020B0600070205080204" pitchFamily="34" charset="-128"/>
              </a:defRPr>
            </a:lvl4pPr>
            <a:lvl5pPr marL="2057400" indent="-228600">
              <a:defRPr sz="2000">
                <a:solidFill>
                  <a:srgbClr val="FFFF99"/>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9pPr>
          </a:lstStyle>
          <a:p>
            <a:fld id="{1F79976E-5632-164E-BC7B-7BDBAD732D9B}" type="slidenum">
              <a:rPr lang="en-US" altLang="de-DE" sz="1200"/>
              <a:pPr/>
              <a:t>45</a:t>
            </a:fld>
            <a:endParaRPr lang="en-US" altLang="de-DE" sz="1200"/>
          </a:p>
        </p:txBody>
      </p:sp>
      <p:sp>
        <p:nvSpPr>
          <p:cNvPr id="57349" name="Rectangle 2">
            <a:extLst>
              <a:ext uri="{FF2B5EF4-FFF2-40B4-BE49-F238E27FC236}">
                <a16:creationId xmlns:a16="http://schemas.microsoft.com/office/drawing/2014/main" id="{C0F65EA5-F1B5-D09D-B825-D1313419C484}"/>
              </a:ext>
            </a:extLst>
          </p:cNvPr>
          <p:cNvSpPr>
            <a:spLocks noGrp="1" noRot="1" noChangeAspect="1" noChangeArrowheads="1" noTextEdit="1"/>
          </p:cNvSpPr>
          <p:nvPr>
            <p:ph type="sldImg"/>
          </p:nvPr>
        </p:nvSpPr>
        <p:spPr>
          <a:xfrm>
            <a:off x="3429000" y="2400300"/>
            <a:ext cx="0" cy="0"/>
          </a:xfrm>
          <a:solidFill>
            <a:srgbClr val="FFFFFF"/>
          </a:solidFill>
          <a:ln/>
        </p:spPr>
      </p:sp>
      <p:sp>
        <p:nvSpPr>
          <p:cNvPr id="3438595" name="Rectangle 3">
            <a:extLst>
              <a:ext uri="{FF2B5EF4-FFF2-40B4-BE49-F238E27FC236}">
                <a16:creationId xmlns:a16="http://schemas.microsoft.com/office/drawing/2014/main" id="{A596F8CA-A521-45A0-D0BE-7F2251BEF8B0}"/>
              </a:ext>
            </a:extLst>
          </p:cNvPr>
          <p:cNvSpPr>
            <a:spLocks noGrp="1" noChangeArrowheads="1"/>
          </p:cNvSpPr>
          <p:nvPr>
            <p:ph type="body" idx="1"/>
          </p:nvPr>
        </p:nvSpPr>
        <p:spPr>
          <a:xfrm>
            <a:off x="914400" y="4338638"/>
            <a:ext cx="222250" cy="274637"/>
          </a:xfrm>
          <a:solidFill>
            <a:srgbClr val="FFFFFF"/>
          </a:solidFill>
          <a:ln>
            <a:solidFill>
              <a:srgbClr val="000000"/>
            </a:solidFill>
            <a:miter lim="800000"/>
            <a:headEnd/>
            <a:tailEnd/>
          </a:ln>
        </p:spPr>
        <p:txBody>
          <a:bodyPr/>
          <a:lstStyle/>
          <a:p>
            <a:pPr>
              <a:defRPr/>
            </a:pPr>
            <a:r>
              <a:rPr lang="en-US" altLang="de-DE">
                <a:latin typeface="Times New Roman" charset="0"/>
                <a:ea typeface="ＭＳ Ｐゴシック" charset="-128"/>
              </a:rPr>
              <a:t> </a:t>
            </a:r>
            <a:endParaRPr lang="en-GB" altLang="de-DE">
              <a:latin typeface="Times New Roman" charset="0"/>
              <a:ea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27F7CF0-6B5F-1933-639D-7DE7C689323C}"/>
              </a:ext>
            </a:extLst>
          </p:cNvPr>
          <p:cNvSpPr>
            <a:spLocks noGrp="1" noChangeArrowheads="1"/>
          </p:cNvSpPr>
          <p:nvPr>
            <p:ph type="hdr" sz="quarter"/>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5" name="Rectangle 3">
            <a:extLst>
              <a:ext uri="{FF2B5EF4-FFF2-40B4-BE49-F238E27FC236}">
                <a16:creationId xmlns:a16="http://schemas.microsoft.com/office/drawing/2014/main" id="{FB818C7D-BA95-D4AD-0BFA-E47B0DB78120}"/>
              </a:ext>
            </a:extLst>
          </p:cNvPr>
          <p:cNvSpPr>
            <a:spLocks noGrp="1" noChangeArrowheads="1"/>
          </p:cNvSpPr>
          <p:nvPr>
            <p:ph type="dt" sz="quarter" idx="1"/>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6" name="Rectangle 6">
            <a:extLst>
              <a:ext uri="{FF2B5EF4-FFF2-40B4-BE49-F238E27FC236}">
                <a16:creationId xmlns:a16="http://schemas.microsoft.com/office/drawing/2014/main" id="{522F5C0C-60ED-688E-A501-44658AB4A418}"/>
              </a:ext>
            </a:extLst>
          </p:cNvPr>
          <p:cNvSpPr>
            <a:spLocks noGrp="1" noChangeArrowheads="1"/>
          </p:cNvSpPr>
          <p:nvPr>
            <p:ph type="ftr" sz="quarter" idx="4"/>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7" name="Rectangle 7">
            <a:extLst>
              <a:ext uri="{FF2B5EF4-FFF2-40B4-BE49-F238E27FC236}">
                <a16:creationId xmlns:a16="http://schemas.microsoft.com/office/drawing/2014/main" id="{DEA22CC9-3260-9515-E560-F49A6CC649AA}"/>
              </a:ext>
            </a:extLst>
          </p:cNvPr>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panose="02020603050405020304" pitchFamily="18" charset="0"/>
                <a:ea typeface="ＭＳ Ｐゴシック" panose="020B0600070205080204" pitchFamily="34" charset="-128"/>
              </a:defRPr>
            </a:lvl1pPr>
            <a:lvl2pPr marL="37931725" indent="-37474525">
              <a:defRPr sz="2000">
                <a:solidFill>
                  <a:srgbClr val="FFFF99"/>
                </a:solidFill>
                <a:latin typeface="Times New Roman" panose="02020603050405020304" pitchFamily="18" charset="0"/>
                <a:ea typeface="ＭＳ Ｐゴシック" panose="020B0600070205080204" pitchFamily="34" charset="-128"/>
              </a:defRPr>
            </a:lvl2pPr>
            <a:lvl3pPr marL="1143000" indent="-228600">
              <a:defRPr sz="2000">
                <a:solidFill>
                  <a:srgbClr val="FFFF99"/>
                </a:solidFill>
                <a:latin typeface="Times New Roman" panose="02020603050405020304" pitchFamily="18" charset="0"/>
                <a:ea typeface="ＭＳ Ｐゴシック" panose="020B0600070205080204" pitchFamily="34" charset="-128"/>
              </a:defRPr>
            </a:lvl3pPr>
            <a:lvl4pPr marL="1600200" indent="-228600">
              <a:defRPr sz="2000">
                <a:solidFill>
                  <a:srgbClr val="FFFF99"/>
                </a:solidFill>
                <a:latin typeface="Times New Roman" panose="02020603050405020304" pitchFamily="18" charset="0"/>
                <a:ea typeface="ＭＳ Ｐゴシック" panose="020B0600070205080204" pitchFamily="34" charset="-128"/>
              </a:defRPr>
            </a:lvl4pPr>
            <a:lvl5pPr marL="2057400" indent="-228600">
              <a:defRPr sz="2000">
                <a:solidFill>
                  <a:srgbClr val="FFFF99"/>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9pPr>
          </a:lstStyle>
          <a:p>
            <a:fld id="{DAD118F9-D2C6-484A-9B57-68E40A96DCF5}" type="slidenum">
              <a:rPr lang="en-US" altLang="de-DE" sz="1200"/>
              <a:pPr/>
              <a:t>46</a:t>
            </a:fld>
            <a:endParaRPr lang="en-US" altLang="de-DE" sz="1200"/>
          </a:p>
        </p:txBody>
      </p:sp>
      <p:sp>
        <p:nvSpPr>
          <p:cNvPr id="59397" name="Rectangle 2">
            <a:extLst>
              <a:ext uri="{FF2B5EF4-FFF2-40B4-BE49-F238E27FC236}">
                <a16:creationId xmlns:a16="http://schemas.microsoft.com/office/drawing/2014/main" id="{A74D5EA9-C403-398A-2ED9-8C24B14539BB}"/>
              </a:ext>
            </a:extLst>
          </p:cNvPr>
          <p:cNvSpPr>
            <a:spLocks noGrp="1" noRot="1" noChangeAspect="1" noChangeArrowheads="1" noTextEdit="1"/>
          </p:cNvSpPr>
          <p:nvPr>
            <p:ph type="sldImg"/>
          </p:nvPr>
        </p:nvSpPr>
        <p:spPr>
          <a:xfrm>
            <a:off x="3429000" y="2400300"/>
            <a:ext cx="0" cy="0"/>
          </a:xfrm>
          <a:solidFill>
            <a:srgbClr val="FFFFFF"/>
          </a:solidFill>
          <a:ln/>
        </p:spPr>
      </p:sp>
      <p:sp>
        <p:nvSpPr>
          <p:cNvPr id="3440643" name="Rectangle 3">
            <a:extLst>
              <a:ext uri="{FF2B5EF4-FFF2-40B4-BE49-F238E27FC236}">
                <a16:creationId xmlns:a16="http://schemas.microsoft.com/office/drawing/2014/main" id="{54282CFC-16CC-55ED-D0B7-1BAA5C44FBA4}"/>
              </a:ext>
            </a:extLst>
          </p:cNvPr>
          <p:cNvSpPr>
            <a:spLocks noGrp="1" noChangeArrowheads="1"/>
          </p:cNvSpPr>
          <p:nvPr>
            <p:ph type="body" idx="1"/>
          </p:nvPr>
        </p:nvSpPr>
        <p:spPr>
          <a:xfrm>
            <a:off x="919163" y="4348163"/>
            <a:ext cx="9617075" cy="4799012"/>
          </a:xfrm>
          <a:solidFill>
            <a:srgbClr val="FFFFFF"/>
          </a:solidFill>
          <a:ln>
            <a:solidFill>
              <a:srgbClr val="000000"/>
            </a:solidFill>
            <a:miter lim="800000"/>
            <a:headEnd/>
            <a:tailEnd/>
          </a:ln>
        </p:spPr>
        <p:txBody>
          <a:bodyPr/>
          <a:lstStyle/>
          <a:p>
            <a:pPr>
              <a:defRPr/>
            </a:pPr>
            <a:r>
              <a:rPr lang="de-DE" altLang="de-DE">
                <a:latin typeface="Times New Roman" charset="0"/>
                <a:ea typeface="ＭＳ Ｐゴシック" charset="-128"/>
              </a:rPr>
              <a:t>About 0.25% of the world population suffers from drug-resistnt epilepsy and bout 10-15% would profit from a surgical removl of the epileptogenic tissue.</a:t>
            </a:r>
          </a:p>
          <a:p>
            <a:pPr>
              <a:defRPr/>
            </a:pPr>
            <a:endParaRPr lang="de-DE" altLang="de-DE">
              <a:latin typeface="Times New Roman" charset="0"/>
              <a:ea typeface="ＭＳ Ｐゴシック" charset="-128"/>
            </a:endParaRPr>
          </a:p>
          <a:p>
            <a:pPr>
              <a:defRPr/>
            </a:pPr>
            <a:r>
              <a:rPr lang="de-DE" altLang="de-DE">
                <a:latin typeface="Times New Roman" charset="0"/>
                <a:ea typeface="ＭＳ Ｐゴシック" charset="-128"/>
              </a:rPr>
              <a:t>42 year old female suffering from medically intractable complex partial seizures of mesial-temporal origin</a:t>
            </a:r>
          </a:p>
          <a:p>
            <a:pPr>
              <a:defRPr/>
            </a:pPr>
            <a:r>
              <a:rPr lang="de-DE" altLang="de-DE">
                <a:latin typeface="Times New Roman" charset="0"/>
                <a:ea typeface="ＭＳ Ｐゴシック" charset="-128"/>
              </a:rPr>
              <a:t>Seizures had duration of up to 10 minutes and a frequency of twice to 5 times a month</a:t>
            </a:r>
          </a:p>
          <a:p>
            <a:pPr>
              <a:defRPr/>
            </a:pPr>
            <a:endParaRPr lang="de-DE" altLang="de-DE">
              <a:latin typeface="Times New Roman" charset="0"/>
              <a:ea typeface="ＭＳ Ｐゴシック" charset="-128"/>
            </a:endParaRPr>
          </a:p>
          <a:p>
            <a:pPr>
              <a:defRPr/>
            </a:pPr>
            <a:r>
              <a:rPr lang="de-DE" altLang="de-DE">
                <a:latin typeface="Times New Roman" charset="0"/>
                <a:ea typeface="ＭＳ Ｐゴシック" charset="-128"/>
              </a:rPr>
              <a:t>Measurements:</a:t>
            </a:r>
          </a:p>
          <a:p>
            <a:pPr>
              <a:defRPr/>
            </a:pPr>
            <a:r>
              <a:rPr lang="de-DE" altLang="de-DE">
                <a:latin typeface="Times New Roman" charset="0"/>
                <a:ea typeface="ＭＳ Ｐゴシック" charset="-128"/>
              </a:rPr>
              <a:t>=========</a:t>
            </a:r>
          </a:p>
          <a:p>
            <a:pPr>
              <a:defRPr/>
            </a:pPr>
            <a:r>
              <a:rPr lang="de-DE" altLang="de-DE">
                <a:latin typeface="Times New Roman" charset="0"/>
                <a:ea typeface="ＭＳ Ｐゴシック" charset="-128"/>
              </a:rPr>
              <a:t>A short-term barbiturate (Schlafmittel), known to provoke epileptiform activity</a:t>
            </a:r>
          </a:p>
          <a:p>
            <a:pPr>
              <a:defRPr/>
            </a:pPr>
            <a:r>
              <a:rPr lang="de-DE" altLang="de-DE">
                <a:latin typeface="Times New Roman" charset="0"/>
                <a:ea typeface="ＭＳ Ｐゴシック" charset="-128"/>
              </a:rPr>
              <a:t>-&gt; 60-channel EEG montage with reference at the ear contralateral to the epileptic focus </a:t>
            </a:r>
          </a:p>
          <a:p>
            <a:pPr>
              <a:defRPr/>
            </a:pPr>
            <a:endParaRPr lang="de-DE" altLang="de-DE">
              <a:latin typeface="Times New Roman" charset="0"/>
              <a:ea typeface="ＭＳ Ｐゴシック" charset="-128"/>
            </a:endParaRPr>
          </a:p>
          <a:p>
            <a:pPr>
              <a:defRPr/>
            </a:pPr>
            <a:r>
              <a:rPr lang="de-DE" altLang="de-DE">
                <a:latin typeface="Times New Roman" charset="0"/>
                <a:ea typeface="ＭＳ Ｐゴシック" charset="-128"/>
              </a:rPr>
              <a:t>Source reconstruction:</a:t>
            </a:r>
          </a:p>
          <a:p>
            <a:pPr>
              <a:defRPr/>
            </a:pPr>
            <a:r>
              <a:rPr lang="de-DE" altLang="de-DE">
                <a:latin typeface="Times New Roman" charset="0"/>
                <a:ea typeface="ＭＳ Ｐゴシック" charset="-128"/>
              </a:rPr>
              <a:t>==============</a:t>
            </a:r>
          </a:p>
          <a:p>
            <a:pPr>
              <a:defRPr/>
            </a:pPr>
            <a:r>
              <a:rPr lang="de-DE" altLang="de-DE">
                <a:latin typeface="Times New Roman" charset="0"/>
                <a:ea typeface="ＭＳ Ｐゴシック" charset="-128"/>
              </a:rPr>
              <a:t>Single dipole fit at signal peak</a:t>
            </a:r>
          </a:p>
          <a:p>
            <a:pPr>
              <a:defRPr/>
            </a:pPr>
            <a:r>
              <a:rPr lang="de-DE" altLang="de-DE">
                <a:latin typeface="Times New Roman" charset="0"/>
                <a:ea typeface="ＭＳ Ｐゴシック" charset="-128"/>
              </a:rPr>
              <a:t>-&gt;Localization of the secondary activations, propagating along the temporal cortical surface</a:t>
            </a:r>
          </a:p>
          <a:p>
            <a:pPr>
              <a:defRPr/>
            </a:pPr>
            <a:r>
              <a:rPr lang="de-DE" altLang="de-DE">
                <a:latin typeface="Times New Roman" charset="0"/>
                <a:ea typeface="ＭＳ Ｐゴシック" charset="-128"/>
              </a:rPr>
              <a:t>-&gt;Primary activity in the hippocampus and the amygdala (cannot be measured outside)</a:t>
            </a:r>
          </a:p>
          <a:p>
            <a:pPr>
              <a:defRPr/>
            </a:pPr>
            <a:endParaRPr lang="de-DE" altLang="de-DE">
              <a:latin typeface="Times New Roman" charset="0"/>
              <a:ea typeface="ＭＳ Ｐゴシック" charset="-128"/>
            </a:endParaRPr>
          </a:p>
          <a:p>
            <a:pPr>
              <a:defRPr/>
            </a:pPr>
            <a:r>
              <a:rPr lang="de-DE" altLang="de-DE">
                <a:latin typeface="Times New Roman" charset="0"/>
                <a:ea typeface="ＭＳ Ｐゴシック" charset="-128"/>
              </a:rPr>
              <a:t>Therapy:</a:t>
            </a:r>
          </a:p>
          <a:p>
            <a:pPr>
              <a:defRPr/>
            </a:pPr>
            <a:r>
              <a:rPr lang="de-DE" altLang="de-DE">
                <a:latin typeface="Times New Roman" charset="0"/>
                <a:ea typeface="ＭＳ Ｐゴシック" charset="-128"/>
              </a:rPr>
              <a:t>======</a:t>
            </a:r>
          </a:p>
          <a:p>
            <a:pPr>
              <a:defRPr/>
            </a:pPr>
            <a:r>
              <a:rPr lang="de-DE" altLang="de-DE">
                <a:latin typeface="Times New Roman" charset="0"/>
                <a:ea typeface="ＭＳ Ｐゴシック" charset="-128"/>
              </a:rPr>
              <a:t>Selective amygdalohippocampectomy</a:t>
            </a:r>
          </a:p>
          <a:p>
            <a:pPr>
              <a:defRPr/>
            </a:pPr>
            <a:r>
              <a:rPr lang="de-DE" altLang="de-DE">
                <a:latin typeface="Times New Roman" charset="0"/>
                <a:ea typeface="ＭＳ Ｐゴシック" charset="-128"/>
              </a:rPr>
              <a:t>-&gt; Patient free of seizures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45FCAC13-AF38-4214-063A-2CD07BED954D}"/>
              </a:ext>
            </a:extLst>
          </p:cNvPr>
          <p:cNvSpPr>
            <a:spLocks noGrp="1" noChangeArrowheads="1"/>
          </p:cNvSpPr>
          <p:nvPr>
            <p:ph type="hdr" sz="quarter"/>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9" name="Rectangle 3">
            <a:extLst>
              <a:ext uri="{FF2B5EF4-FFF2-40B4-BE49-F238E27FC236}">
                <a16:creationId xmlns:a16="http://schemas.microsoft.com/office/drawing/2014/main" id="{C097B74E-8E8B-54DD-56D8-717CBC6D1465}"/>
              </a:ext>
            </a:extLst>
          </p:cNvPr>
          <p:cNvSpPr>
            <a:spLocks noGrp="1" noChangeArrowheads="1"/>
          </p:cNvSpPr>
          <p:nvPr>
            <p:ph type="dt" sz="quarter" idx="1"/>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10" name="Rectangle 6">
            <a:extLst>
              <a:ext uri="{FF2B5EF4-FFF2-40B4-BE49-F238E27FC236}">
                <a16:creationId xmlns:a16="http://schemas.microsoft.com/office/drawing/2014/main" id="{1A69FBE9-606A-0FFB-1D0E-D320A483FE4C}"/>
              </a:ext>
            </a:extLst>
          </p:cNvPr>
          <p:cNvSpPr>
            <a:spLocks noGrp="1" noChangeArrowheads="1"/>
          </p:cNvSpPr>
          <p:nvPr>
            <p:ph type="ftr" sz="quarter" idx="4"/>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11" name="Rectangle 7">
            <a:extLst>
              <a:ext uri="{FF2B5EF4-FFF2-40B4-BE49-F238E27FC236}">
                <a16:creationId xmlns:a16="http://schemas.microsoft.com/office/drawing/2014/main" id="{486180ED-EE34-8A17-73C8-C424B96C9051}"/>
              </a:ext>
            </a:extLst>
          </p:cNvPr>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panose="02020603050405020304" pitchFamily="18" charset="0"/>
                <a:ea typeface="ＭＳ Ｐゴシック" panose="020B0600070205080204" pitchFamily="34" charset="-128"/>
              </a:defRPr>
            </a:lvl1pPr>
            <a:lvl2pPr marL="37931725" indent="-37474525">
              <a:defRPr sz="2000">
                <a:solidFill>
                  <a:srgbClr val="FFFF99"/>
                </a:solidFill>
                <a:latin typeface="Times New Roman" panose="02020603050405020304" pitchFamily="18" charset="0"/>
                <a:ea typeface="ＭＳ Ｐゴシック" panose="020B0600070205080204" pitchFamily="34" charset="-128"/>
              </a:defRPr>
            </a:lvl2pPr>
            <a:lvl3pPr marL="1143000" indent="-228600">
              <a:defRPr sz="2000">
                <a:solidFill>
                  <a:srgbClr val="FFFF99"/>
                </a:solidFill>
                <a:latin typeface="Times New Roman" panose="02020603050405020304" pitchFamily="18" charset="0"/>
                <a:ea typeface="ＭＳ Ｐゴシック" panose="020B0600070205080204" pitchFamily="34" charset="-128"/>
              </a:defRPr>
            </a:lvl3pPr>
            <a:lvl4pPr marL="1600200" indent="-228600">
              <a:defRPr sz="2000">
                <a:solidFill>
                  <a:srgbClr val="FFFF99"/>
                </a:solidFill>
                <a:latin typeface="Times New Roman" panose="02020603050405020304" pitchFamily="18" charset="0"/>
                <a:ea typeface="ＭＳ Ｐゴシック" panose="020B0600070205080204" pitchFamily="34" charset="-128"/>
              </a:defRPr>
            </a:lvl4pPr>
            <a:lvl5pPr marL="2057400" indent="-228600">
              <a:defRPr sz="2000">
                <a:solidFill>
                  <a:srgbClr val="FFFF99"/>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9pPr>
          </a:lstStyle>
          <a:p>
            <a:fld id="{DC8F0B3C-10F0-EE40-B4A1-BF8FD595530B}" type="slidenum">
              <a:rPr lang="en-US" altLang="de-DE" sz="1200"/>
              <a:pPr/>
              <a:t>8</a:t>
            </a:fld>
            <a:endParaRPr lang="en-US" altLang="de-DE" sz="1200"/>
          </a:p>
        </p:txBody>
      </p:sp>
      <p:sp>
        <p:nvSpPr>
          <p:cNvPr id="4" name="Rectangle 2">
            <a:extLst>
              <a:ext uri="{FF2B5EF4-FFF2-40B4-BE49-F238E27FC236}">
                <a16:creationId xmlns:a16="http://schemas.microsoft.com/office/drawing/2014/main" id="{9278168D-59AA-40FA-A784-F3382F689782}"/>
              </a:ext>
            </a:extLst>
          </p:cNvPr>
          <p:cNvSpPr txBox="1">
            <a:spLocks noGrp="1" noChangeArrowheads="1"/>
          </p:cNvSpPr>
          <p:nvPr/>
        </p:nvSpPr>
        <p:spPr bwMode="auto">
          <a:xfrm>
            <a:off x="0" y="0"/>
            <a:ext cx="906463" cy="2746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b="1"/>
          </a:p>
        </p:txBody>
      </p:sp>
      <p:sp>
        <p:nvSpPr>
          <p:cNvPr id="5" name="Rectangle 3">
            <a:extLst>
              <a:ext uri="{FF2B5EF4-FFF2-40B4-BE49-F238E27FC236}">
                <a16:creationId xmlns:a16="http://schemas.microsoft.com/office/drawing/2014/main" id="{BCDF601A-966A-C5CD-DDA3-D58962B8A6B1}"/>
              </a:ext>
            </a:extLst>
          </p:cNvPr>
          <p:cNvSpPr txBox="1">
            <a:spLocks noGrp="1" noChangeArrowheads="1"/>
          </p:cNvSpPr>
          <p:nvPr/>
        </p:nvSpPr>
        <p:spPr bwMode="auto">
          <a:xfrm>
            <a:off x="5589588" y="0"/>
            <a:ext cx="1268412" cy="2746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lgn="r">
              <a:defRPr/>
            </a:pPr>
            <a:endParaRPr lang="de-DE" altLang="de-DE" sz="1200" b="1"/>
          </a:p>
        </p:txBody>
      </p:sp>
      <p:sp>
        <p:nvSpPr>
          <p:cNvPr id="6" name="Rectangle 6">
            <a:extLst>
              <a:ext uri="{FF2B5EF4-FFF2-40B4-BE49-F238E27FC236}">
                <a16:creationId xmlns:a16="http://schemas.microsoft.com/office/drawing/2014/main" id="{ABE7B04D-A3A8-778A-F394-64CBC09FDFD0}"/>
              </a:ext>
            </a:extLst>
          </p:cNvPr>
          <p:cNvSpPr txBox="1">
            <a:spLocks noGrp="1" noChangeArrowheads="1"/>
          </p:cNvSpPr>
          <p:nvPr/>
        </p:nvSpPr>
        <p:spPr bwMode="auto">
          <a:xfrm>
            <a:off x="0" y="8869363"/>
            <a:ext cx="838200" cy="27463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b">
            <a:spAutoFit/>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b="1"/>
          </a:p>
        </p:txBody>
      </p:sp>
      <p:sp>
        <p:nvSpPr>
          <p:cNvPr id="7" name="Rectangle 7">
            <a:extLst>
              <a:ext uri="{FF2B5EF4-FFF2-40B4-BE49-F238E27FC236}">
                <a16:creationId xmlns:a16="http://schemas.microsoft.com/office/drawing/2014/main" id="{A8982E20-555E-1ECC-A485-36408287A083}"/>
              </a:ext>
            </a:extLst>
          </p:cNvPr>
          <p:cNvSpPr txBox="1">
            <a:spLocks noGrp="1" noChangeArrowheads="1"/>
          </p:cNvSpPr>
          <p:nvPr/>
        </p:nvSpPr>
        <p:spPr bwMode="auto">
          <a:xfrm>
            <a:off x="6356350" y="8869363"/>
            <a:ext cx="501650" cy="27463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b">
            <a:spAutoFit/>
          </a:bodyPr>
          <a:lstStyle>
            <a:lvl1pPr>
              <a:defRPr sz="2000">
                <a:solidFill>
                  <a:srgbClr val="FFFF99"/>
                </a:solidFill>
                <a:latin typeface="Times New Roman" panose="02020603050405020304" pitchFamily="18" charset="0"/>
                <a:ea typeface="ＭＳ Ｐゴシック" panose="020B0600070205080204" pitchFamily="34" charset="-128"/>
              </a:defRPr>
            </a:lvl1pPr>
            <a:lvl2pPr marL="37931725" indent="-37474525">
              <a:defRPr sz="2000">
                <a:solidFill>
                  <a:srgbClr val="FFFF99"/>
                </a:solidFill>
                <a:latin typeface="Times New Roman" panose="02020603050405020304" pitchFamily="18" charset="0"/>
                <a:ea typeface="ＭＳ Ｐゴシック" panose="020B0600070205080204" pitchFamily="34" charset="-128"/>
              </a:defRPr>
            </a:lvl2pPr>
            <a:lvl3pPr marL="1143000" indent="-228600">
              <a:defRPr sz="2000">
                <a:solidFill>
                  <a:srgbClr val="FFFF99"/>
                </a:solidFill>
                <a:latin typeface="Times New Roman" panose="02020603050405020304" pitchFamily="18" charset="0"/>
                <a:ea typeface="ＭＳ Ｐゴシック" panose="020B0600070205080204" pitchFamily="34" charset="-128"/>
              </a:defRPr>
            </a:lvl3pPr>
            <a:lvl4pPr marL="1600200" indent="-228600">
              <a:defRPr sz="2000">
                <a:solidFill>
                  <a:srgbClr val="FFFF99"/>
                </a:solidFill>
                <a:latin typeface="Times New Roman" panose="02020603050405020304" pitchFamily="18" charset="0"/>
                <a:ea typeface="ＭＳ Ｐゴシック" panose="020B0600070205080204" pitchFamily="34" charset="-128"/>
              </a:defRPr>
            </a:lvl4pPr>
            <a:lvl5pPr marL="2057400" indent="-228600">
              <a:defRPr sz="2000">
                <a:solidFill>
                  <a:srgbClr val="FFFF99"/>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9pPr>
          </a:lstStyle>
          <a:p>
            <a:pPr algn="r"/>
            <a:fld id="{355AE83A-C4F3-884A-AE11-12718F380F55}" type="slidenum">
              <a:rPr lang="en-US" altLang="de-DE" sz="1200" b="1"/>
              <a:pPr algn="r"/>
              <a:t>8</a:t>
            </a:fld>
            <a:endParaRPr lang="en-US" altLang="de-DE" sz="1200" b="1"/>
          </a:p>
        </p:txBody>
      </p:sp>
      <p:sp>
        <p:nvSpPr>
          <p:cNvPr id="14345" name="Rectangle 2">
            <a:extLst>
              <a:ext uri="{FF2B5EF4-FFF2-40B4-BE49-F238E27FC236}">
                <a16:creationId xmlns:a16="http://schemas.microsoft.com/office/drawing/2014/main" id="{B7771EBF-429F-B404-5F60-451ACDD9A02C}"/>
              </a:ext>
            </a:extLst>
          </p:cNvPr>
          <p:cNvSpPr>
            <a:spLocks noGrp="1" noRot="1" noChangeAspect="1" noChangeArrowheads="1" noTextEdit="1"/>
          </p:cNvSpPr>
          <p:nvPr>
            <p:ph type="sldImg"/>
          </p:nvPr>
        </p:nvSpPr>
        <p:spPr>
          <a:xfrm>
            <a:off x="3429000" y="2400300"/>
            <a:ext cx="0" cy="0"/>
          </a:xfrm>
          <a:solidFill>
            <a:srgbClr val="FFFFFF"/>
          </a:solidFill>
          <a:ln/>
        </p:spPr>
      </p:sp>
      <p:sp>
        <p:nvSpPr>
          <p:cNvPr id="3502083" name="Rectangle 3">
            <a:extLst>
              <a:ext uri="{FF2B5EF4-FFF2-40B4-BE49-F238E27FC236}">
                <a16:creationId xmlns:a16="http://schemas.microsoft.com/office/drawing/2014/main" id="{F1243785-4B9E-FE5F-3756-8466A02C4C69}"/>
              </a:ext>
            </a:extLst>
          </p:cNvPr>
          <p:cNvSpPr>
            <a:spLocks noGrp="1" noChangeArrowheads="1"/>
          </p:cNvSpPr>
          <p:nvPr>
            <p:ph type="body" idx="1"/>
          </p:nvPr>
        </p:nvSpPr>
        <p:spPr>
          <a:xfrm>
            <a:off x="919163" y="4343400"/>
            <a:ext cx="222250" cy="274638"/>
          </a:xfrm>
        </p:spPr>
        <p:txBody>
          <a:bodyPr/>
          <a:lstStyle/>
          <a:p>
            <a:pPr>
              <a:defRPr/>
            </a:pPr>
            <a:r>
              <a:rPr lang="en-US" altLang="de-DE">
                <a:latin typeface="Times New Roman" charset="0"/>
                <a:ea typeface="ＭＳ Ｐゴシック" charset="-128"/>
              </a:rPr>
              <a:t> </a:t>
            </a:r>
            <a:endParaRPr lang="en-GB" altLang="de-DE">
              <a:latin typeface="Times New Roman" charset="0"/>
              <a:ea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46DF2A3-0B30-24AF-B90D-FA247F1DF0E1}"/>
              </a:ext>
            </a:extLst>
          </p:cNvPr>
          <p:cNvSpPr>
            <a:spLocks noGrp="1" noChangeArrowheads="1"/>
          </p:cNvSpPr>
          <p:nvPr>
            <p:ph type="hdr" sz="quarter"/>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5" name="Rectangle 3">
            <a:extLst>
              <a:ext uri="{FF2B5EF4-FFF2-40B4-BE49-F238E27FC236}">
                <a16:creationId xmlns:a16="http://schemas.microsoft.com/office/drawing/2014/main" id="{7B95DC6C-0004-5D03-4417-C75C11292379}"/>
              </a:ext>
            </a:extLst>
          </p:cNvPr>
          <p:cNvSpPr>
            <a:spLocks noGrp="1" noChangeArrowheads="1"/>
          </p:cNvSpPr>
          <p:nvPr>
            <p:ph type="dt" sz="quarter" idx="1"/>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6" name="Rectangle 6">
            <a:extLst>
              <a:ext uri="{FF2B5EF4-FFF2-40B4-BE49-F238E27FC236}">
                <a16:creationId xmlns:a16="http://schemas.microsoft.com/office/drawing/2014/main" id="{F3B32AD7-002E-E9C1-2898-7AD00EFE9AFB}"/>
              </a:ext>
            </a:extLst>
          </p:cNvPr>
          <p:cNvSpPr>
            <a:spLocks noGrp="1" noChangeArrowheads="1"/>
          </p:cNvSpPr>
          <p:nvPr>
            <p:ph type="ftr" sz="quarter" idx="4"/>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7" name="Rectangle 7">
            <a:extLst>
              <a:ext uri="{FF2B5EF4-FFF2-40B4-BE49-F238E27FC236}">
                <a16:creationId xmlns:a16="http://schemas.microsoft.com/office/drawing/2014/main" id="{4029E9CC-B4B4-2193-D2EC-5FA40E94C79E}"/>
              </a:ext>
            </a:extLst>
          </p:cNvPr>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panose="02020603050405020304" pitchFamily="18" charset="0"/>
                <a:ea typeface="ＭＳ Ｐゴシック" panose="020B0600070205080204" pitchFamily="34" charset="-128"/>
              </a:defRPr>
            </a:lvl1pPr>
            <a:lvl2pPr marL="37931725" indent="-37474525">
              <a:defRPr sz="2000">
                <a:solidFill>
                  <a:srgbClr val="FFFF99"/>
                </a:solidFill>
                <a:latin typeface="Times New Roman" panose="02020603050405020304" pitchFamily="18" charset="0"/>
                <a:ea typeface="ＭＳ Ｐゴシック" panose="020B0600070205080204" pitchFamily="34" charset="-128"/>
              </a:defRPr>
            </a:lvl2pPr>
            <a:lvl3pPr marL="1143000" indent="-228600">
              <a:defRPr sz="2000">
                <a:solidFill>
                  <a:srgbClr val="FFFF99"/>
                </a:solidFill>
                <a:latin typeface="Times New Roman" panose="02020603050405020304" pitchFamily="18" charset="0"/>
                <a:ea typeface="ＭＳ Ｐゴシック" panose="020B0600070205080204" pitchFamily="34" charset="-128"/>
              </a:defRPr>
            </a:lvl3pPr>
            <a:lvl4pPr marL="1600200" indent="-228600">
              <a:defRPr sz="2000">
                <a:solidFill>
                  <a:srgbClr val="FFFF99"/>
                </a:solidFill>
                <a:latin typeface="Times New Roman" panose="02020603050405020304" pitchFamily="18" charset="0"/>
                <a:ea typeface="ＭＳ Ｐゴシック" panose="020B0600070205080204" pitchFamily="34" charset="-128"/>
              </a:defRPr>
            </a:lvl4pPr>
            <a:lvl5pPr marL="2057400" indent="-228600">
              <a:defRPr sz="2000">
                <a:solidFill>
                  <a:srgbClr val="FFFF99"/>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9pPr>
          </a:lstStyle>
          <a:p>
            <a:fld id="{321EC544-47A7-6142-BFA0-751B6B7C819D}" type="slidenum">
              <a:rPr lang="en-US" altLang="de-DE" sz="1200"/>
              <a:pPr/>
              <a:t>47</a:t>
            </a:fld>
            <a:endParaRPr lang="en-US" altLang="de-DE" sz="1200"/>
          </a:p>
        </p:txBody>
      </p:sp>
      <p:sp>
        <p:nvSpPr>
          <p:cNvPr id="61445" name="Rectangle 2">
            <a:extLst>
              <a:ext uri="{FF2B5EF4-FFF2-40B4-BE49-F238E27FC236}">
                <a16:creationId xmlns:a16="http://schemas.microsoft.com/office/drawing/2014/main" id="{ABDAD312-3642-A7E5-3D80-5949BC63C055}"/>
              </a:ext>
            </a:extLst>
          </p:cNvPr>
          <p:cNvSpPr>
            <a:spLocks noGrp="1" noRot="1" noChangeAspect="1" noChangeArrowheads="1" noTextEdit="1"/>
          </p:cNvSpPr>
          <p:nvPr>
            <p:ph type="sldImg"/>
          </p:nvPr>
        </p:nvSpPr>
        <p:spPr>
          <a:xfrm>
            <a:off x="3429000" y="2400300"/>
            <a:ext cx="0" cy="0"/>
          </a:xfrm>
          <a:solidFill>
            <a:srgbClr val="FFFFFF"/>
          </a:solidFill>
          <a:ln/>
        </p:spPr>
      </p:sp>
      <p:sp>
        <p:nvSpPr>
          <p:cNvPr id="3442691" name="Rectangle 3">
            <a:extLst>
              <a:ext uri="{FF2B5EF4-FFF2-40B4-BE49-F238E27FC236}">
                <a16:creationId xmlns:a16="http://schemas.microsoft.com/office/drawing/2014/main" id="{32724700-1950-C0D6-C8E4-E3401D7A6BFD}"/>
              </a:ext>
            </a:extLst>
          </p:cNvPr>
          <p:cNvSpPr>
            <a:spLocks noGrp="1" noChangeArrowheads="1"/>
          </p:cNvSpPr>
          <p:nvPr>
            <p:ph type="body" idx="1"/>
          </p:nvPr>
        </p:nvSpPr>
        <p:spPr>
          <a:xfrm>
            <a:off x="919163" y="4348163"/>
            <a:ext cx="6707187" cy="4322762"/>
          </a:xfrm>
          <a:solidFill>
            <a:srgbClr val="FFFFFF"/>
          </a:solidFill>
          <a:ln>
            <a:solidFill>
              <a:srgbClr val="000000"/>
            </a:solidFill>
            <a:miter lim="800000"/>
            <a:headEnd/>
            <a:tailEnd/>
          </a:ln>
        </p:spPr>
        <p:txBody>
          <a:bodyPr/>
          <a:lstStyle/>
          <a:p>
            <a:pPr>
              <a:defRPr/>
            </a:pPr>
            <a:r>
              <a:rPr lang="de-DE" altLang="de-DE">
                <a:latin typeface="Times New Roman" charset="0"/>
                <a:ea typeface="ＭＳ Ｐゴシック" charset="-128"/>
              </a:rPr>
              <a:t>42 year old female suffering from medically intractable complex partial seizures of mesial-temporal origin</a:t>
            </a:r>
          </a:p>
          <a:p>
            <a:pPr>
              <a:defRPr/>
            </a:pPr>
            <a:r>
              <a:rPr lang="de-DE" altLang="de-DE">
                <a:latin typeface="Times New Roman" charset="0"/>
                <a:ea typeface="ＭＳ Ｐゴシック" charset="-128"/>
              </a:rPr>
              <a:t>Seizures had duration of up to 10 minutes and a frequency of twice to 5 times a month</a:t>
            </a:r>
          </a:p>
          <a:p>
            <a:pPr>
              <a:defRPr/>
            </a:pPr>
            <a:endParaRPr lang="de-DE" altLang="de-DE">
              <a:latin typeface="Times New Roman" charset="0"/>
              <a:ea typeface="ＭＳ Ｐゴシック" charset="-128"/>
            </a:endParaRPr>
          </a:p>
          <a:p>
            <a:pPr>
              <a:defRPr/>
            </a:pPr>
            <a:r>
              <a:rPr lang="de-DE" altLang="de-DE">
                <a:latin typeface="Times New Roman" charset="0"/>
                <a:ea typeface="ＭＳ Ｐゴシック" charset="-128"/>
              </a:rPr>
              <a:t>Measurements:</a:t>
            </a:r>
          </a:p>
          <a:p>
            <a:pPr>
              <a:defRPr/>
            </a:pPr>
            <a:r>
              <a:rPr lang="de-DE" altLang="de-DE">
                <a:latin typeface="Times New Roman" charset="0"/>
                <a:ea typeface="ＭＳ Ｐゴシック" charset="-128"/>
              </a:rPr>
              <a:t>=========</a:t>
            </a:r>
          </a:p>
          <a:p>
            <a:pPr>
              <a:defRPr/>
            </a:pPr>
            <a:r>
              <a:rPr lang="de-DE" altLang="de-DE">
                <a:latin typeface="Times New Roman" charset="0"/>
                <a:ea typeface="ＭＳ Ｐゴシック" charset="-128"/>
              </a:rPr>
              <a:t>A short-term barbiturate (Schlafmittel), known to provoke epileptiform activity</a:t>
            </a:r>
          </a:p>
          <a:p>
            <a:pPr>
              <a:defRPr/>
            </a:pPr>
            <a:r>
              <a:rPr lang="de-DE" altLang="de-DE">
                <a:latin typeface="Times New Roman" charset="0"/>
                <a:ea typeface="ＭＳ Ｐゴシック" charset="-128"/>
              </a:rPr>
              <a:t>-&gt; 60-channel EEG montage with reference at the ear contralateral to the epileptic focus </a:t>
            </a:r>
          </a:p>
          <a:p>
            <a:pPr>
              <a:defRPr/>
            </a:pPr>
            <a:endParaRPr lang="de-DE" altLang="de-DE">
              <a:latin typeface="Times New Roman" charset="0"/>
              <a:ea typeface="ＭＳ Ｐゴシック" charset="-128"/>
            </a:endParaRPr>
          </a:p>
          <a:p>
            <a:pPr>
              <a:defRPr/>
            </a:pPr>
            <a:r>
              <a:rPr lang="de-DE" altLang="de-DE">
                <a:latin typeface="Times New Roman" charset="0"/>
                <a:ea typeface="ＭＳ Ｐゴシック" charset="-128"/>
              </a:rPr>
              <a:t>Source reconstruction:</a:t>
            </a:r>
          </a:p>
          <a:p>
            <a:pPr>
              <a:defRPr/>
            </a:pPr>
            <a:r>
              <a:rPr lang="de-DE" altLang="de-DE">
                <a:latin typeface="Times New Roman" charset="0"/>
                <a:ea typeface="ＭＳ Ｐゴシック" charset="-128"/>
              </a:rPr>
              <a:t>==============</a:t>
            </a:r>
          </a:p>
          <a:p>
            <a:pPr>
              <a:defRPr/>
            </a:pPr>
            <a:r>
              <a:rPr lang="de-DE" altLang="de-DE">
                <a:latin typeface="Times New Roman" charset="0"/>
                <a:ea typeface="ＭＳ Ｐゴシック" charset="-128"/>
              </a:rPr>
              <a:t>Single dipole fit at signal peak</a:t>
            </a:r>
          </a:p>
          <a:p>
            <a:pPr>
              <a:defRPr/>
            </a:pPr>
            <a:r>
              <a:rPr lang="de-DE" altLang="de-DE">
                <a:latin typeface="Times New Roman" charset="0"/>
                <a:ea typeface="ＭＳ Ｐゴシック" charset="-128"/>
              </a:rPr>
              <a:t>-&gt;Localization of the secondary activations, propagating along the temporal cortical surface</a:t>
            </a:r>
          </a:p>
          <a:p>
            <a:pPr>
              <a:defRPr/>
            </a:pPr>
            <a:r>
              <a:rPr lang="de-DE" altLang="de-DE">
                <a:latin typeface="Times New Roman" charset="0"/>
                <a:ea typeface="ＭＳ Ｐゴシック" charset="-128"/>
              </a:rPr>
              <a:t>-&gt;Primary activity in the hippocampus and the amygdala (cannot be measured outside)</a:t>
            </a:r>
          </a:p>
          <a:p>
            <a:pPr>
              <a:defRPr/>
            </a:pPr>
            <a:endParaRPr lang="de-DE" altLang="de-DE">
              <a:latin typeface="Times New Roman" charset="0"/>
              <a:ea typeface="ＭＳ Ｐゴシック" charset="-128"/>
            </a:endParaRPr>
          </a:p>
          <a:p>
            <a:pPr>
              <a:defRPr/>
            </a:pPr>
            <a:r>
              <a:rPr lang="de-DE" altLang="de-DE">
                <a:latin typeface="Times New Roman" charset="0"/>
                <a:ea typeface="ＭＳ Ｐゴシック" charset="-128"/>
              </a:rPr>
              <a:t>Therapy:</a:t>
            </a:r>
          </a:p>
          <a:p>
            <a:pPr>
              <a:defRPr/>
            </a:pPr>
            <a:r>
              <a:rPr lang="de-DE" altLang="de-DE">
                <a:latin typeface="Times New Roman" charset="0"/>
                <a:ea typeface="ＭＳ Ｐゴシック" charset="-128"/>
              </a:rPr>
              <a:t>======</a:t>
            </a:r>
          </a:p>
          <a:p>
            <a:pPr>
              <a:defRPr/>
            </a:pPr>
            <a:r>
              <a:rPr lang="de-DE" altLang="de-DE">
                <a:latin typeface="Times New Roman" charset="0"/>
                <a:ea typeface="ＭＳ Ｐゴシック" charset="-128"/>
              </a:rPr>
              <a:t>Selective amygdalohippocampectomy</a:t>
            </a:r>
          </a:p>
          <a:p>
            <a:pPr>
              <a:defRPr/>
            </a:pPr>
            <a:r>
              <a:rPr lang="de-DE" altLang="de-DE">
                <a:latin typeface="Times New Roman" charset="0"/>
                <a:ea typeface="ＭＳ Ｐゴシック" charset="-128"/>
              </a:rPr>
              <a:t>-&gt; Patient free of seizures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A915361-062A-0825-B34B-6213D61062A5}"/>
              </a:ext>
            </a:extLst>
          </p:cNvPr>
          <p:cNvSpPr>
            <a:spLocks noGrp="1" noChangeArrowheads="1"/>
          </p:cNvSpPr>
          <p:nvPr>
            <p:ph type="hdr" sz="quarter"/>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5" name="Rectangle 3">
            <a:extLst>
              <a:ext uri="{FF2B5EF4-FFF2-40B4-BE49-F238E27FC236}">
                <a16:creationId xmlns:a16="http://schemas.microsoft.com/office/drawing/2014/main" id="{0593F753-805E-20BA-F847-5A7F162CE34F}"/>
              </a:ext>
            </a:extLst>
          </p:cNvPr>
          <p:cNvSpPr>
            <a:spLocks noGrp="1" noChangeArrowheads="1"/>
          </p:cNvSpPr>
          <p:nvPr>
            <p:ph type="dt" sz="quarter" idx="1"/>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6" name="Rectangle 6">
            <a:extLst>
              <a:ext uri="{FF2B5EF4-FFF2-40B4-BE49-F238E27FC236}">
                <a16:creationId xmlns:a16="http://schemas.microsoft.com/office/drawing/2014/main" id="{092D51AF-F61B-CA15-E85F-4EC4534DBD88}"/>
              </a:ext>
            </a:extLst>
          </p:cNvPr>
          <p:cNvSpPr>
            <a:spLocks noGrp="1" noChangeArrowheads="1"/>
          </p:cNvSpPr>
          <p:nvPr>
            <p:ph type="ftr" sz="quarter" idx="4"/>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7" name="Rectangle 7">
            <a:extLst>
              <a:ext uri="{FF2B5EF4-FFF2-40B4-BE49-F238E27FC236}">
                <a16:creationId xmlns:a16="http://schemas.microsoft.com/office/drawing/2014/main" id="{618A04C4-9EB6-447C-1C71-0E8F38F91EC2}"/>
              </a:ext>
            </a:extLst>
          </p:cNvPr>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panose="02020603050405020304" pitchFamily="18" charset="0"/>
                <a:ea typeface="ＭＳ Ｐゴシック" panose="020B0600070205080204" pitchFamily="34" charset="-128"/>
              </a:defRPr>
            </a:lvl1pPr>
            <a:lvl2pPr marL="37931725" indent="-37474525">
              <a:defRPr sz="2000">
                <a:solidFill>
                  <a:srgbClr val="FFFF99"/>
                </a:solidFill>
                <a:latin typeface="Times New Roman" panose="02020603050405020304" pitchFamily="18" charset="0"/>
                <a:ea typeface="ＭＳ Ｐゴシック" panose="020B0600070205080204" pitchFamily="34" charset="-128"/>
              </a:defRPr>
            </a:lvl2pPr>
            <a:lvl3pPr marL="1143000" indent="-228600">
              <a:defRPr sz="2000">
                <a:solidFill>
                  <a:srgbClr val="FFFF99"/>
                </a:solidFill>
                <a:latin typeface="Times New Roman" panose="02020603050405020304" pitchFamily="18" charset="0"/>
                <a:ea typeface="ＭＳ Ｐゴシック" panose="020B0600070205080204" pitchFamily="34" charset="-128"/>
              </a:defRPr>
            </a:lvl3pPr>
            <a:lvl4pPr marL="1600200" indent="-228600">
              <a:defRPr sz="2000">
                <a:solidFill>
                  <a:srgbClr val="FFFF99"/>
                </a:solidFill>
                <a:latin typeface="Times New Roman" panose="02020603050405020304" pitchFamily="18" charset="0"/>
                <a:ea typeface="ＭＳ Ｐゴシック" panose="020B0600070205080204" pitchFamily="34" charset="-128"/>
              </a:defRPr>
            </a:lvl4pPr>
            <a:lvl5pPr marL="2057400" indent="-228600">
              <a:defRPr sz="2000">
                <a:solidFill>
                  <a:srgbClr val="FFFF99"/>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9pPr>
          </a:lstStyle>
          <a:p>
            <a:fld id="{B87477E2-9981-5C4A-A86B-5C5E81402A7E}" type="slidenum">
              <a:rPr lang="en-US" altLang="de-DE" sz="1200"/>
              <a:pPr/>
              <a:t>48</a:t>
            </a:fld>
            <a:endParaRPr lang="en-US" altLang="de-DE" sz="1200"/>
          </a:p>
        </p:txBody>
      </p:sp>
      <p:sp>
        <p:nvSpPr>
          <p:cNvPr id="63493" name="Rectangle 2">
            <a:extLst>
              <a:ext uri="{FF2B5EF4-FFF2-40B4-BE49-F238E27FC236}">
                <a16:creationId xmlns:a16="http://schemas.microsoft.com/office/drawing/2014/main" id="{15B6A3DB-7DF3-1DBB-9941-A31698AD1AF9}"/>
              </a:ext>
            </a:extLst>
          </p:cNvPr>
          <p:cNvSpPr>
            <a:spLocks noGrp="1" noRot="1" noChangeAspect="1" noChangeArrowheads="1" noTextEdit="1"/>
          </p:cNvSpPr>
          <p:nvPr>
            <p:ph type="sldImg"/>
          </p:nvPr>
        </p:nvSpPr>
        <p:spPr>
          <a:xfrm>
            <a:off x="3429000" y="2400300"/>
            <a:ext cx="0" cy="0"/>
          </a:xfrm>
          <a:solidFill>
            <a:srgbClr val="FFFFFF"/>
          </a:solidFill>
          <a:ln/>
        </p:spPr>
      </p:sp>
      <p:sp>
        <p:nvSpPr>
          <p:cNvPr id="3444739" name="Rectangle 3">
            <a:extLst>
              <a:ext uri="{FF2B5EF4-FFF2-40B4-BE49-F238E27FC236}">
                <a16:creationId xmlns:a16="http://schemas.microsoft.com/office/drawing/2014/main" id="{1F5AE534-45A7-066E-D53F-FE317F017A3F}"/>
              </a:ext>
            </a:extLst>
          </p:cNvPr>
          <p:cNvSpPr>
            <a:spLocks noGrp="1" noChangeArrowheads="1"/>
          </p:cNvSpPr>
          <p:nvPr>
            <p:ph type="body" idx="1"/>
          </p:nvPr>
        </p:nvSpPr>
        <p:spPr>
          <a:xfrm>
            <a:off x="919163" y="4348163"/>
            <a:ext cx="6707187" cy="4322762"/>
          </a:xfrm>
          <a:solidFill>
            <a:srgbClr val="FFFFFF"/>
          </a:solidFill>
          <a:ln>
            <a:solidFill>
              <a:srgbClr val="000000"/>
            </a:solidFill>
            <a:miter lim="800000"/>
            <a:headEnd/>
            <a:tailEnd/>
          </a:ln>
        </p:spPr>
        <p:txBody>
          <a:bodyPr/>
          <a:lstStyle/>
          <a:p>
            <a:pPr>
              <a:defRPr/>
            </a:pPr>
            <a:r>
              <a:rPr lang="de-DE" altLang="de-DE">
                <a:latin typeface="Times New Roman" charset="0"/>
                <a:ea typeface="ＭＳ Ｐゴシック" charset="-128"/>
              </a:rPr>
              <a:t>42 year old female suffering from medically intractable complex partial seizures of mesial-temporal origin</a:t>
            </a:r>
          </a:p>
          <a:p>
            <a:pPr>
              <a:defRPr/>
            </a:pPr>
            <a:r>
              <a:rPr lang="de-DE" altLang="de-DE">
                <a:latin typeface="Times New Roman" charset="0"/>
                <a:ea typeface="ＭＳ Ｐゴシック" charset="-128"/>
              </a:rPr>
              <a:t>Seizures had duration of up to 10 minutes and a frequency of twice to 5 times a month</a:t>
            </a:r>
          </a:p>
          <a:p>
            <a:pPr>
              <a:defRPr/>
            </a:pPr>
            <a:endParaRPr lang="de-DE" altLang="de-DE">
              <a:latin typeface="Times New Roman" charset="0"/>
              <a:ea typeface="ＭＳ Ｐゴシック" charset="-128"/>
            </a:endParaRPr>
          </a:p>
          <a:p>
            <a:pPr>
              <a:defRPr/>
            </a:pPr>
            <a:r>
              <a:rPr lang="de-DE" altLang="de-DE">
                <a:latin typeface="Times New Roman" charset="0"/>
                <a:ea typeface="ＭＳ Ｐゴシック" charset="-128"/>
              </a:rPr>
              <a:t>Measurements:</a:t>
            </a:r>
          </a:p>
          <a:p>
            <a:pPr>
              <a:defRPr/>
            </a:pPr>
            <a:r>
              <a:rPr lang="de-DE" altLang="de-DE">
                <a:latin typeface="Times New Roman" charset="0"/>
                <a:ea typeface="ＭＳ Ｐゴシック" charset="-128"/>
              </a:rPr>
              <a:t>=========</a:t>
            </a:r>
          </a:p>
          <a:p>
            <a:pPr>
              <a:defRPr/>
            </a:pPr>
            <a:r>
              <a:rPr lang="de-DE" altLang="de-DE">
                <a:latin typeface="Times New Roman" charset="0"/>
                <a:ea typeface="ＭＳ Ｐゴシック" charset="-128"/>
              </a:rPr>
              <a:t>A short-term barbiturate (Schlafmittel), known to provoke epileptiform activity</a:t>
            </a:r>
          </a:p>
          <a:p>
            <a:pPr>
              <a:defRPr/>
            </a:pPr>
            <a:r>
              <a:rPr lang="de-DE" altLang="de-DE">
                <a:latin typeface="Times New Roman" charset="0"/>
                <a:ea typeface="ＭＳ Ｐゴシック" charset="-128"/>
              </a:rPr>
              <a:t>-&gt; 60-channel EEG montage with reference at the ear contralateral to the epileptic focus </a:t>
            </a:r>
          </a:p>
          <a:p>
            <a:pPr>
              <a:defRPr/>
            </a:pPr>
            <a:endParaRPr lang="de-DE" altLang="de-DE">
              <a:latin typeface="Times New Roman" charset="0"/>
              <a:ea typeface="ＭＳ Ｐゴシック" charset="-128"/>
            </a:endParaRPr>
          </a:p>
          <a:p>
            <a:pPr>
              <a:defRPr/>
            </a:pPr>
            <a:r>
              <a:rPr lang="de-DE" altLang="de-DE">
                <a:latin typeface="Times New Roman" charset="0"/>
                <a:ea typeface="ＭＳ Ｐゴシック" charset="-128"/>
              </a:rPr>
              <a:t>Source reconstruction:</a:t>
            </a:r>
          </a:p>
          <a:p>
            <a:pPr>
              <a:defRPr/>
            </a:pPr>
            <a:r>
              <a:rPr lang="de-DE" altLang="de-DE">
                <a:latin typeface="Times New Roman" charset="0"/>
                <a:ea typeface="ＭＳ Ｐゴシック" charset="-128"/>
              </a:rPr>
              <a:t>==============</a:t>
            </a:r>
          </a:p>
          <a:p>
            <a:pPr>
              <a:defRPr/>
            </a:pPr>
            <a:r>
              <a:rPr lang="de-DE" altLang="de-DE">
                <a:latin typeface="Times New Roman" charset="0"/>
                <a:ea typeface="ＭＳ Ｐゴシック" charset="-128"/>
              </a:rPr>
              <a:t>Single dipole fit at signal peak</a:t>
            </a:r>
          </a:p>
          <a:p>
            <a:pPr>
              <a:defRPr/>
            </a:pPr>
            <a:r>
              <a:rPr lang="de-DE" altLang="de-DE">
                <a:latin typeface="Times New Roman" charset="0"/>
                <a:ea typeface="ＭＳ Ｐゴシック" charset="-128"/>
              </a:rPr>
              <a:t>-&gt;Localization of the secondary activations, propagating along the temporal cortical surface</a:t>
            </a:r>
          </a:p>
          <a:p>
            <a:pPr>
              <a:defRPr/>
            </a:pPr>
            <a:r>
              <a:rPr lang="de-DE" altLang="de-DE">
                <a:latin typeface="Times New Roman" charset="0"/>
                <a:ea typeface="ＭＳ Ｐゴシック" charset="-128"/>
              </a:rPr>
              <a:t>-&gt;Primary activity in the hippocampus and the amygdala (cannot be measured outside)</a:t>
            </a:r>
          </a:p>
          <a:p>
            <a:pPr>
              <a:defRPr/>
            </a:pPr>
            <a:endParaRPr lang="de-DE" altLang="de-DE">
              <a:latin typeface="Times New Roman" charset="0"/>
              <a:ea typeface="ＭＳ Ｐゴシック" charset="-128"/>
            </a:endParaRPr>
          </a:p>
          <a:p>
            <a:pPr>
              <a:defRPr/>
            </a:pPr>
            <a:r>
              <a:rPr lang="de-DE" altLang="de-DE">
                <a:latin typeface="Times New Roman" charset="0"/>
                <a:ea typeface="ＭＳ Ｐゴシック" charset="-128"/>
              </a:rPr>
              <a:t>Therapy:</a:t>
            </a:r>
          </a:p>
          <a:p>
            <a:pPr>
              <a:defRPr/>
            </a:pPr>
            <a:r>
              <a:rPr lang="de-DE" altLang="de-DE">
                <a:latin typeface="Times New Roman" charset="0"/>
                <a:ea typeface="ＭＳ Ｐゴシック" charset="-128"/>
              </a:rPr>
              <a:t>======</a:t>
            </a:r>
          </a:p>
          <a:p>
            <a:pPr>
              <a:defRPr/>
            </a:pPr>
            <a:r>
              <a:rPr lang="de-DE" altLang="de-DE">
                <a:latin typeface="Times New Roman" charset="0"/>
                <a:ea typeface="ＭＳ Ｐゴシック" charset="-128"/>
              </a:rPr>
              <a:t>Selective amygdalohippocampectomy</a:t>
            </a:r>
          </a:p>
          <a:p>
            <a:pPr>
              <a:defRPr/>
            </a:pPr>
            <a:r>
              <a:rPr lang="de-DE" altLang="de-DE">
                <a:latin typeface="Times New Roman" charset="0"/>
                <a:ea typeface="ＭＳ Ｐゴシック" charset="-128"/>
              </a:rPr>
              <a:t>-&gt; Patient free of seizures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Folienbildplatzhalter 1">
            <a:extLst>
              <a:ext uri="{FF2B5EF4-FFF2-40B4-BE49-F238E27FC236}">
                <a16:creationId xmlns:a16="http://schemas.microsoft.com/office/drawing/2014/main" id="{6D8E37C5-20F9-ABC9-92A9-73910FCEF6B0}"/>
              </a:ext>
            </a:extLst>
          </p:cNvPr>
          <p:cNvSpPr>
            <a:spLocks noGrp="1" noRot="1" noChangeAspect="1" noTextEdit="1"/>
          </p:cNvSpPr>
          <p:nvPr>
            <p:ph type="sldImg"/>
          </p:nvPr>
        </p:nvSpPr>
        <p:spPr>
          <a:ln/>
        </p:spPr>
      </p:sp>
      <p:sp>
        <p:nvSpPr>
          <p:cNvPr id="31746" name="Notizenplatzhalter 2">
            <a:extLst>
              <a:ext uri="{FF2B5EF4-FFF2-40B4-BE49-F238E27FC236}">
                <a16:creationId xmlns:a16="http://schemas.microsoft.com/office/drawing/2014/main" id="{9F838C0A-E151-1459-F84A-D1F09079E1F3}"/>
              </a:ext>
            </a:extLst>
          </p:cNvPr>
          <p:cNvSpPr>
            <a:spLocks noGrp="1"/>
          </p:cNvSpPr>
          <p:nvPr>
            <p:ph type="body" idx="1"/>
          </p:nvPr>
        </p:nvSpPr>
        <p:spPr/>
        <p:txBody>
          <a:bodyPr/>
          <a:lstStyle/>
          <a:p>
            <a:pPr>
              <a:defRPr/>
            </a:pPr>
            <a:endParaRPr lang="de-DE" altLang="de-DE">
              <a:latin typeface="Times New Roman" charset="0"/>
              <a:ea typeface="ＭＳ Ｐゴシック" charset="-128"/>
            </a:endParaRPr>
          </a:p>
        </p:txBody>
      </p:sp>
      <p:sp>
        <p:nvSpPr>
          <p:cNvPr id="31747" name="Foliennummernplatzhalter 3">
            <a:extLst>
              <a:ext uri="{FF2B5EF4-FFF2-40B4-BE49-F238E27FC236}">
                <a16:creationId xmlns:a16="http://schemas.microsoft.com/office/drawing/2014/main" id="{00034DCC-2E1A-AB9D-30BE-3EBD5D44E979}"/>
              </a:ext>
            </a:extLst>
          </p:cNvPr>
          <p:cNvSpPr>
            <a:spLocks noGrp="1"/>
          </p:cNvSpPr>
          <p:nvPr>
            <p:ph type="sldNum" sz="quarter" idx="5"/>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panose="02020603050405020304" pitchFamily="18" charset="0"/>
                <a:ea typeface="ＭＳ Ｐゴシック" panose="020B0600070205080204" pitchFamily="34" charset="-128"/>
              </a:defRPr>
            </a:lvl1pPr>
            <a:lvl2pPr marL="742950" indent="-285750">
              <a:defRPr sz="2000">
                <a:solidFill>
                  <a:srgbClr val="FFFF99"/>
                </a:solidFill>
                <a:latin typeface="Times New Roman" panose="02020603050405020304" pitchFamily="18" charset="0"/>
                <a:ea typeface="ＭＳ Ｐゴシック" panose="020B0600070205080204" pitchFamily="34" charset="-128"/>
              </a:defRPr>
            </a:lvl2pPr>
            <a:lvl3pPr marL="1143000" indent="-228600">
              <a:defRPr sz="2000">
                <a:solidFill>
                  <a:srgbClr val="FFFF99"/>
                </a:solidFill>
                <a:latin typeface="Times New Roman" panose="02020603050405020304" pitchFamily="18" charset="0"/>
                <a:ea typeface="ＭＳ Ｐゴシック" panose="020B0600070205080204" pitchFamily="34" charset="-128"/>
              </a:defRPr>
            </a:lvl3pPr>
            <a:lvl4pPr marL="1600200" indent="-228600">
              <a:defRPr sz="2000">
                <a:solidFill>
                  <a:srgbClr val="FFFF99"/>
                </a:solidFill>
                <a:latin typeface="Times New Roman" panose="02020603050405020304" pitchFamily="18" charset="0"/>
                <a:ea typeface="ＭＳ Ｐゴシック" panose="020B0600070205080204" pitchFamily="34" charset="-128"/>
              </a:defRPr>
            </a:lvl4pPr>
            <a:lvl5pPr marL="2057400" indent="-228600">
              <a:defRPr sz="2000">
                <a:solidFill>
                  <a:srgbClr val="FFFF99"/>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9pPr>
          </a:lstStyle>
          <a:p>
            <a:fld id="{D52D7FE4-D610-384C-969C-2B505415F50D}" type="slidenum">
              <a:rPr lang="de-DE" altLang="de-DE" sz="1200">
                <a:solidFill>
                  <a:schemeClr val="tx1"/>
                </a:solidFill>
                <a:latin typeface="Arial" panose="020B0604020202020204" pitchFamily="34" charset="0"/>
              </a:rPr>
              <a:pPr/>
              <a:t>9</a:t>
            </a:fld>
            <a:endParaRPr lang="de-DE" altLang="de-DE" sz="1200">
              <a:solidFill>
                <a:schemeClr val="tx1"/>
              </a:solidFill>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412A622-33C0-CDB2-7049-AA231B39B564}"/>
              </a:ext>
            </a:extLst>
          </p:cNvPr>
          <p:cNvSpPr txBox="1">
            <a:spLocks noGrp="1" noChangeArrowheads="1"/>
          </p:cNvSpPr>
          <p:nvPr/>
        </p:nvSpPr>
        <p:spPr bwMode="auto">
          <a:xfrm>
            <a:off x="0" y="0"/>
            <a:ext cx="906463" cy="2746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000">
                <a:solidFill>
                  <a:srgbClr val="FFFF99"/>
                </a:solidFill>
                <a:latin typeface="Times New Roman" charset="0"/>
                <a:ea typeface="ＭＳ Ｐゴシック" charset="-128"/>
              </a:defRPr>
            </a:lvl1pPr>
            <a:lvl2pPr marL="742950" indent="-285750">
              <a:defRPr sz="2000">
                <a:solidFill>
                  <a:srgbClr val="FFFF99"/>
                </a:solidFill>
                <a:latin typeface="Times New Roman" charset="0"/>
                <a:ea typeface="ＭＳ Ｐゴシック" charset="-128"/>
              </a:defRPr>
            </a:lvl2pPr>
            <a:lvl3pPr marL="1143000" indent="-228600">
              <a:defRPr sz="2000">
                <a:solidFill>
                  <a:srgbClr val="FFFF99"/>
                </a:solidFill>
                <a:latin typeface="Times New Roman" charset="0"/>
                <a:ea typeface="ＭＳ Ｐゴシック" charset="-128"/>
              </a:defRPr>
            </a:lvl3pPr>
            <a:lvl4pPr marL="1600200" indent="-228600">
              <a:defRPr sz="2000">
                <a:solidFill>
                  <a:srgbClr val="FFFF99"/>
                </a:solidFill>
                <a:latin typeface="Times New Roman" charset="0"/>
                <a:ea typeface="ＭＳ Ｐゴシック" charset="-128"/>
              </a:defRPr>
            </a:lvl4pPr>
            <a:lvl5pPr marL="2057400" indent="-228600">
              <a:defRPr sz="2000">
                <a:solidFill>
                  <a:srgbClr val="FFFF99"/>
                </a:solidFill>
                <a:latin typeface="Times New Roman" charset="0"/>
                <a:ea typeface="ＭＳ Ｐゴシック" charset="-128"/>
              </a:defRPr>
            </a:lvl5pPr>
            <a:lvl6pPr marL="2514600" indent="-228600" eaLnBrk="0" fontAlgn="base" hangingPunct="0">
              <a:spcBef>
                <a:spcPct val="0"/>
              </a:spcBef>
              <a:spcAft>
                <a:spcPct val="0"/>
              </a:spcAft>
              <a:defRPr sz="2000">
                <a:solidFill>
                  <a:srgbClr val="FFFF99"/>
                </a:solidFill>
                <a:latin typeface="Times New Roman" charset="0"/>
                <a:ea typeface="ＭＳ Ｐゴシック" charset="-128"/>
              </a:defRPr>
            </a:lvl6pPr>
            <a:lvl7pPr marL="2971800" indent="-228600" eaLnBrk="0" fontAlgn="base" hangingPunct="0">
              <a:spcBef>
                <a:spcPct val="0"/>
              </a:spcBef>
              <a:spcAft>
                <a:spcPct val="0"/>
              </a:spcAft>
              <a:defRPr sz="2000">
                <a:solidFill>
                  <a:srgbClr val="FFFF99"/>
                </a:solidFill>
                <a:latin typeface="Times New Roman" charset="0"/>
                <a:ea typeface="ＭＳ Ｐゴシック" charset="-128"/>
              </a:defRPr>
            </a:lvl7pPr>
            <a:lvl8pPr marL="3429000" indent="-228600" eaLnBrk="0" fontAlgn="base" hangingPunct="0">
              <a:spcBef>
                <a:spcPct val="0"/>
              </a:spcBef>
              <a:spcAft>
                <a:spcPct val="0"/>
              </a:spcAft>
              <a:defRPr sz="2000">
                <a:solidFill>
                  <a:srgbClr val="FFFF99"/>
                </a:solidFill>
                <a:latin typeface="Times New Roman" charset="0"/>
                <a:ea typeface="ＭＳ Ｐゴシック" charset="-128"/>
              </a:defRPr>
            </a:lvl8pPr>
            <a:lvl9pPr marL="3886200" indent="-2286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b="1"/>
          </a:p>
        </p:txBody>
      </p:sp>
      <p:sp>
        <p:nvSpPr>
          <p:cNvPr id="5" name="Rectangle 3">
            <a:extLst>
              <a:ext uri="{FF2B5EF4-FFF2-40B4-BE49-F238E27FC236}">
                <a16:creationId xmlns:a16="http://schemas.microsoft.com/office/drawing/2014/main" id="{DB124878-C078-8566-F435-AD4490DB6625}"/>
              </a:ext>
            </a:extLst>
          </p:cNvPr>
          <p:cNvSpPr txBox="1">
            <a:spLocks noGrp="1" noChangeArrowheads="1"/>
          </p:cNvSpPr>
          <p:nvPr/>
        </p:nvSpPr>
        <p:spPr bwMode="auto">
          <a:xfrm>
            <a:off x="5589588" y="0"/>
            <a:ext cx="1268412" cy="2746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000">
                <a:solidFill>
                  <a:srgbClr val="FFFF99"/>
                </a:solidFill>
                <a:latin typeface="Times New Roman" charset="0"/>
                <a:ea typeface="ＭＳ Ｐゴシック" charset="-128"/>
              </a:defRPr>
            </a:lvl1pPr>
            <a:lvl2pPr marL="742950" indent="-285750">
              <a:defRPr sz="2000">
                <a:solidFill>
                  <a:srgbClr val="FFFF99"/>
                </a:solidFill>
                <a:latin typeface="Times New Roman" charset="0"/>
                <a:ea typeface="ＭＳ Ｐゴシック" charset="-128"/>
              </a:defRPr>
            </a:lvl2pPr>
            <a:lvl3pPr marL="1143000" indent="-228600">
              <a:defRPr sz="2000">
                <a:solidFill>
                  <a:srgbClr val="FFFF99"/>
                </a:solidFill>
                <a:latin typeface="Times New Roman" charset="0"/>
                <a:ea typeface="ＭＳ Ｐゴシック" charset="-128"/>
              </a:defRPr>
            </a:lvl3pPr>
            <a:lvl4pPr marL="1600200" indent="-228600">
              <a:defRPr sz="2000">
                <a:solidFill>
                  <a:srgbClr val="FFFF99"/>
                </a:solidFill>
                <a:latin typeface="Times New Roman" charset="0"/>
                <a:ea typeface="ＭＳ Ｐゴシック" charset="-128"/>
              </a:defRPr>
            </a:lvl4pPr>
            <a:lvl5pPr marL="2057400" indent="-228600">
              <a:defRPr sz="2000">
                <a:solidFill>
                  <a:srgbClr val="FFFF99"/>
                </a:solidFill>
                <a:latin typeface="Times New Roman" charset="0"/>
                <a:ea typeface="ＭＳ Ｐゴシック" charset="-128"/>
              </a:defRPr>
            </a:lvl5pPr>
            <a:lvl6pPr marL="2514600" indent="-228600" eaLnBrk="0" fontAlgn="base" hangingPunct="0">
              <a:spcBef>
                <a:spcPct val="0"/>
              </a:spcBef>
              <a:spcAft>
                <a:spcPct val="0"/>
              </a:spcAft>
              <a:defRPr sz="2000">
                <a:solidFill>
                  <a:srgbClr val="FFFF99"/>
                </a:solidFill>
                <a:latin typeface="Times New Roman" charset="0"/>
                <a:ea typeface="ＭＳ Ｐゴシック" charset="-128"/>
              </a:defRPr>
            </a:lvl6pPr>
            <a:lvl7pPr marL="2971800" indent="-228600" eaLnBrk="0" fontAlgn="base" hangingPunct="0">
              <a:spcBef>
                <a:spcPct val="0"/>
              </a:spcBef>
              <a:spcAft>
                <a:spcPct val="0"/>
              </a:spcAft>
              <a:defRPr sz="2000">
                <a:solidFill>
                  <a:srgbClr val="FFFF99"/>
                </a:solidFill>
                <a:latin typeface="Times New Roman" charset="0"/>
                <a:ea typeface="ＭＳ Ｐゴシック" charset="-128"/>
              </a:defRPr>
            </a:lvl7pPr>
            <a:lvl8pPr marL="3429000" indent="-228600" eaLnBrk="0" fontAlgn="base" hangingPunct="0">
              <a:spcBef>
                <a:spcPct val="0"/>
              </a:spcBef>
              <a:spcAft>
                <a:spcPct val="0"/>
              </a:spcAft>
              <a:defRPr sz="2000">
                <a:solidFill>
                  <a:srgbClr val="FFFF99"/>
                </a:solidFill>
                <a:latin typeface="Times New Roman" charset="0"/>
                <a:ea typeface="ＭＳ Ｐゴシック" charset="-128"/>
              </a:defRPr>
            </a:lvl8pPr>
            <a:lvl9pPr marL="3886200" indent="-228600" eaLnBrk="0" fontAlgn="base" hangingPunct="0">
              <a:spcBef>
                <a:spcPct val="0"/>
              </a:spcBef>
              <a:spcAft>
                <a:spcPct val="0"/>
              </a:spcAft>
              <a:defRPr sz="2000">
                <a:solidFill>
                  <a:srgbClr val="FFFF99"/>
                </a:solidFill>
                <a:latin typeface="Times New Roman" charset="0"/>
                <a:ea typeface="ＭＳ Ｐゴシック" charset="-128"/>
              </a:defRPr>
            </a:lvl9pPr>
          </a:lstStyle>
          <a:p>
            <a:pPr algn="r">
              <a:defRPr/>
            </a:pPr>
            <a:endParaRPr lang="de-DE" altLang="de-DE" sz="1200" b="1"/>
          </a:p>
        </p:txBody>
      </p:sp>
      <p:sp>
        <p:nvSpPr>
          <p:cNvPr id="6" name="Rectangle 6">
            <a:extLst>
              <a:ext uri="{FF2B5EF4-FFF2-40B4-BE49-F238E27FC236}">
                <a16:creationId xmlns:a16="http://schemas.microsoft.com/office/drawing/2014/main" id="{F11C0FA0-CBF7-CBBC-583C-2AC2A69CB2E0}"/>
              </a:ext>
            </a:extLst>
          </p:cNvPr>
          <p:cNvSpPr txBox="1">
            <a:spLocks noGrp="1" noChangeArrowheads="1"/>
          </p:cNvSpPr>
          <p:nvPr/>
        </p:nvSpPr>
        <p:spPr bwMode="auto">
          <a:xfrm>
            <a:off x="0" y="8869363"/>
            <a:ext cx="838200" cy="27463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b">
            <a:spAutoFit/>
          </a:bodyPr>
          <a:lstStyle>
            <a:lvl1pPr>
              <a:defRPr sz="2000">
                <a:solidFill>
                  <a:srgbClr val="FFFF99"/>
                </a:solidFill>
                <a:latin typeface="Times New Roman" charset="0"/>
                <a:ea typeface="ＭＳ Ｐゴシック" charset="-128"/>
              </a:defRPr>
            </a:lvl1pPr>
            <a:lvl2pPr marL="742950" indent="-285750">
              <a:defRPr sz="2000">
                <a:solidFill>
                  <a:srgbClr val="FFFF99"/>
                </a:solidFill>
                <a:latin typeface="Times New Roman" charset="0"/>
                <a:ea typeface="ＭＳ Ｐゴシック" charset="-128"/>
              </a:defRPr>
            </a:lvl2pPr>
            <a:lvl3pPr marL="1143000" indent="-228600">
              <a:defRPr sz="2000">
                <a:solidFill>
                  <a:srgbClr val="FFFF99"/>
                </a:solidFill>
                <a:latin typeface="Times New Roman" charset="0"/>
                <a:ea typeface="ＭＳ Ｐゴシック" charset="-128"/>
              </a:defRPr>
            </a:lvl3pPr>
            <a:lvl4pPr marL="1600200" indent="-228600">
              <a:defRPr sz="2000">
                <a:solidFill>
                  <a:srgbClr val="FFFF99"/>
                </a:solidFill>
                <a:latin typeface="Times New Roman" charset="0"/>
                <a:ea typeface="ＭＳ Ｐゴシック" charset="-128"/>
              </a:defRPr>
            </a:lvl4pPr>
            <a:lvl5pPr marL="2057400" indent="-228600">
              <a:defRPr sz="2000">
                <a:solidFill>
                  <a:srgbClr val="FFFF99"/>
                </a:solidFill>
                <a:latin typeface="Times New Roman" charset="0"/>
                <a:ea typeface="ＭＳ Ｐゴシック" charset="-128"/>
              </a:defRPr>
            </a:lvl5pPr>
            <a:lvl6pPr marL="2514600" indent="-228600" eaLnBrk="0" fontAlgn="base" hangingPunct="0">
              <a:spcBef>
                <a:spcPct val="0"/>
              </a:spcBef>
              <a:spcAft>
                <a:spcPct val="0"/>
              </a:spcAft>
              <a:defRPr sz="2000">
                <a:solidFill>
                  <a:srgbClr val="FFFF99"/>
                </a:solidFill>
                <a:latin typeface="Times New Roman" charset="0"/>
                <a:ea typeface="ＭＳ Ｐゴシック" charset="-128"/>
              </a:defRPr>
            </a:lvl6pPr>
            <a:lvl7pPr marL="2971800" indent="-228600" eaLnBrk="0" fontAlgn="base" hangingPunct="0">
              <a:spcBef>
                <a:spcPct val="0"/>
              </a:spcBef>
              <a:spcAft>
                <a:spcPct val="0"/>
              </a:spcAft>
              <a:defRPr sz="2000">
                <a:solidFill>
                  <a:srgbClr val="FFFF99"/>
                </a:solidFill>
                <a:latin typeface="Times New Roman" charset="0"/>
                <a:ea typeface="ＭＳ Ｐゴシック" charset="-128"/>
              </a:defRPr>
            </a:lvl7pPr>
            <a:lvl8pPr marL="3429000" indent="-228600" eaLnBrk="0" fontAlgn="base" hangingPunct="0">
              <a:spcBef>
                <a:spcPct val="0"/>
              </a:spcBef>
              <a:spcAft>
                <a:spcPct val="0"/>
              </a:spcAft>
              <a:defRPr sz="2000">
                <a:solidFill>
                  <a:srgbClr val="FFFF99"/>
                </a:solidFill>
                <a:latin typeface="Times New Roman" charset="0"/>
                <a:ea typeface="ＭＳ Ｐゴシック" charset="-128"/>
              </a:defRPr>
            </a:lvl8pPr>
            <a:lvl9pPr marL="3886200" indent="-2286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b="1"/>
          </a:p>
        </p:txBody>
      </p:sp>
      <p:sp>
        <p:nvSpPr>
          <p:cNvPr id="7" name="Rectangle 7">
            <a:extLst>
              <a:ext uri="{FF2B5EF4-FFF2-40B4-BE49-F238E27FC236}">
                <a16:creationId xmlns:a16="http://schemas.microsoft.com/office/drawing/2014/main" id="{69536A05-28A1-61F0-B9C9-D83B038E7C75}"/>
              </a:ext>
            </a:extLst>
          </p:cNvPr>
          <p:cNvSpPr txBox="1">
            <a:spLocks noGrp="1" noChangeArrowheads="1"/>
          </p:cNvSpPr>
          <p:nvPr/>
        </p:nvSpPr>
        <p:spPr bwMode="auto">
          <a:xfrm>
            <a:off x="6356350" y="8869363"/>
            <a:ext cx="501650" cy="27463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b">
            <a:spAutoFit/>
          </a:bodyPr>
          <a:lstStyle>
            <a:lvl1pPr>
              <a:defRPr sz="2000">
                <a:solidFill>
                  <a:srgbClr val="FFFF99"/>
                </a:solidFill>
                <a:latin typeface="Times New Roman" panose="02020603050405020304" pitchFamily="18" charset="0"/>
                <a:ea typeface="ＭＳ Ｐゴシック" panose="020B0600070205080204" pitchFamily="34" charset="-128"/>
              </a:defRPr>
            </a:lvl1pPr>
            <a:lvl2pPr marL="742950" indent="-285750">
              <a:defRPr sz="2000">
                <a:solidFill>
                  <a:srgbClr val="FFFF99"/>
                </a:solidFill>
                <a:latin typeface="Times New Roman" panose="02020603050405020304" pitchFamily="18" charset="0"/>
                <a:ea typeface="ＭＳ Ｐゴシック" panose="020B0600070205080204" pitchFamily="34" charset="-128"/>
              </a:defRPr>
            </a:lvl2pPr>
            <a:lvl3pPr marL="1143000" indent="-228600">
              <a:defRPr sz="2000">
                <a:solidFill>
                  <a:srgbClr val="FFFF99"/>
                </a:solidFill>
                <a:latin typeface="Times New Roman" panose="02020603050405020304" pitchFamily="18" charset="0"/>
                <a:ea typeface="ＭＳ Ｐゴシック" panose="020B0600070205080204" pitchFamily="34" charset="-128"/>
              </a:defRPr>
            </a:lvl3pPr>
            <a:lvl4pPr marL="1600200" indent="-228600">
              <a:defRPr sz="2000">
                <a:solidFill>
                  <a:srgbClr val="FFFF99"/>
                </a:solidFill>
                <a:latin typeface="Times New Roman" panose="02020603050405020304" pitchFamily="18" charset="0"/>
                <a:ea typeface="ＭＳ Ｐゴシック" panose="020B0600070205080204" pitchFamily="34" charset="-128"/>
              </a:defRPr>
            </a:lvl4pPr>
            <a:lvl5pPr marL="2057400" indent="-228600">
              <a:defRPr sz="2000">
                <a:solidFill>
                  <a:srgbClr val="FFFF99"/>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9pPr>
          </a:lstStyle>
          <a:p>
            <a:pPr algn="r"/>
            <a:fld id="{4EFFD21B-09FF-EA47-BE8B-33F115FE5D03}" type="slidenum">
              <a:rPr lang="en-US" altLang="de-DE" sz="1200" b="1"/>
              <a:pPr algn="r"/>
              <a:t>10</a:t>
            </a:fld>
            <a:endParaRPr lang="en-US" altLang="de-DE" sz="1200" b="1"/>
          </a:p>
        </p:txBody>
      </p:sp>
      <p:sp>
        <p:nvSpPr>
          <p:cNvPr id="18437" name="Rectangle 2">
            <a:extLst>
              <a:ext uri="{FF2B5EF4-FFF2-40B4-BE49-F238E27FC236}">
                <a16:creationId xmlns:a16="http://schemas.microsoft.com/office/drawing/2014/main" id="{1A021C03-6640-8500-39AA-19F3F0C278C9}"/>
              </a:ext>
            </a:extLst>
          </p:cNvPr>
          <p:cNvSpPr>
            <a:spLocks noGrp="1" noRot="1" noChangeAspect="1" noChangeArrowheads="1" noTextEdit="1"/>
          </p:cNvSpPr>
          <p:nvPr>
            <p:ph type="sldImg"/>
          </p:nvPr>
        </p:nvSpPr>
        <p:spPr>
          <a:xfrm>
            <a:off x="3429000" y="2400300"/>
            <a:ext cx="0" cy="0"/>
          </a:xfrm>
          <a:solidFill>
            <a:srgbClr val="FFFFFF"/>
          </a:solidFill>
          <a:ln/>
        </p:spPr>
      </p:sp>
      <p:sp>
        <p:nvSpPr>
          <p:cNvPr id="3817475" name="Rectangle 3">
            <a:extLst>
              <a:ext uri="{FF2B5EF4-FFF2-40B4-BE49-F238E27FC236}">
                <a16:creationId xmlns:a16="http://schemas.microsoft.com/office/drawing/2014/main" id="{D9398B0B-2195-95AA-C616-AE5E78DDD440}"/>
              </a:ext>
            </a:extLst>
          </p:cNvPr>
          <p:cNvSpPr>
            <a:spLocks noGrp="1" noChangeArrowheads="1"/>
          </p:cNvSpPr>
          <p:nvPr>
            <p:ph type="body" idx="1"/>
          </p:nvPr>
        </p:nvSpPr>
        <p:spPr>
          <a:xfrm>
            <a:off x="919163" y="4343400"/>
            <a:ext cx="231775" cy="284163"/>
          </a:xfrm>
        </p:spPr>
        <p:txBody>
          <a:bodyPr/>
          <a:lstStyle/>
          <a:p>
            <a:pPr>
              <a:defRPr/>
            </a:pPr>
            <a:r>
              <a:rPr lang="en-US" altLang="de-DE">
                <a:latin typeface="Times New Roman" charset="0"/>
                <a:ea typeface="ＭＳ Ｐゴシック" charset="-128"/>
              </a:rPr>
              <a:t> </a:t>
            </a:r>
            <a:endParaRPr lang="en-GB" altLang="de-DE">
              <a:latin typeface="Times New Roman" charset="0"/>
              <a:ea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DCC1AA5-65E2-0160-13A8-F340A4862E07}"/>
              </a:ext>
            </a:extLst>
          </p:cNvPr>
          <p:cNvSpPr>
            <a:spLocks noGrp="1" noChangeArrowheads="1"/>
          </p:cNvSpPr>
          <p:nvPr>
            <p:ph type="hdr" sz="quarter"/>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742950" indent="-285750">
              <a:defRPr sz="2000">
                <a:solidFill>
                  <a:srgbClr val="FFFF99"/>
                </a:solidFill>
                <a:latin typeface="Times New Roman" charset="0"/>
                <a:ea typeface="ＭＳ Ｐゴシック" charset="-128"/>
              </a:defRPr>
            </a:lvl2pPr>
            <a:lvl3pPr marL="1143000" indent="-228600">
              <a:defRPr sz="2000">
                <a:solidFill>
                  <a:srgbClr val="FFFF99"/>
                </a:solidFill>
                <a:latin typeface="Times New Roman" charset="0"/>
                <a:ea typeface="ＭＳ Ｐゴシック" charset="-128"/>
              </a:defRPr>
            </a:lvl3pPr>
            <a:lvl4pPr marL="1600200" indent="-228600">
              <a:defRPr sz="2000">
                <a:solidFill>
                  <a:srgbClr val="FFFF99"/>
                </a:solidFill>
                <a:latin typeface="Times New Roman" charset="0"/>
                <a:ea typeface="ＭＳ Ｐゴシック" charset="-128"/>
              </a:defRPr>
            </a:lvl4pPr>
            <a:lvl5pPr marL="2057400" indent="-228600">
              <a:defRPr sz="2000">
                <a:solidFill>
                  <a:srgbClr val="FFFF99"/>
                </a:solidFill>
                <a:latin typeface="Times New Roman" charset="0"/>
                <a:ea typeface="ＭＳ Ｐゴシック" charset="-128"/>
              </a:defRPr>
            </a:lvl5pPr>
            <a:lvl6pPr marL="2514600" indent="-228600" eaLnBrk="0" fontAlgn="base" hangingPunct="0">
              <a:spcBef>
                <a:spcPct val="0"/>
              </a:spcBef>
              <a:spcAft>
                <a:spcPct val="0"/>
              </a:spcAft>
              <a:defRPr sz="2000">
                <a:solidFill>
                  <a:srgbClr val="FFFF99"/>
                </a:solidFill>
                <a:latin typeface="Times New Roman" charset="0"/>
                <a:ea typeface="ＭＳ Ｐゴシック" charset="-128"/>
              </a:defRPr>
            </a:lvl6pPr>
            <a:lvl7pPr marL="2971800" indent="-228600" eaLnBrk="0" fontAlgn="base" hangingPunct="0">
              <a:spcBef>
                <a:spcPct val="0"/>
              </a:spcBef>
              <a:spcAft>
                <a:spcPct val="0"/>
              </a:spcAft>
              <a:defRPr sz="2000">
                <a:solidFill>
                  <a:srgbClr val="FFFF99"/>
                </a:solidFill>
                <a:latin typeface="Times New Roman" charset="0"/>
                <a:ea typeface="ＭＳ Ｐゴシック" charset="-128"/>
              </a:defRPr>
            </a:lvl7pPr>
            <a:lvl8pPr marL="3429000" indent="-228600" eaLnBrk="0" fontAlgn="base" hangingPunct="0">
              <a:spcBef>
                <a:spcPct val="0"/>
              </a:spcBef>
              <a:spcAft>
                <a:spcPct val="0"/>
              </a:spcAft>
              <a:defRPr sz="2000">
                <a:solidFill>
                  <a:srgbClr val="FFFF99"/>
                </a:solidFill>
                <a:latin typeface="Times New Roman" charset="0"/>
                <a:ea typeface="ＭＳ Ｐゴシック" charset="-128"/>
              </a:defRPr>
            </a:lvl8pPr>
            <a:lvl9pPr marL="3886200" indent="-2286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5" name="Rectangle 3">
            <a:extLst>
              <a:ext uri="{FF2B5EF4-FFF2-40B4-BE49-F238E27FC236}">
                <a16:creationId xmlns:a16="http://schemas.microsoft.com/office/drawing/2014/main" id="{5637CF6C-A86D-6C91-200A-60839279AFFF}"/>
              </a:ext>
            </a:extLst>
          </p:cNvPr>
          <p:cNvSpPr>
            <a:spLocks noGrp="1" noChangeArrowheads="1"/>
          </p:cNvSpPr>
          <p:nvPr>
            <p:ph type="dt" sz="quarter" idx="1"/>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742950" indent="-285750">
              <a:defRPr sz="2000">
                <a:solidFill>
                  <a:srgbClr val="FFFF99"/>
                </a:solidFill>
                <a:latin typeface="Times New Roman" charset="0"/>
                <a:ea typeface="ＭＳ Ｐゴシック" charset="-128"/>
              </a:defRPr>
            </a:lvl2pPr>
            <a:lvl3pPr marL="1143000" indent="-228600">
              <a:defRPr sz="2000">
                <a:solidFill>
                  <a:srgbClr val="FFFF99"/>
                </a:solidFill>
                <a:latin typeface="Times New Roman" charset="0"/>
                <a:ea typeface="ＭＳ Ｐゴシック" charset="-128"/>
              </a:defRPr>
            </a:lvl3pPr>
            <a:lvl4pPr marL="1600200" indent="-228600">
              <a:defRPr sz="2000">
                <a:solidFill>
                  <a:srgbClr val="FFFF99"/>
                </a:solidFill>
                <a:latin typeface="Times New Roman" charset="0"/>
                <a:ea typeface="ＭＳ Ｐゴシック" charset="-128"/>
              </a:defRPr>
            </a:lvl4pPr>
            <a:lvl5pPr marL="2057400" indent="-228600">
              <a:defRPr sz="2000">
                <a:solidFill>
                  <a:srgbClr val="FFFF99"/>
                </a:solidFill>
                <a:latin typeface="Times New Roman" charset="0"/>
                <a:ea typeface="ＭＳ Ｐゴシック" charset="-128"/>
              </a:defRPr>
            </a:lvl5pPr>
            <a:lvl6pPr marL="2514600" indent="-228600" eaLnBrk="0" fontAlgn="base" hangingPunct="0">
              <a:spcBef>
                <a:spcPct val="0"/>
              </a:spcBef>
              <a:spcAft>
                <a:spcPct val="0"/>
              </a:spcAft>
              <a:defRPr sz="2000">
                <a:solidFill>
                  <a:srgbClr val="FFFF99"/>
                </a:solidFill>
                <a:latin typeface="Times New Roman" charset="0"/>
                <a:ea typeface="ＭＳ Ｐゴシック" charset="-128"/>
              </a:defRPr>
            </a:lvl6pPr>
            <a:lvl7pPr marL="2971800" indent="-228600" eaLnBrk="0" fontAlgn="base" hangingPunct="0">
              <a:spcBef>
                <a:spcPct val="0"/>
              </a:spcBef>
              <a:spcAft>
                <a:spcPct val="0"/>
              </a:spcAft>
              <a:defRPr sz="2000">
                <a:solidFill>
                  <a:srgbClr val="FFFF99"/>
                </a:solidFill>
                <a:latin typeface="Times New Roman" charset="0"/>
                <a:ea typeface="ＭＳ Ｐゴシック" charset="-128"/>
              </a:defRPr>
            </a:lvl7pPr>
            <a:lvl8pPr marL="3429000" indent="-228600" eaLnBrk="0" fontAlgn="base" hangingPunct="0">
              <a:spcBef>
                <a:spcPct val="0"/>
              </a:spcBef>
              <a:spcAft>
                <a:spcPct val="0"/>
              </a:spcAft>
              <a:defRPr sz="2000">
                <a:solidFill>
                  <a:srgbClr val="FFFF99"/>
                </a:solidFill>
                <a:latin typeface="Times New Roman" charset="0"/>
                <a:ea typeface="ＭＳ Ｐゴシック" charset="-128"/>
              </a:defRPr>
            </a:lvl8pPr>
            <a:lvl9pPr marL="3886200" indent="-2286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6" name="Rectangle 6">
            <a:extLst>
              <a:ext uri="{FF2B5EF4-FFF2-40B4-BE49-F238E27FC236}">
                <a16:creationId xmlns:a16="http://schemas.microsoft.com/office/drawing/2014/main" id="{8E2DDE06-DB6D-0200-2EFD-07F67278D599}"/>
              </a:ext>
            </a:extLst>
          </p:cNvPr>
          <p:cNvSpPr>
            <a:spLocks noGrp="1" noChangeArrowheads="1"/>
          </p:cNvSpPr>
          <p:nvPr>
            <p:ph type="ftr" sz="quarter" idx="4"/>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742950" indent="-285750">
              <a:defRPr sz="2000">
                <a:solidFill>
                  <a:srgbClr val="FFFF99"/>
                </a:solidFill>
                <a:latin typeface="Times New Roman" charset="0"/>
                <a:ea typeface="ＭＳ Ｐゴシック" charset="-128"/>
              </a:defRPr>
            </a:lvl2pPr>
            <a:lvl3pPr marL="1143000" indent="-228600">
              <a:defRPr sz="2000">
                <a:solidFill>
                  <a:srgbClr val="FFFF99"/>
                </a:solidFill>
                <a:latin typeface="Times New Roman" charset="0"/>
                <a:ea typeface="ＭＳ Ｐゴシック" charset="-128"/>
              </a:defRPr>
            </a:lvl3pPr>
            <a:lvl4pPr marL="1600200" indent="-228600">
              <a:defRPr sz="2000">
                <a:solidFill>
                  <a:srgbClr val="FFFF99"/>
                </a:solidFill>
                <a:latin typeface="Times New Roman" charset="0"/>
                <a:ea typeface="ＭＳ Ｐゴシック" charset="-128"/>
              </a:defRPr>
            </a:lvl4pPr>
            <a:lvl5pPr marL="2057400" indent="-228600">
              <a:defRPr sz="2000">
                <a:solidFill>
                  <a:srgbClr val="FFFF99"/>
                </a:solidFill>
                <a:latin typeface="Times New Roman" charset="0"/>
                <a:ea typeface="ＭＳ Ｐゴシック" charset="-128"/>
              </a:defRPr>
            </a:lvl5pPr>
            <a:lvl6pPr marL="2514600" indent="-228600" eaLnBrk="0" fontAlgn="base" hangingPunct="0">
              <a:spcBef>
                <a:spcPct val="0"/>
              </a:spcBef>
              <a:spcAft>
                <a:spcPct val="0"/>
              </a:spcAft>
              <a:defRPr sz="2000">
                <a:solidFill>
                  <a:srgbClr val="FFFF99"/>
                </a:solidFill>
                <a:latin typeface="Times New Roman" charset="0"/>
                <a:ea typeface="ＭＳ Ｐゴシック" charset="-128"/>
              </a:defRPr>
            </a:lvl6pPr>
            <a:lvl7pPr marL="2971800" indent="-228600" eaLnBrk="0" fontAlgn="base" hangingPunct="0">
              <a:spcBef>
                <a:spcPct val="0"/>
              </a:spcBef>
              <a:spcAft>
                <a:spcPct val="0"/>
              </a:spcAft>
              <a:defRPr sz="2000">
                <a:solidFill>
                  <a:srgbClr val="FFFF99"/>
                </a:solidFill>
                <a:latin typeface="Times New Roman" charset="0"/>
                <a:ea typeface="ＭＳ Ｐゴシック" charset="-128"/>
              </a:defRPr>
            </a:lvl7pPr>
            <a:lvl8pPr marL="3429000" indent="-228600" eaLnBrk="0" fontAlgn="base" hangingPunct="0">
              <a:spcBef>
                <a:spcPct val="0"/>
              </a:spcBef>
              <a:spcAft>
                <a:spcPct val="0"/>
              </a:spcAft>
              <a:defRPr sz="2000">
                <a:solidFill>
                  <a:srgbClr val="FFFF99"/>
                </a:solidFill>
                <a:latin typeface="Times New Roman" charset="0"/>
                <a:ea typeface="ＭＳ Ｐゴシック" charset="-128"/>
              </a:defRPr>
            </a:lvl8pPr>
            <a:lvl9pPr marL="3886200" indent="-2286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7" name="Rectangle 7">
            <a:extLst>
              <a:ext uri="{FF2B5EF4-FFF2-40B4-BE49-F238E27FC236}">
                <a16:creationId xmlns:a16="http://schemas.microsoft.com/office/drawing/2014/main" id="{145EA172-2432-9B19-D10E-031D0B76FF38}"/>
              </a:ext>
            </a:extLst>
          </p:cNvPr>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panose="02020603050405020304" pitchFamily="18" charset="0"/>
                <a:ea typeface="ＭＳ Ｐゴシック" panose="020B0600070205080204" pitchFamily="34" charset="-128"/>
              </a:defRPr>
            </a:lvl1pPr>
            <a:lvl2pPr marL="742950" indent="-285750">
              <a:defRPr sz="2000">
                <a:solidFill>
                  <a:srgbClr val="FFFF99"/>
                </a:solidFill>
                <a:latin typeface="Times New Roman" panose="02020603050405020304" pitchFamily="18" charset="0"/>
                <a:ea typeface="ＭＳ Ｐゴシック" panose="020B0600070205080204" pitchFamily="34" charset="-128"/>
              </a:defRPr>
            </a:lvl2pPr>
            <a:lvl3pPr marL="1143000" indent="-228600">
              <a:defRPr sz="2000">
                <a:solidFill>
                  <a:srgbClr val="FFFF99"/>
                </a:solidFill>
                <a:latin typeface="Times New Roman" panose="02020603050405020304" pitchFamily="18" charset="0"/>
                <a:ea typeface="ＭＳ Ｐゴシック" panose="020B0600070205080204" pitchFamily="34" charset="-128"/>
              </a:defRPr>
            </a:lvl3pPr>
            <a:lvl4pPr marL="1600200" indent="-228600">
              <a:defRPr sz="2000">
                <a:solidFill>
                  <a:srgbClr val="FFFF99"/>
                </a:solidFill>
                <a:latin typeface="Times New Roman" panose="02020603050405020304" pitchFamily="18" charset="0"/>
                <a:ea typeface="ＭＳ Ｐゴシック" panose="020B0600070205080204" pitchFamily="34" charset="-128"/>
              </a:defRPr>
            </a:lvl4pPr>
            <a:lvl5pPr marL="2057400" indent="-228600">
              <a:defRPr sz="2000">
                <a:solidFill>
                  <a:srgbClr val="FFFF99"/>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9pPr>
          </a:lstStyle>
          <a:p>
            <a:fld id="{B7BE9EC1-D498-554C-AB24-EAD41F18E70F}" type="slidenum">
              <a:rPr lang="en-US" altLang="de-DE" sz="1200"/>
              <a:pPr/>
              <a:t>11</a:t>
            </a:fld>
            <a:endParaRPr lang="en-US" altLang="de-DE" sz="1200"/>
          </a:p>
        </p:txBody>
      </p:sp>
      <p:sp>
        <p:nvSpPr>
          <p:cNvPr id="20485" name="Rectangle 2">
            <a:extLst>
              <a:ext uri="{FF2B5EF4-FFF2-40B4-BE49-F238E27FC236}">
                <a16:creationId xmlns:a16="http://schemas.microsoft.com/office/drawing/2014/main" id="{ECCF50A1-4B20-164D-FE83-0D62CCDD1684}"/>
              </a:ext>
            </a:extLst>
          </p:cNvPr>
          <p:cNvSpPr>
            <a:spLocks noGrp="1" noRot="1" noChangeAspect="1" noChangeArrowheads="1" noTextEdit="1"/>
          </p:cNvSpPr>
          <p:nvPr>
            <p:ph type="sldImg"/>
          </p:nvPr>
        </p:nvSpPr>
        <p:spPr>
          <a:xfrm>
            <a:off x="3429000" y="2400300"/>
            <a:ext cx="0" cy="0"/>
          </a:xfrm>
          <a:solidFill>
            <a:srgbClr val="FFFFFF"/>
          </a:solidFill>
          <a:ln/>
        </p:spPr>
      </p:sp>
      <p:sp>
        <p:nvSpPr>
          <p:cNvPr id="3658755" name="Rectangle 3">
            <a:extLst>
              <a:ext uri="{FF2B5EF4-FFF2-40B4-BE49-F238E27FC236}">
                <a16:creationId xmlns:a16="http://schemas.microsoft.com/office/drawing/2014/main" id="{7CAA8088-6551-C72D-71F1-D5DC50F79193}"/>
              </a:ext>
            </a:extLst>
          </p:cNvPr>
          <p:cNvSpPr>
            <a:spLocks noGrp="1" noChangeArrowheads="1"/>
          </p:cNvSpPr>
          <p:nvPr>
            <p:ph type="body" idx="1"/>
          </p:nvPr>
        </p:nvSpPr>
        <p:spPr>
          <a:xfrm>
            <a:off x="914400" y="4338638"/>
            <a:ext cx="222250" cy="274637"/>
          </a:xfrm>
          <a:solidFill>
            <a:srgbClr val="FFFFFF"/>
          </a:solidFill>
          <a:ln>
            <a:solidFill>
              <a:srgbClr val="000000"/>
            </a:solidFill>
            <a:miter lim="800000"/>
            <a:headEnd/>
            <a:tailEnd/>
          </a:ln>
        </p:spPr>
        <p:txBody>
          <a:bodyPr/>
          <a:lstStyle/>
          <a:p>
            <a:pPr>
              <a:defRPr/>
            </a:pPr>
            <a:r>
              <a:rPr lang="en-US" altLang="de-DE">
                <a:latin typeface="Times New Roman" charset="0"/>
                <a:ea typeface="ＭＳ Ｐゴシック" charset="-128"/>
              </a:rPr>
              <a:t> </a:t>
            </a:r>
            <a:endParaRPr lang="en-GB" altLang="de-DE">
              <a:latin typeface="Times New Roman" charset="0"/>
              <a:ea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EDD7A95-91FD-01B0-4CD8-07AE63FE3358}"/>
              </a:ext>
            </a:extLst>
          </p:cNvPr>
          <p:cNvSpPr>
            <a:spLocks noGrp="1" noChangeArrowheads="1"/>
          </p:cNvSpPr>
          <p:nvPr>
            <p:ph type="hdr" sz="quarter"/>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742950" indent="-285750">
              <a:defRPr sz="2000">
                <a:solidFill>
                  <a:srgbClr val="FFFF99"/>
                </a:solidFill>
                <a:latin typeface="Times New Roman" charset="0"/>
                <a:ea typeface="ＭＳ Ｐゴシック" charset="-128"/>
              </a:defRPr>
            </a:lvl2pPr>
            <a:lvl3pPr marL="1143000" indent="-228600">
              <a:defRPr sz="2000">
                <a:solidFill>
                  <a:srgbClr val="FFFF99"/>
                </a:solidFill>
                <a:latin typeface="Times New Roman" charset="0"/>
                <a:ea typeface="ＭＳ Ｐゴシック" charset="-128"/>
              </a:defRPr>
            </a:lvl3pPr>
            <a:lvl4pPr marL="1600200" indent="-228600">
              <a:defRPr sz="2000">
                <a:solidFill>
                  <a:srgbClr val="FFFF99"/>
                </a:solidFill>
                <a:latin typeface="Times New Roman" charset="0"/>
                <a:ea typeface="ＭＳ Ｐゴシック" charset="-128"/>
              </a:defRPr>
            </a:lvl4pPr>
            <a:lvl5pPr marL="2057400" indent="-228600">
              <a:defRPr sz="2000">
                <a:solidFill>
                  <a:srgbClr val="FFFF99"/>
                </a:solidFill>
                <a:latin typeface="Times New Roman" charset="0"/>
                <a:ea typeface="ＭＳ Ｐゴシック" charset="-128"/>
              </a:defRPr>
            </a:lvl5pPr>
            <a:lvl6pPr marL="2514600" indent="-228600" eaLnBrk="0" fontAlgn="base" hangingPunct="0">
              <a:spcBef>
                <a:spcPct val="0"/>
              </a:spcBef>
              <a:spcAft>
                <a:spcPct val="0"/>
              </a:spcAft>
              <a:defRPr sz="2000">
                <a:solidFill>
                  <a:srgbClr val="FFFF99"/>
                </a:solidFill>
                <a:latin typeface="Times New Roman" charset="0"/>
                <a:ea typeface="ＭＳ Ｐゴシック" charset="-128"/>
              </a:defRPr>
            </a:lvl6pPr>
            <a:lvl7pPr marL="2971800" indent="-228600" eaLnBrk="0" fontAlgn="base" hangingPunct="0">
              <a:spcBef>
                <a:spcPct val="0"/>
              </a:spcBef>
              <a:spcAft>
                <a:spcPct val="0"/>
              </a:spcAft>
              <a:defRPr sz="2000">
                <a:solidFill>
                  <a:srgbClr val="FFFF99"/>
                </a:solidFill>
                <a:latin typeface="Times New Roman" charset="0"/>
                <a:ea typeface="ＭＳ Ｐゴシック" charset="-128"/>
              </a:defRPr>
            </a:lvl7pPr>
            <a:lvl8pPr marL="3429000" indent="-228600" eaLnBrk="0" fontAlgn="base" hangingPunct="0">
              <a:spcBef>
                <a:spcPct val="0"/>
              </a:spcBef>
              <a:spcAft>
                <a:spcPct val="0"/>
              </a:spcAft>
              <a:defRPr sz="2000">
                <a:solidFill>
                  <a:srgbClr val="FFFF99"/>
                </a:solidFill>
                <a:latin typeface="Times New Roman" charset="0"/>
                <a:ea typeface="ＭＳ Ｐゴシック" charset="-128"/>
              </a:defRPr>
            </a:lvl8pPr>
            <a:lvl9pPr marL="3886200" indent="-2286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5" name="Rectangle 3">
            <a:extLst>
              <a:ext uri="{FF2B5EF4-FFF2-40B4-BE49-F238E27FC236}">
                <a16:creationId xmlns:a16="http://schemas.microsoft.com/office/drawing/2014/main" id="{FDFA85B1-03CB-B930-75EF-9D6C75A6E66F}"/>
              </a:ext>
            </a:extLst>
          </p:cNvPr>
          <p:cNvSpPr>
            <a:spLocks noGrp="1" noChangeArrowheads="1"/>
          </p:cNvSpPr>
          <p:nvPr>
            <p:ph type="dt" sz="quarter" idx="1"/>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742950" indent="-285750">
              <a:defRPr sz="2000">
                <a:solidFill>
                  <a:srgbClr val="FFFF99"/>
                </a:solidFill>
                <a:latin typeface="Times New Roman" charset="0"/>
                <a:ea typeface="ＭＳ Ｐゴシック" charset="-128"/>
              </a:defRPr>
            </a:lvl2pPr>
            <a:lvl3pPr marL="1143000" indent="-228600">
              <a:defRPr sz="2000">
                <a:solidFill>
                  <a:srgbClr val="FFFF99"/>
                </a:solidFill>
                <a:latin typeface="Times New Roman" charset="0"/>
                <a:ea typeface="ＭＳ Ｐゴシック" charset="-128"/>
              </a:defRPr>
            </a:lvl3pPr>
            <a:lvl4pPr marL="1600200" indent="-228600">
              <a:defRPr sz="2000">
                <a:solidFill>
                  <a:srgbClr val="FFFF99"/>
                </a:solidFill>
                <a:latin typeface="Times New Roman" charset="0"/>
                <a:ea typeface="ＭＳ Ｐゴシック" charset="-128"/>
              </a:defRPr>
            </a:lvl4pPr>
            <a:lvl5pPr marL="2057400" indent="-228600">
              <a:defRPr sz="2000">
                <a:solidFill>
                  <a:srgbClr val="FFFF99"/>
                </a:solidFill>
                <a:latin typeface="Times New Roman" charset="0"/>
                <a:ea typeface="ＭＳ Ｐゴシック" charset="-128"/>
              </a:defRPr>
            </a:lvl5pPr>
            <a:lvl6pPr marL="2514600" indent="-228600" eaLnBrk="0" fontAlgn="base" hangingPunct="0">
              <a:spcBef>
                <a:spcPct val="0"/>
              </a:spcBef>
              <a:spcAft>
                <a:spcPct val="0"/>
              </a:spcAft>
              <a:defRPr sz="2000">
                <a:solidFill>
                  <a:srgbClr val="FFFF99"/>
                </a:solidFill>
                <a:latin typeface="Times New Roman" charset="0"/>
                <a:ea typeface="ＭＳ Ｐゴシック" charset="-128"/>
              </a:defRPr>
            </a:lvl6pPr>
            <a:lvl7pPr marL="2971800" indent="-228600" eaLnBrk="0" fontAlgn="base" hangingPunct="0">
              <a:spcBef>
                <a:spcPct val="0"/>
              </a:spcBef>
              <a:spcAft>
                <a:spcPct val="0"/>
              </a:spcAft>
              <a:defRPr sz="2000">
                <a:solidFill>
                  <a:srgbClr val="FFFF99"/>
                </a:solidFill>
                <a:latin typeface="Times New Roman" charset="0"/>
                <a:ea typeface="ＭＳ Ｐゴシック" charset="-128"/>
              </a:defRPr>
            </a:lvl7pPr>
            <a:lvl8pPr marL="3429000" indent="-228600" eaLnBrk="0" fontAlgn="base" hangingPunct="0">
              <a:spcBef>
                <a:spcPct val="0"/>
              </a:spcBef>
              <a:spcAft>
                <a:spcPct val="0"/>
              </a:spcAft>
              <a:defRPr sz="2000">
                <a:solidFill>
                  <a:srgbClr val="FFFF99"/>
                </a:solidFill>
                <a:latin typeface="Times New Roman" charset="0"/>
                <a:ea typeface="ＭＳ Ｐゴシック" charset="-128"/>
              </a:defRPr>
            </a:lvl8pPr>
            <a:lvl9pPr marL="3886200" indent="-2286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6" name="Rectangle 6">
            <a:extLst>
              <a:ext uri="{FF2B5EF4-FFF2-40B4-BE49-F238E27FC236}">
                <a16:creationId xmlns:a16="http://schemas.microsoft.com/office/drawing/2014/main" id="{8B3EF575-3D3D-2349-EDB6-3ABAB57C8BFD}"/>
              </a:ext>
            </a:extLst>
          </p:cNvPr>
          <p:cNvSpPr>
            <a:spLocks noGrp="1" noChangeArrowheads="1"/>
          </p:cNvSpPr>
          <p:nvPr>
            <p:ph type="ftr" sz="quarter" idx="4"/>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742950" indent="-285750">
              <a:defRPr sz="2000">
                <a:solidFill>
                  <a:srgbClr val="FFFF99"/>
                </a:solidFill>
                <a:latin typeface="Times New Roman" charset="0"/>
                <a:ea typeface="ＭＳ Ｐゴシック" charset="-128"/>
              </a:defRPr>
            </a:lvl2pPr>
            <a:lvl3pPr marL="1143000" indent="-228600">
              <a:defRPr sz="2000">
                <a:solidFill>
                  <a:srgbClr val="FFFF99"/>
                </a:solidFill>
                <a:latin typeface="Times New Roman" charset="0"/>
                <a:ea typeface="ＭＳ Ｐゴシック" charset="-128"/>
              </a:defRPr>
            </a:lvl3pPr>
            <a:lvl4pPr marL="1600200" indent="-228600">
              <a:defRPr sz="2000">
                <a:solidFill>
                  <a:srgbClr val="FFFF99"/>
                </a:solidFill>
                <a:latin typeface="Times New Roman" charset="0"/>
                <a:ea typeface="ＭＳ Ｐゴシック" charset="-128"/>
              </a:defRPr>
            </a:lvl4pPr>
            <a:lvl5pPr marL="2057400" indent="-228600">
              <a:defRPr sz="2000">
                <a:solidFill>
                  <a:srgbClr val="FFFF99"/>
                </a:solidFill>
                <a:latin typeface="Times New Roman" charset="0"/>
                <a:ea typeface="ＭＳ Ｐゴシック" charset="-128"/>
              </a:defRPr>
            </a:lvl5pPr>
            <a:lvl6pPr marL="2514600" indent="-228600" eaLnBrk="0" fontAlgn="base" hangingPunct="0">
              <a:spcBef>
                <a:spcPct val="0"/>
              </a:spcBef>
              <a:spcAft>
                <a:spcPct val="0"/>
              </a:spcAft>
              <a:defRPr sz="2000">
                <a:solidFill>
                  <a:srgbClr val="FFFF99"/>
                </a:solidFill>
                <a:latin typeface="Times New Roman" charset="0"/>
                <a:ea typeface="ＭＳ Ｐゴシック" charset="-128"/>
              </a:defRPr>
            </a:lvl6pPr>
            <a:lvl7pPr marL="2971800" indent="-228600" eaLnBrk="0" fontAlgn="base" hangingPunct="0">
              <a:spcBef>
                <a:spcPct val="0"/>
              </a:spcBef>
              <a:spcAft>
                <a:spcPct val="0"/>
              </a:spcAft>
              <a:defRPr sz="2000">
                <a:solidFill>
                  <a:srgbClr val="FFFF99"/>
                </a:solidFill>
                <a:latin typeface="Times New Roman" charset="0"/>
                <a:ea typeface="ＭＳ Ｐゴシック" charset="-128"/>
              </a:defRPr>
            </a:lvl7pPr>
            <a:lvl8pPr marL="3429000" indent="-228600" eaLnBrk="0" fontAlgn="base" hangingPunct="0">
              <a:spcBef>
                <a:spcPct val="0"/>
              </a:spcBef>
              <a:spcAft>
                <a:spcPct val="0"/>
              </a:spcAft>
              <a:defRPr sz="2000">
                <a:solidFill>
                  <a:srgbClr val="FFFF99"/>
                </a:solidFill>
                <a:latin typeface="Times New Roman" charset="0"/>
                <a:ea typeface="ＭＳ Ｐゴシック" charset="-128"/>
              </a:defRPr>
            </a:lvl8pPr>
            <a:lvl9pPr marL="3886200" indent="-2286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7" name="Rectangle 7">
            <a:extLst>
              <a:ext uri="{FF2B5EF4-FFF2-40B4-BE49-F238E27FC236}">
                <a16:creationId xmlns:a16="http://schemas.microsoft.com/office/drawing/2014/main" id="{A2A0D3F8-5552-DC00-3C62-B31F6A32B5D0}"/>
              </a:ext>
            </a:extLst>
          </p:cNvPr>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panose="02020603050405020304" pitchFamily="18" charset="0"/>
                <a:ea typeface="ＭＳ Ｐゴシック" panose="020B0600070205080204" pitchFamily="34" charset="-128"/>
              </a:defRPr>
            </a:lvl1pPr>
            <a:lvl2pPr marL="742950" indent="-285750">
              <a:defRPr sz="2000">
                <a:solidFill>
                  <a:srgbClr val="FFFF99"/>
                </a:solidFill>
                <a:latin typeface="Times New Roman" panose="02020603050405020304" pitchFamily="18" charset="0"/>
                <a:ea typeface="ＭＳ Ｐゴシック" panose="020B0600070205080204" pitchFamily="34" charset="-128"/>
              </a:defRPr>
            </a:lvl2pPr>
            <a:lvl3pPr marL="1143000" indent="-228600">
              <a:defRPr sz="2000">
                <a:solidFill>
                  <a:srgbClr val="FFFF99"/>
                </a:solidFill>
                <a:latin typeface="Times New Roman" panose="02020603050405020304" pitchFamily="18" charset="0"/>
                <a:ea typeface="ＭＳ Ｐゴシック" panose="020B0600070205080204" pitchFamily="34" charset="-128"/>
              </a:defRPr>
            </a:lvl3pPr>
            <a:lvl4pPr marL="1600200" indent="-228600">
              <a:defRPr sz="2000">
                <a:solidFill>
                  <a:srgbClr val="FFFF99"/>
                </a:solidFill>
                <a:latin typeface="Times New Roman" panose="02020603050405020304" pitchFamily="18" charset="0"/>
                <a:ea typeface="ＭＳ Ｐゴシック" panose="020B0600070205080204" pitchFamily="34" charset="-128"/>
              </a:defRPr>
            </a:lvl4pPr>
            <a:lvl5pPr marL="2057400" indent="-228600">
              <a:defRPr sz="2000">
                <a:solidFill>
                  <a:srgbClr val="FFFF99"/>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9pPr>
          </a:lstStyle>
          <a:p>
            <a:fld id="{1D4B5B10-3F26-FA42-B4F9-3B04483DCC2B}" type="slidenum">
              <a:rPr lang="en-US" altLang="de-DE" sz="1200"/>
              <a:pPr/>
              <a:t>12</a:t>
            </a:fld>
            <a:endParaRPr lang="en-US" altLang="de-DE" sz="1200"/>
          </a:p>
        </p:txBody>
      </p:sp>
      <p:sp>
        <p:nvSpPr>
          <p:cNvPr id="22533" name="Rectangle 2">
            <a:extLst>
              <a:ext uri="{FF2B5EF4-FFF2-40B4-BE49-F238E27FC236}">
                <a16:creationId xmlns:a16="http://schemas.microsoft.com/office/drawing/2014/main" id="{E9618DA5-616E-922B-DF72-E03802D6BAB4}"/>
              </a:ext>
            </a:extLst>
          </p:cNvPr>
          <p:cNvSpPr>
            <a:spLocks noGrp="1" noRot="1" noChangeAspect="1" noChangeArrowheads="1" noTextEdit="1"/>
          </p:cNvSpPr>
          <p:nvPr>
            <p:ph type="sldImg"/>
          </p:nvPr>
        </p:nvSpPr>
        <p:spPr>
          <a:xfrm>
            <a:off x="3429000" y="2400300"/>
            <a:ext cx="0" cy="0"/>
          </a:xfrm>
          <a:solidFill>
            <a:srgbClr val="FFFFFF"/>
          </a:solidFill>
          <a:ln/>
        </p:spPr>
      </p:sp>
      <p:sp>
        <p:nvSpPr>
          <p:cNvPr id="3650563" name="Rectangle 3">
            <a:extLst>
              <a:ext uri="{FF2B5EF4-FFF2-40B4-BE49-F238E27FC236}">
                <a16:creationId xmlns:a16="http://schemas.microsoft.com/office/drawing/2014/main" id="{3DF6E85F-BC31-2D62-EA61-6880596867D4}"/>
              </a:ext>
            </a:extLst>
          </p:cNvPr>
          <p:cNvSpPr>
            <a:spLocks noGrp="1" noChangeArrowheads="1"/>
          </p:cNvSpPr>
          <p:nvPr>
            <p:ph type="body" idx="1"/>
          </p:nvPr>
        </p:nvSpPr>
        <p:spPr>
          <a:xfrm>
            <a:off x="914400" y="4343400"/>
            <a:ext cx="2459038" cy="2894013"/>
          </a:xfrm>
          <a:solidFill>
            <a:srgbClr val="FFFFFF"/>
          </a:solidFill>
          <a:ln>
            <a:solidFill>
              <a:srgbClr val="000000"/>
            </a:solidFill>
            <a:miter lim="800000"/>
            <a:headEnd/>
            <a:tailEnd/>
          </a:ln>
        </p:spPr>
        <p:txBody>
          <a:bodyPr/>
          <a:lstStyle/>
          <a:p>
            <a:pPr>
              <a:defRPr/>
            </a:pPr>
            <a:r>
              <a:rPr lang="en-US" altLang="de-DE">
                <a:latin typeface="Times New Roman" charset="0"/>
                <a:ea typeface="ＭＳ Ｐゴシック" charset="-128"/>
              </a:rPr>
              <a:t>D: electric displacement</a:t>
            </a:r>
          </a:p>
          <a:p>
            <a:pPr>
              <a:defRPr/>
            </a:pPr>
            <a:r>
              <a:rPr lang="en-US" altLang="de-DE">
                <a:latin typeface="Times New Roman" charset="0"/>
                <a:ea typeface="ＭＳ Ｐゴシック" charset="-128"/>
              </a:rPr>
              <a:t>rho: electric free charge density</a:t>
            </a:r>
          </a:p>
          <a:p>
            <a:pPr>
              <a:defRPr/>
            </a:pPr>
            <a:r>
              <a:rPr lang="en-US" altLang="de-DE">
                <a:latin typeface="Times New Roman" charset="0"/>
                <a:ea typeface="ＭＳ Ｐゴシック" charset="-128"/>
              </a:rPr>
              <a:t>E: electric field</a:t>
            </a:r>
          </a:p>
          <a:p>
            <a:pPr>
              <a:defRPr/>
            </a:pPr>
            <a:r>
              <a:rPr lang="en-US" altLang="de-DE">
                <a:latin typeface="Times New Roman" charset="0"/>
                <a:ea typeface="ＭＳ Ｐゴシック" charset="-128"/>
              </a:rPr>
              <a:t>B: magnetic induction</a:t>
            </a:r>
          </a:p>
          <a:p>
            <a:pPr>
              <a:defRPr/>
            </a:pPr>
            <a:r>
              <a:rPr lang="en-US" altLang="de-DE">
                <a:latin typeface="Times New Roman" charset="0"/>
                <a:ea typeface="ＭＳ Ｐゴシック" charset="-128"/>
              </a:rPr>
              <a:t>mu: magnetic permeability (vacuum)</a:t>
            </a:r>
          </a:p>
          <a:p>
            <a:pPr>
              <a:defRPr/>
            </a:pPr>
            <a:r>
              <a:rPr lang="en-US" altLang="de-DE">
                <a:latin typeface="Times New Roman" charset="0"/>
                <a:ea typeface="ＭＳ Ｐゴシック" charset="-128"/>
              </a:rPr>
              <a:t>j: electric current density</a:t>
            </a:r>
          </a:p>
          <a:p>
            <a:pPr>
              <a:defRPr/>
            </a:pPr>
            <a:r>
              <a:rPr lang="en-US" altLang="de-DE">
                <a:latin typeface="Times New Roman" charset="0"/>
                <a:ea typeface="ＭＳ Ｐゴシック" charset="-128"/>
              </a:rPr>
              <a:t>Phi: electric scalar potential</a:t>
            </a:r>
          </a:p>
          <a:p>
            <a:pPr>
              <a:defRPr/>
            </a:pPr>
            <a:r>
              <a:rPr lang="en-US" altLang="de-DE">
                <a:latin typeface="Times New Roman" charset="0"/>
                <a:ea typeface="ＭＳ Ｐゴシック" charset="-128"/>
              </a:rPr>
              <a:t>Psi: magnetic flux</a:t>
            </a:r>
          </a:p>
          <a:p>
            <a:pPr>
              <a:defRPr/>
            </a:pPr>
            <a:r>
              <a:rPr lang="en-US" altLang="de-DE">
                <a:latin typeface="Times New Roman" charset="0"/>
                <a:ea typeface="ＭＳ Ｐゴシック" charset="-128"/>
              </a:rPr>
              <a:t>A: magnetic vector potential</a:t>
            </a:r>
          </a:p>
          <a:p>
            <a:pPr>
              <a:defRPr/>
            </a:pPr>
            <a:r>
              <a:rPr lang="en-US" altLang="de-DE">
                <a:latin typeface="Times New Roman" charset="0"/>
                <a:ea typeface="ＭＳ Ｐゴシック" charset="-128"/>
              </a:rPr>
              <a:t>divA=0: Coulomb’s gauge</a:t>
            </a:r>
          </a:p>
          <a:p>
            <a:pPr>
              <a:defRPr/>
            </a:pPr>
            <a:endParaRPr lang="en-US" altLang="de-DE">
              <a:latin typeface="Times New Roman" charset="0"/>
              <a:ea typeface="ＭＳ Ｐゴシック" charset="-128"/>
            </a:endParaRPr>
          </a:p>
          <a:p>
            <a:pPr>
              <a:defRPr/>
            </a:pPr>
            <a:r>
              <a:rPr lang="en-US" altLang="de-DE">
                <a:latin typeface="Times New Roman" charset="0"/>
                <a:ea typeface="ＭＳ Ｐゴシック" charset="-128"/>
              </a:rPr>
              <a:t>conductor loop</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74F3D114-8750-15B4-2067-36125F1CBE25}"/>
              </a:ext>
            </a:extLst>
          </p:cNvPr>
          <p:cNvSpPr>
            <a:spLocks noGrp="1" noChangeArrowheads="1"/>
          </p:cNvSpPr>
          <p:nvPr>
            <p:ph type="hdr" sz="quarter"/>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742950" indent="-285750">
              <a:defRPr sz="2000">
                <a:solidFill>
                  <a:srgbClr val="FFFF99"/>
                </a:solidFill>
                <a:latin typeface="Times New Roman" charset="0"/>
                <a:ea typeface="ＭＳ Ｐゴシック" charset="-128"/>
              </a:defRPr>
            </a:lvl2pPr>
            <a:lvl3pPr marL="1143000" indent="-228600">
              <a:defRPr sz="2000">
                <a:solidFill>
                  <a:srgbClr val="FFFF99"/>
                </a:solidFill>
                <a:latin typeface="Times New Roman" charset="0"/>
                <a:ea typeface="ＭＳ Ｐゴシック" charset="-128"/>
              </a:defRPr>
            </a:lvl3pPr>
            <a:lvl4pPr marL="1600200" indent="-228600">
              <a:defRPr sz="2000">
                <a:solidFill>
                  <a:srgbClr val="FFFF99"/>
                </a:solidFill>
                <a:latin typeface="Times New Roman" charset="0"/>
                <a:ea typeface="ＭＳ Ｐゴシック" charset="-128"/>
              </a:defRPr>
            </a:lvl4pPr>
            <a:lvl5pPr marL="2057400" indent="-228600">
              <a:defRPr sz="2000">
                <a:solidFill>
                  <a:srgbClr val="FFFF99"/>
                </a:solidFill>
                <a:latin typeface="Times New Roman" charset="0"/>
                <a:ea typeface="ＭＳ Ｐゴシック" charset="-128"/>
              </a:defRPr>
            </a:lvl5pPr>
            <a:lvl6pPr marL="2514600" indent="-228600" eaLnBrk="0" fontAlgn="base" hangingPunct="0">
              <a:spcBef>
                <a:spcPct val="0"/>
              </a:spcBef>
              <a:spcAft>
                <a:spcPct val="0"/>
              </a:spcAft>
              <a:defRPr sz="2000">
                <a:solidFill>
                  <a:srgbClr val="FFFF99"/>
                </a:solidFill>
                <a:latin typeface="Times New Roman" charset="0"/>
                <a:ea typeface="ＭＳ Ｐゴシック" charset="-128"/>
              </a:defRPr>
            </a:lvl6pPr>
            <a:lvl7pPr marL="2971800" indent="-228600" eaLnBrk="0" fontAlgn="base" hangingPunct="0">
              <a:spcBef>
                <a:spcPct val="0"/>
              </a:spcBef>
              <a:spcAft>
                <a:spcPct val="0"/>
              </a:spcAft>
              <a:defRPr sz="2000">
                <a:solidFill>
                  <a:srgbClr val="FFFF99"/>
                </a:solidFill>
                <a:latin typeface="Times New Roman" charset="0"/>
                <a:ea typeface="ＭＳ Ｐゴシック" charset="-128"/>
              </a:defRPr>
            </a:lvl7pPr>
            <a:lvl8pPr marL="3429000" indent="-228600" eaLnBrk="0" fontAlgn="base" hangingPunct="0">
              <a:spcBef>
                <a:spcPct val="0"/>
              </a:spcBef>
              <a:spcAft>
                <a:spcPct val="0"/>
              </a:spcAft>
              <a:defRPr sz="2000">
                <a:solidFill>
                  <a:srgbClr val="FFFF99"/>
                </a:solidFill>
                <a:latin typeface="Times New Roman" charset="0"/>
                <a:ea typeface="ＭＳ Ｐゴシック" charset="-128"/>
              </a:defRPr>
            </a:lvl8pPr>
            <a:lvl9pPr marL="3886200" indent="-2286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5" name="Rectangle 3">
            <a:extLst>
              <a:ext uri="{FF2B5EF4-FFF2-40B4-BE49-F238E27FC236}">
                <a16:creationId xmlns:a16="http://schemas.microsoft.com/office/drawing/2014/main" id="{EB42BA88-3363-DCAD-F8D2-6F9B1BEEFA29}"/>
              </a:ext>
            </a:extLst>
          </p:cNvPr>
          <p:cNvSpPr>
            <a:spLocks noGrp="1" noChangeArrowheads="1"/>
          </p:cNvSpPr>
          <p:nvPr>
            <p:ph type="dt" sz="quarter" idx="1"/>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742950" indent="-285750">
              <a:defRPr sz="2000">
                <a:solidFill>
                  <a:srgbClr val="FFFF99"/>
                </a:solidFill>
                <a:latin typeface="Times New Roman" charset="0"/>
                <a:ea typeface="ＭＳ Ｐゴシック" charset="-128"/>
              </a:defRPr>
            </a:lvl2pPr>
            <a:lvl3pPr marL="1143000" indent="-228600">
              <a:defRPr sz="2000">
                <a:solidFill>
                  <a:srgbClr val="FFFF99"/>
                </a:solidFill>
                <a:latin typeface="Times New Roman" charset="0"/>
                <a:ea typeface="ＭＳ Ｐゴシック" charset="-128"/>
              </a:defRPr>
            </a:lvl3pPr>
            <a:lvl4pPr marL="1600200" indent="-228600">
              <a:defRPr sz="2000">
                <a:solidFill>
                  <a:srgbClr val="FFFF99"/>
                </a:solidFill>
                <a:latin typeface="Times New Roman" charset="0"/>
                <a:ea typeface="ＭＳ Ｐゴシック" charset="-128"/>
              </a:defRPr>
            </a:lvl4pPr>
            <a:lvl5pPr marL="2057400" indent="-228600">
              <a:defRPr sz="2000">
                <a:solidFill>
                  <a:srgbClr val="FFFF99"/>
                </a:solidFill>
                <a:latin typeface="Times New Roman" charset="0"/>
                <a:ea typeface="ＭＳ Ｐゴシック" charset="-128"/>
              </a:defRPr>
            </a:lvl5pPr>
            <a:lvl6pPr marL="2514600" indent="-228600" eaLnBrk="0" fontAlgn="base" hangingPunct="0">
              <a:spcBef>
                <a:spcPct val="0"/>
              </a:spcBef>
              <a:spcAft>
                <a:spcPct val="0"/>
              </a:spcAft>
              <a:defRPr sz="2000">
                <a:solidFill>
                  <a:srgbClr val="FFFF99"/>
                </a:solidFill>
                <a:latin typeface="Times New Roman" charset="0"/>
                <a:ea typeface="ＭＳ Ｐゴシック" charset="-128"/>
              </a:defRPr>
            </a:lvl6pPr>
            <a:lvl7pPr marL="2971800" indent="-228600" eaLnBrk="0" fontAlgn="base" hangingPunct="0">
              <a:spcBef>
                <a:spcPct val="0"/>
              </a:spcBef>
              <a:spcAft>
                <a:spcPct val="0"/>
              </a:spcAft>
              <a:defRPr sz="2000">
                <a:solidFill>
                  <a:srgbClr val="FFFF99"/>
                </a:solidFill>
                <a:latin typeface="Times New Roman" charset="0"/>
                <a:ea typeface="ＭＳ Ｐゴシック" charset="-128"/>
              </a:defRPr>
            </a:lvl7pPr>
            <a:lvl8pPr marL="3429000" indent="-228600" eaLnBrk="0" fontAlgn="base" hangingPunct="0">
              <a:spcBef>
                <a:spcPct val="0"/>
              </a:spcBef>
              <a:spcAft>
                <a:spcPct val="0"/>
              </a:spcAft>
              <a:defRPr sz="2000">
                <a:solidFill>
                  <a:srgbClr val="FFFF99"/>
                </a:solidFill>
                <a:latin typeface="Times New Roman" charset="0"/>
                <a:ea typeface="ＭＳ Ｐゴシック" charset="-128"/>
              </a:defRPr>
            </a:lvl8pPr>
            <a:lvl9pPr marL="3886200" indent="-2286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6" name="Rectangle 6">
            <a:extLst>
              <a:ext uri="{FF2B5EF4-FFF2-40B4-BE49-F238E27FC236}">
                <a16:creationId xmlns:a16="http://schemas.microsoft.com/office/drawing/2014/main" id="{C413D5E5-B5AA-A0D8-0053-E4A5262D629C}"/>
              </a:ext>
            </a:extLst>
          </p:cNvPr>
          <p:cNvSpPr>
            <a:spLocks noGrp="1" noChangeArrowheads="1"/>
          </p:cNvSpPr>
          <p:nvPr>
            <p:ph type="ftr" sz="quarter" idx="4"/>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charset="0"/>
                <a:ea typeface="ＭＳ Ｐゴシック" charset="-128"/>
              </a:defRPr>
            </a:lvl1pPr>
            <a:lvl2pPr marL="742950" indent="-285750">
              <a:defRPr sz="2000">
                <a:solidFill>
                  <a:srgbClr val="FFFF99"/>
                </a:solidFill>
                <a:latin typeface="Times New Roman" charset="0"/>
                <a:ea typeface="ＭＳ Ｐゴシック" charset="-128"/>
              </a:defRPr>
            </a:lvl2pPr>
            <a:lvl3pPr marL="1143000" indent="-228600">
              <a:defRPr sz="2000">
                <a:solidFill>
                  <a:srgbClr val="FFFF99"/>
                </a:solidFill>
                <a:latin typeface="Times New Roman" charset="0"/>
                <a:ea typeface="ＭＳ Ｐゴシック" charset="-128"/>
              </a:defRPr>
            </a:lvl3pPr>
            <a:lvl4pPr marL="1600200" indent="-228600">
              <a:defRPr sz="2000">
                <a:solidFill>
                  <a:srgbClr val="FFFF99"/>
                </a:solidFill>
                <a:latin typeface="Times New Roman" charset="0"/>
                <a:ea typeface="ＭＳ Ｐゴシック" charset="-128"/>
              </a:defRPr>
            </a:lvl4pPr>
            <a:lvl5pPr marL="2057400" indent="-228600">
              <a:defRPr sz="2000">
                <a:solidFill>
                  <a:srgbClr val="FFFF99"/>
                </a:solidFill>
                <a:latin typeface="Times New Roman" charset="0"/>
                <a:ea typeface="ＭＳ Ｐゴシック" charset="-128"/>
              </a:defRPr>
            </a:lvl5pPr>
            <a:lvl6pPr marL="2514600" indent="-228600" eaLnBrk="0" fontAlgn="base" hangingPunct="0">
              <a:spcBef>
                <a:spcPct val="0"/>
              </a:spcBef>
              <a:spcAft>
                <a:spcPct val="0"/>
              </a:spcAft>
              <a:defRPr sz="2000">
                <a:solidFill>
                  <a:srgbClr val="FFFF99"/>
                </a:solidFill>
                <a:latin typeface="Times New Roman" charset="0"/>
                <a:ea typeface="ＭＳ Ｐゴシック" charset="-128"/>
              </a:defRPr>
            </a:lvl6pPr>
            <a:lvl7pPr marL="2971800" indent="-228600" eaLnBrk="0" fontAlgn="base" hangingPunct="0">
              <a:spcBef>
                <a:spcPct val="0"/>
              </a:spcBef>
              <a:spcAft>
                <a:spcPct val="0"/>
              </a:spcAft>
              <a:defRPr sz="2000">
                <a:solidFill>
                  <a:srgbClr val="FFFF99"/>
                </a:solidFill>
                <a:latin typeface="Times New Roman" charset="0"/>
                <a:ea typeface="ＭＳ Ｐゴシック" charset="-128"/>
              </a:defRPr>
            </a:lvl7pPr>
            <a:lvl8pPr marL="3429000" indent="-228600" eaLnBrk="0" fontAlgn="base" hangingPunct="0">
              <a:spcBef>
                <a:spcPct val="0"/>
              </a:spcBef>
              <a:spcAft>
                <a:spcPct val="0"/>
              </a:spcAft>
              <a:defRPr sz="2000">
                <a:solidFill>
                  <a:srgbClr val="FFFF99"/>
                </a:solidFill>
                <a:latin typeface="Times New Roman" charset="0"/>
                <a:ea typeface="ＭＳ Ｐゴシック" charset="-128"/>
              </a:defRPr>
            </a:lvl8pPr>
            <a:lvl9pPr marL="3886200" indent="-2286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sz="1200"/>
          </a:p>
        </p:txBody>
      </p:sp>
      <p:sp>
        <p:nvSpPr>
          <p:cNvPr id="7" name="Rectangle 7">
            <a:extLst>
              <a:ext uri="{FF2B5EF4-FFF2-40B4-BE49-F238E27FC236}">
                <a16:creationId xmlns:a16="http://schemas.microsoft.com/office/drawing/2014/main" id="{05F127EF-E4C0-DB89-0A9F-F494D34B7840}"/>
              </a:ext>
            </a:extLst>
          </p:cNvPr>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panose="02020603050405020304" pitchFamily="18" charset="0"/>
                <a:ea typeface="ＭＳ Ｐゴシック" panose="020B0600070205080204" pitchFamily="34" charset="-128"/>
              </a:defRPr>
            </a:lvl1pPr>
            <a:lvl2pPr marL="742950" indent="-285750">
              <a:defRPr sz="2000">
                <a:solidFill>
                  <a:srgbClr val="FFFF99"/>
                </a:solidFill>
                <a:latin typeface="Times New Roman" panose="02020603050405020304" pitchFamily="18" charset="0"/>
                <a:ea typeface="ＭＳ Ｐゴシック" panose="020B0600070205080204" pitchFamily="34" charset="-128"/>
              </a:defRPr>
            </a:lvl2pPr>
            <a:lvl3pPr marL="1143000" indent="-228600">
              <a:defRPr sz="2000">
                <a:solidFill>
                  <a:srgbClr val="FFFF99"/>
                </a:solidFill>
                <a:latin typeface="Times New Roman" panose="02020603050405020304" pitchFamily="18" charset="0"/>
                <a:ea typeface="ＭＳ Ｐゴシック" panose="020B0600070205080204" pitchFamily="34" charset="-128"/>
              </a:defRPr>
            </a:lvl3pPr>
            <a:lvl4pPr marL="1600200" indent="-228600">
              <a:defRPr sz="2000">
                <a:solidFill>
                  <a:srgbClr val="FFFF99"/>
                </a:solidFill>
                <a:latin typeface="Times New Roman" panose="02020603050405020304" pitchFamily="18" charset="0"/>
                <a:ea typeface="ＭＳ Ｐゴシック" panose="020B0600070205080204" pitchFamily="34" charset="-128"/>
              </a:defRPr>
            </a:lvl4pPr>
            <a:lvl5pPr marL="2057400" indent="-228600">
              <a:defRPr sz="2000">
                <a:solidFill>
                  <a:srgbClr val="FFFF99"/>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9pPr>
          </a:lstStyle>
          <a:p>
            <a:fld id="{CC41DC13-65A4-F34E-865E-B427DE95B810}" type="slidenum">
              <a:rPr lang="en-US" altLang="de-DE" sz="1200"/>
              <a:pPr/>
              <a:t>13</a:t>
            </a:fld>
            <a:endParaRPr lang="en-US" altLang="de-DE" sz="1200"/>
          </a:p>
        </p:txBody>
      </p:sp>
      <p:sp>
        <p:nvSpPr>
          <p:cNvPr id="24581" name="Rectangle 2">
            <a:extLst>
              <a:ext uri="{FF2B5EF4-FFF2-40B4-BE49-F238E27FC236}">
                <a16:creationId xmlns:a16="http://schemas.microsoft.com/office/drawing/2014/main" id="{9DC34021-D83C-9792-5A8E-A70DD5607CB1}"/>
              </a:ext>
            </a:extLst>
          </p:cNvPr>
          <p:cNvSpPr>
            <a:spLocks noGrp="1" noRot="1" noChangeAspect="1" noChangeArrowheads="1" noTextEdit="1"/>
          </p:cNvSpPr>
          <p:nvPr>
            <p:ph type="sldImg"/>
          </p:nvPr>
        </p:nvSpPr>
        <p:spPr>
          <a:xfrm>
            <a:off x="3429000" y="2400300"/>
            <a:ext cx="0" cy="0"/>
          </a:xfrm>
          <a:solidFill>
            <a:srgbClr val="FFFFFF"/>
          </a:solidFill>
          <a:ln/>
        </p:spPr>
      </p:sp>
      <p:sp>
        <p:nvSpPr>
          <p:cNvPr id="3658755" name="Rectangle 3">
            <a:extLst>
              <a:ext uri="{FF2B5EF4-FFF2-40B4-BE49-F238E27FC236}">
                <a16:creationId xmlns:a16="http://schemas.microsoft.com/office/drawing/2014/main" id="{B238A82B-FD40-BA9E-1B72-F16C03A77296}"/>
              </a:ext>
            </a:extLst>
          </p:cNvPr>
          <p:cNvSpPr>
            <a:spLocks noGrp="1" noChangeArrowheads="1"/>
          </p:cNvSpPr>
          <p:nvPr>
            <p:ph type="body" idx="1"/>
          </p:nvPr>
        </p:nvSpPr>
        <p:spPr>
          <a:xfrm>
            <a:off x="914400" y="4338638"/>
            <a:ext cx="222250" cy="274637"/>
          </a:xfrm>
          <a:solidFill>
            <a:srgbClr val="FFFFFF"/>
          </a:solidFill>
          <a:ln>
            <a:solidFill>
              <a:srgbClr val="000000"/>
            </a:solidFill>
            <a:miter lim="800000"/>
            <a:headEnd/>
            <a:tailEnd/>
          </a:ln>
        </p:spPr>
        <p:txBody>
          <a:bodyPr/>
          <a:lstStyle/>
          <a:p>
            <a:pPr>
              <a:defRPr/>
            </a:pPr>
            <a:r>
              <a:rPr lang="en-US" altLang="de-DE">
                <a:latin typeface="Times New Roman" charset="0"/>
                <a:ea typeface="ＭＳ Ｐゴシック" charset="-128"/>
              </a:rPr>
              <a:t> </a:t>
            </a:r>
            <a:endParaRPr lang="en-GB" altLang="de-DE">
              <a:latin typeface="Times New Roman" charset="0"/>
              <a:ea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Folienbildplatzhalter 1">
            <a:extLst>
              <a:ext uri="{FF2B5EF4-FFF2-40B4-BE49-F238E27FC236}">
                <a16:creationId xmlns:a16="http://schemas.microsoft.com/office/drawing/2014/main" id="{D15097B5-42FF-F4C8-87D1-2D20AA0EB987}"/>
              </a:ext>
            </a:extLst>
          </p:cNvPr>
          <p:cNvSpPr>
            <a:spLocks noGrp="1" noRot="1" noChangeAspect="1" noTextEdit="1"/>
          </p:cNvSpPr>
          <p:nvPr>
            <p:ph type="sldImg"/>
          </p:nvPr>
        </p:nvSpPr>
        <p:spPr>
          <a:ln/>
        </p:spPr>
      </p:sp>
      <p:sp>
        <p:nvSpPr>
          <p:cNvPr id="31746" name="Notizenplatzhalter 2">
            <a:extLst>
              <a:ext uri="{FF2B5EF4-FFF2-40B4-BE49-F238E27FC236}">
                <a16:creationId xmlns:a16="http://schemas.microsoft.com/office/drawing/2014/main" id="{325CE760-F732-5317-5E71-D5EEB48357B3}"/>
              </a:ext>
            </a:extLst>
          </p:cNvPr>
          <p:cNvSpPr>
            <a:spLocks noGrp="1"/>
          </p:cNvSpPr>
          <p:nvPr>
            <p:ph type="body" idx="1"/>
          </p:nvPr>
        </p:nvSpPr>
        <p:spPr/>
        <p:txBody>
          <a:bodyPr/>
          <a:lstStyle/>
          <a:p>
            <a:pPr>
              <a:defRPr/>
            </a:pPr>
            <a:endParaRPr lang="de-DE" altLang="de-DE">
              <a:latin typeface="Times New Roman" charset="0"/>
              <a:ea typeface="ＭＳ Ｐゴシック" charset="-128"/>
            </a:endParaRPr>
          </a:p>
        </p:txBody>
      </p:sp>
      <p:sp>
        <p:nvSpPr>
          <p:cNvPr id="31747" name="Foliennummernplatzhalter 3">
            <a:extLst>
              <a:ext uri="{FF2B5EF4-FFF2-40B4-BE49-F238E27FC236}">
                <a16:creationId xmlns:a16="http://schemas.microsoft.com/office/drawing/2014/main" id="{E755D26F-6328-C69D-33DA-41FEEB10FA31}"/>
              </a:ext>
            </a:extLst>
          </p:cNvPr>
          <p:cNvSpPr>
            <a:spLocks noGrp="1"/>
          </p:cNvSpPr>
          <p:nvPr>
            <p:ph type="sldNum" sz="quarter" idx="5"/>
          </p:nvPr>
        </p:nvSpPr>
        <p:spPr>
          <a:extLst>
            <a:ext uri="{FAA26D3D-D897-4be2-8F04-BA451C77F1D7}">
              <ma14:placeholderFlag xmlns="" xmlns:ma14="http://schemas.microsoft.com/office/mac/drawingml/2011/main" val="1"/>
            </a:ext>
          </a:extLst>
        </p:spPr>
        <p:txBody>
          <a:bodyPr/>
          <a:lstStyle>
            <a:lvl1pPr>
              <a:defRPr sz="2000">
                <a:solidFill>
                  <a:srgbClr val="FFFF99"/>
                </a:solidFill>
                <a:latin typeface="Times New Roman" panose="02020603050405020304" pitchFamily="18" charset="0"/>
                <a:ea typeface="ＭＳ Ｐゴシック" panose="020B0600070205080204" pitchFamily="34" charset="-128"/>
              </a:defRPr>
            </a:lvl1pPr>
            <a:lvl2pPr marL="742950" indent="-285750">
              <a:defRPr sz="2000">
                <a:solidFill>
                  <a:srgbClr val="FFFF99"/>
                </a:solidFill>
                <a:latin typeface="Times New Roman" panose="02020603050405020304" pitchFamily="18" charset="0"/>
                <a:ea typeface="ＭＳ Ｐゴシック" panose="020B0600070205080204" pitchFamily="34" charset="-128"/>
              </a:defRPr>
            </a:lvl2pPr>
            <a:lvl3pPr marL="1143000" indent="-228600">
              <a:defRPr sz="2000">
                <a:solidFill>
                  <a:srgbClr val="FFFF99"/>
                </a:solidFill>
                <a:latin typeface="Times New Roman" panose="02020603050405020304" pitchFamily="18" charset="0"/>
                <a:ea typeface="ＭＳ Ｐゴシック" panose="020B0600070205080204" pitchFamily="34" charset="-128"/>
              </a:defRPr>
            </a:lvl3pPr>
            <a:lvl4pPr marL="1600200" indent="-228600">
              <a:defRPr sz="2000">
                <a:solidFill>
                  <a:srgbClr val="FFFF99"/>
                </a:solidFill>
                <a:latin typeface="Times New Roman" panose="02020603050405020304" pitchFamily="18" charset="0"/>
                <a:ea typeface="ＭＳ Ｐゴシック" panose="020B0600070205080204" pitchFamily="34" charset="-128"/>
              </a:defRPr>
            </a:lvl4pPr>
            <a:lvl5pPr marL="2057400" indent="-228600">
              <a:defRPr sz="2000">
                <a:solidFill>
                  <a:srgbClr val="FFFF99"/>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rgbClr val="FFFF99"/>
                </a:solidFill>
                <a:latin typeface="Times New Roman" panose="02020603050405020304" pitchFamily="18" charset="0"/>
                <a:ea typeface="ＭＳ Ｐゴシック" panose="020B0600070205080204" pitchFamily="34" charset="-128"/>
              </a:defRPr>
            </a:lvl9pPr>
          </a:lstStyle>
          <a:p>
            <a:fld id="{CC0ABC89-1E2C-F745-928A-5FE99CE2E221}" type="slidenum">
              <a:rPr lang="de-DE" altLang="de-DE" sz="1200">
                <a:solidFill>
                  <a:schemeClr val="tx1"/>
                </a:solidFill>
                <a:latin typeface="Arial" panose="020B0604020202020204" pitchFamily="34" charset="0"/>
              </a:rPr>
              <a:pPr/>
              <a:t>16</a:t>
            </a:fld>
            <a:endParaRPr lang="de-DE" altLang="de-DE" sz="1200">
              <a:solidFill>
                <a:schemeClr val="tx1"/>
              </a:solidFill>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Mastertitelformat bearbeiten</a:t>
            </a:r>
            <a:endParaRPr lang="en-US"/>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en-US"/>
          </a:p>
        </p:txBody>
      </p:sp>
    </p:spTree>
    <p:extLst>
      <p:ext uri="{BB962C8B-B14F-4D97-AF65-F5344CB8AC3E}">
        <p14:creationId xmlns:p14="http://schemas.microsoft.com/office/powerpoint/2010/main" val="217297077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en-US"/>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336034478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a:t>Mastertitelformat bearbeiten</a:t>
            </a:r>
            <a:endParaRPr lang="en-US"/>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397377839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en-US"/>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30360642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Mastertitelformat bearbeiten</a:t>
            </a:r>
            <a:endParaRPr lang="en-US"/>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Mastertextformat bearbeiten</a:t>
            </a:r>
          </a:p>
        </p:txBody>
      </p:sp>
    </p:spTree>
    <p:extLst>
      <p:ext uri="{BB962C8B-B14F-4D97-AF65-F5344CB8AC3E}">
        <p14:creationId xmlns:p14="http://schemas.microsoft.com/office/powerpoint/2010/main" val="399241851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en-US"/>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54516644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Mastertitelformat bearbeiten</a:t>
            </a:r>
            <a:endParaRPr lang="en-US"/>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269175952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en-US"/>
          </a:p>
        </p:txBody>
      </p:sp>
    </p:spTree>
    <p:extLst>
      <p:ext uri="{BB962C8B-B14F-4D97-AF65-F5344CB8AC3E}">
        <p14:creationId xmlns:p14="http://schemas.microsoft.com/office/powerpoint/2010/main" val="104533131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5359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Mastertitelformat bearbeiten</a:t>
            </a:r>
            <a:endParaRPr lang="en-US"/>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Tree>
    <p:extLst>
      <p:ext uri="{BB962C8B-B14F-4D97-AF65-F5344CB8AC3E}">
        <p14:creationId xmlns:p14="http://schemas.microsoft.com/office/powerpoint/2010/main" val="33685869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Mastertitelformat bearbeiten</a:t>
            </a:r>
            <a:endParaRPr lang="en-US"/>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Tree>
    <p:extLst>
      <p:ext uri="{BB962C8B-B14F-4D97-AF65-F5344CB8AC3E}">
        <p14:creationId xmlns:p14="http://schemas.microsoft.com/office/powerpoint/2010/main" val="27177281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76"/>
            </a:gs>
            <a:gs pos="50000">
              <a:srgbClr val="0000FF"/>
            </a:gs>
            <a:gs pos="100000">
              <a:srgbClr val="000076"/>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3285BA4-684A-71B8-2E98-AB27ABF991E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a:t>Click to edit Master title style</a:t>
            </a:r>
          </a:p>
        </p:txBody>
      </p:sp>
      <p:sp>
        <p:nvSpPr>
          <p:cNvPr id="1027" name="Rectangle 3">
            <a:extLst>
              <a:ext uri="{FF2B5EF4-FFF2-40B4-BE49-F238E27FC236}">
                <a16:creationId xmlns:a16="http://schemas.microsoft.com/office/drawing/2014/main" id="{3DC1FD09-6417-FEFD-1F0B-87340DC1CEE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Click to 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p>
        </p:txBody>
      </p:sp>
      <p:sp>
        <p:nvSpPr>
          <p:cNvPr id="1028" name="Line 7">
            <a:extLst>
              <a:ext uri="{FF2B5EF4-FFF2-40B4-BE49-F238E27FC236}">
                <a16:creationId xmlns:a16="http://schemas.microsoft.com/office/drawing/2014/main" id="{E354467E-57C9-4A2F-E02D-2DDEA882F6C5}"/>
              </a:ext>
            </a:extLst>
          </p:cNvPr>
          <p:cNvSpPr>
            <a:spLocks noChangeShapeType="1"/>
          </p:cNvSpPr>
          <p:nvPr userDrawn="1"/>
        </p:nvSpPr>
        <p:spPr bwMode="auto">
          <a:xfrm flipV="1">
            <a:off x="293688" y="6453188"/>
            <a:ext cx="8562975" cy="1587"/>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033" name="Text Box 9">
            <a:extLst>
              <a:ext uri="{FF2B5EF4-FFF2-40B4-BE49-F238E27FC236}">
                <a16:creationId xmlns:a16="http://schemas.microsoft.com/office/drawing/2014/main" id="{BF5B51FE-38B9-A600-4E54-661DB1016622}"/>
              </a:ext>
            </a:extLst>
          </p:cNvPr>
          <p:cNvSpPr txBox="1">
            <a:spLocks noChangeArrowheads="1"/>
          </p:cNvSpPr>
          <p:nvPr userDrawn="1"/>
        </p:nvSpPr>
        <p:spPr bwMode="auto">
          <a:xfrm>
            <a:off x="0" y="6491288"/>
            <a:ext cx="8815388" cy="366712"/>
          </a:xfrm>
          <a:prstGeom prst="rect">
            <a:avLst/>
          </a:prstGeom>
          <a:noFill/>
          <a:ln w="12700">
            <a:noFill/>
            <a:miter lim="800000"/>
            <a:headEnd/>
            <a:tailEnd/>
          </a:ln>
          <a:effectLst/>
        </p:spPr>
        <p:txBody>
          <a:bodyPr>
            <a:spAutoFit/>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lgn="ctr">
              <a:defRPr/>
            </a:pPr>
            <a:r>
              <a:rPr lang="en-US" altLang="de-DE" sz="1800" i="1">
                <a:solidFill>
                  <a:schemeClr val="folHlink"/>
                </a:solidFill>
                <a:effectLst>
                  <a:outerShdw blurRad="38100" dist="38100" dir="2700000" algn="tl">
                    <a:srgbClr val="000000"/>
                  </a:outerShdw>
                </a:effectLst>
                <a:latin typeface="Arial" charset="0"/>
              </a:rPr>
              <a:t>Carsten Wolters, IBB, WWU Münster</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84" charset="-128"/>
          <a:cs typeface="ＭＳ Ｐゴシック" pitchFamily="-84" charset="-128"/>
        </a:defRPr>
      </a:lvl1pPr>
      <a:lvl2pPr algn="ctr" rtl="0" eaLnBrk="0" fontAlgn="base" hangingPunct="0">
        <a:spcBef>
          <a:spcPct val="0"/>
        </a:spcBef>
        <a:spcAft>
          <a:spcPct val="0"/>
        </a:spcAft>
        <a:defRPr sz="4400">
          <a:solidFill>
            <a:schemeClr val="tx2"/>
          </a:solidFill>
          <a:latin typeface="Times New Roman" pitchFamily="-84" charset="0"/>
          <a:ea typeface="ＭＳ Ｐゴシック" pitchFamily="-84" charset="-128"/>
          <a:cs typeface="ＭＳ Ｐゴシック" pitchFamily="-84" charset="-128"/>
        </a:defRPr>
      </a:lvl2pPr>
      <a:lvl3pPr algn="ctr" rtl="0" eaLnBrk="0" fontAlgn="base" hangingPunct="0">
        <a:spcBef>
          <a:spcPct val="0"/>
        </a:spcBef>
        <a:spcAft>
          <a:spcPct val="0"/>
        </a:spcAft>
        <a:defRPr sz="4400">
          <a:solidFill>
            <a:schemeClr val="tx2"/>
          </a:solidFill>
          <a:latin typeface="Times New Roman" pitchFamily="-84" charset="0"/>
          <a:ea typeface="ＭＳ Ｐゴシック" pitchFamily="-84" charset="-128"/>
          <a:cs typeface="ＭＳ Ｐゴシック" pitchFamily="-84" charset="-128"/>
        </a:defRPr>
      </a:lvl3pPr>
      <a:lvl4pPr algn="ctr" rtl="0" eaLnBrk="0" fontAlgn="base" hangingPunct="0">
        <a:spcBef>
          <a:spcPct val="0"/>
        </a:spcBef>
        <a:spcAft>
          <a:spcPct val="0"/>
        </a:spcAft>
        <a:defRPr sz="4400">
          <a:solidFill>
            <a:schemeClr val="tx2"/>
          </a:solidFill>
          <a:latin typeface="Times New Roman" pitchFamily="-84" charset="0"/>
          <a:ea typeface="ＭＳ Ｐゴシック" pitchFamily="-84" charset="-128"/>
          <a:cs typeface="ＭＳ Ｐゴシック" pitchFamily="-84" charset="-128"/>
        </a:defRPr>
      </a:lvl4pPr>
      <a:lvl5pPr algn="ctr" rtl="0" eaLnBrk="0" fontAlgn="base" hangingPunct="0">
        <a:spcBef>
          <a:spcPct val="0"/>
        </a:spcBef>
        <a:spcAft>
          <a:spcPct val="0"/>
        </a:spcAft>
        <a:defRPr sz="4400">
          <a:solidFill>
            <a:schemeClr val="tx2"/>
          </a:solidFill>
          <a:latin typeface="Times New Roman" pitchFamily="-84" charset="0"/>
          <a:ea typeface="ＭＳ Ｐゴシック" pitchFamily="-84" charset="-128"/>
          <a:cs typeface="ＭＳ Ｐゴシック" pitchFamily="-84" charset="-128"/>
        </a:defRPr>
      </a:lvl5pPr>
      <a:lvl6pPr marL="457200" algn="ctr" rtl="0" eaLnBrk="0" fontAlgn="base" hangingPunct="0">
        <a:spcBef>
          <a:spcPct val="0"/>
        </a:spcBef>
        <a:spcAft>
          <a:spcPct val="0"/>
        </a:spcAft>
        <a:defRPr sz="4400">
          <a:solidFill>
            <a:schemeClr val="tx2"/>
          </a:solidFill>
          <a:latin typeface="Times New Roman" pitchFamily="-84" charset="0"/>
        </a:defRPr>
      </a:lvl6pPr>
      <a:lvl7pPr marL="914400" algn="ctr" rtl="0" eaLnBrk="0" fontAlgn="base" hangingPunct="0">
        <a:spcBef>
          <a:spcPct val="0"/>
        </a:spcBef>
        <a:spcAft>
          <a:spcPct val="0"/>
        </a:spcAft>
        <a:defRPr sz="4400">
          <a:solidFill>
            <a:schemeClr val="tx2"/>
          </a:solidFill>
          <a:latin typeface="Times New Roman" pitchFamily="-84" charset="0"/>
        </a:defRPr>
      </a:lvl7pPr>
      <a:lvl8pPr marL="1371600" algn="ctr" rtl="0" eaLnBrk="0" fontAlgn="base" hangingPunct="0">
        <a:spcBef>
          <a:spcPct val="0"/>
        </a:spcBef>
        <a:spcAft>
          <a:spcPct val="0"/>
        </a:spcAft>
        <a:defRPr sz="4400">
          <a:solidFill>
            <a:schemeClr val="tx2"/>
          </a:solidFill>
          <a:latin typeface="Times New Roman" pitchFamily="-84" charset="0"/>
        </a:defRPr>
      </a:lvl8pPr>
      <a:lvl9pPr marL="1828800" algn="ctr" rtl="0" eaLnBrk="0" fontAlgn="base" hangingPunct="0">
        <a:spcBef>
          <a:spcPct val="0"/>
        </a:spcBef>
        <a:spcAft>
          <a:spcPct val="0"/>
        </a:spcAft>
        <a:defRPr sz="4400">
          <a:solidFill>
            <a:schemeClr val="tx2"/>
          </a:solidFill>
          <a:latin typeface="Times New Roman"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84" charset="-128"/>
          <a:cs typeface="ＭＳ Ｐゴシック" pitchFamily="-8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4"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84"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84"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84"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84" charset="-128"/>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7.png"/><Relationship Id="rId11" Type="http://schemas.openxmlformats.org/officeDocument/2006/relationships/image" Target="../media/image62.jpeg"/><Relationship Id="rId5" Type="http://schemas.openxmlformats.org/officeDocument/2006/relationships/image" Target="../media/image56.png"/><Relationship Id="rId10" Type="http://schemas.openxmlformats.org/officeDocument/2006/relationships/image" Target="../media/image61.tiff"/><Relationship Id="rId4" Type="http://schemas.openxmlformats.org/officeDocument/2006/relationships/image" Target="../media/image55.jpeg"/><Relationship Id="rId9" Type="http://schemas.openxmlformats.org/officeDocument/2006/relationships/image" Target="../media/image60.tif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25" name="Rectangle 5">
            <a:extLst>
              <a:ext uri="{FF2B5EF4-FFF2-40B4-BE49-F238E27FC236}">
                <a16:creationId xmlns:a16="http://schemas.microsoft.com/office/drawing/2014/main" id="{5075DC61-C83E-AD08-28D5-12C41176C5FE}"/>
              </a:ext>
            </a:extLst>
          </p:cNvPr>
          <p:cNvSpPr>
            <a:spLocks noGrp="1" noChangeArrowheads="1"/>
          </p:cNvSpPr>
          <p:nvPr>
            <p:ph type="title" idx="4294967295"/>
          </p:nvPr>
        </p:nvSpPr>
        <p:spPr>
          <a:xfrm>
            <a:off x="174625" y="-184150"/>
            <a:ext cx="8829675" cy="2628900"/>
          </a:xfrm>
          <a:effectLst>
            <a:outerShdw blurRad="63500" dist="35921" dir="2700000" algn="ctr" rotWithShape="0">
              <a:schemeClr val="tx2">
                <a:alpha val="74997"/>
              </a:schemeClr>
            </a:outerShdw>
          </a:effectLst>
        </p:spPr>
        <p:txBody>
          <a:bodyPr/>
          <a:lstStyle/>
          <a:p>
            <a:r>
              <a:rPr lang="de-DE" altLang="de-DE" sz="2800" b="1" dirty="0">
                <a:solidFill>
                  <a:srgbClr val="FFFF00"/>
                </a:solidFill>
                <a:ea typeface="ＭＳ Ｐゴシック" panose="020B0600070205080204" pitchFamily="34" charset="-128"/>
              </a:rPr>
              <a:t>Basics </a:t>
            </a:r>
            <a:r>
              <a:rPr lang="de-DE" altLang="de-DE" sz="2800" b="1" dirty="0" err="1">
                <a:solidFill>
                  <a:srgbClr val="FFFF00"/>
                </a:solidFill>
                <a:ea typeface="ＭＳ Ｐゴシック" panose="020B0600070205080204" pitchFamily="34" charset="-128"/>
              </a:rPr>
              <a:t>of</a:t>
            </a:r>
            <a:r>
              <a:rPr lang="de-DE" altLang="de-DE" sz="2800" b="1" dirty="0">
                <a:solidFill>
                  <a:srgbClr val="FFFF00"/>
                </a:solidFill>
                <a:ea typeface="ＭＳ Ｐゴシック" panose="020B0600070205080204" pitchFamily="34" charset="-128"/>
              </a:rPr>
              <a:t> EEG and MEG source </a:t>
            </a:r>
            <a:r>
              <a:rPr lang="de-DE" altLang="de-DE" sz="2800" b="1" dirty="0" err="1">
                <a:solidFill>
                  <a:srgbClr val="FFFF00"/>
                </a:solidFill>
                <a:ea typeface="ＭＳ Ｐゴシック" panose="020B0600070205080204" pitchFamily="34" charset="-128"/>
              </a:rPr>
              <a:t>analysis</a:t>
            </a:r>
            <a:br>
              <a:rPr lang="de-DE" altLang="de-DE" sz="2800" b="1" dirty="0">
                <a:solidFill>
                  <a:srgbClr val="FFFF00"/>
                </a:solidFill>
                <a:ea typeface="ＭＳ Ｐゴシック" panose="020B0600070205080204" pitchFamily="34" charset="-128"/>
              </a:rPr>
            </a:br>
            <a:endParaRPr lang="de-DE" altLang="de-DE" sz="3200" b="1" dirty="0">
              <a:solidFill>
                <a:srgbClr val="FFFF00"/>
              </a:solidFill>
              <a:latin typeface="Arial" panose="020B0604020202020204" pitchFamily="34" charset="0"/>
              <a:ea typeface="ＭＳ Ｐゴシック" panose="020B0600070205080204" pitchFamily="34" charset="-128"/>
            </a:endParaRPr>
          </a:p>
        </p:txBody>
      </p:sp>
      <p:sp>
        <p:nvSpPr>
          <p:cNvPr id="1310728" name="Text Box 8">
            <a:extLst>
              <a:ext uri="{FF2B5EF4-FFF2-40B4-BE49-F238E27FC236}">
                <a16:creationId xmlns:a16="http://schemas.microsoft.com/office/drawing/2014/main" id="{D47FFC85-DF10-5A9D-853A-44006291FC46}"/>
              </a:ext>
            </a:extLst>
          </p:cNvPr>
          <p:cNvSpPr txBox="1">
            <a:spLocks noChangeArrowheads="1"/>
          </p:cNvSpPr>
          <p:nvPr/>
        </p:nvSpPr>
        <p:spPr bwMode="auto">
          <a:xfrm>
            <a:off x="2992438" y="4552950"/>
            <a:ext cx="7553325" cy="355600"/>
          </a:xfrm>
          <a:prstGeom prst="rect">
            <a:avLst/>
          </a:prstGeom>
          <a:noFill/>
          <a:ln>
            <a:noFill/>
          </a:ln>
          <a:effectLst>
            <a:outerShdw blurRad="63500" dist="29783" dir="1514402"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lnSpc>
                <a:spcPct val="70000"/>
              </a:lnSpc>
              <a:spcBef>
                <a:spcPct val="50000"/>
              </a:spcBef>
              <a:defRPr/>
            </a:pPr>
            <a:r>
              <a:rPr lang="en-US" altLang="de-DE" sz="2400" dirty="0">
                <a:solidFill>
                  <a:srgbClr val="FFFF00"/>
                </a:solidFill>
                <a:effectLst>
                  <a:outerShdw blurRad="38100" dist="38100" dir="2700000" algn="tl">
                    <a:srgbClr val="000000"/>
                  </a:outerShdw>
                </a:effectLst>
                <a:latin typeface="Arial" charset="0"/>
              </a:rPr>
              <a:t>Carsten H. Wolters</a:t>
            </a:r>
          </a:p>
        </p:txBody>
      </p:sp>
      <p:sp>
        <p:nvSpPr>
          <p:cNvPr id="1310731" name="Rectangle 11">
            <a:extLst>
              <a:ext uri="{FF2B5EF4-FFF2-40B4-BE49-F238E27FC236}">
                <a16:creationId xmlns:a16="http://schemas.microsoft.com/office/drawing/2014/main" id="{464160AE-9404-B9C4-6F5B-A9AA11DFA94F}"/>
              </a:ext>
            </a:extLst>
          </p:cNvPr>
          <p:cNvSpPr>
            <a:spLocks noChangeArrowheads="1"/>
          </p:cNvSpPr>
          <p:nvPr/>
        </p:nvSpPr>
        <p:spPr bwMode="auto">
          <a:xfrm>
            <a:off x="1304925" y="6275388"/>
            <a:ext cx="163513" cy="3968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a:p>
        </p:txBody>
      </p:sp>
      <p:sp>
        <p:nvSpPr>
          <p:cNvPr id="1310735" name="Text Box 15">
            <a:extLst>
              <a:ext uri="{FF2B5EF4-FFF2-40B4-BE49-F238E27FC236}">
                <a16:creationId xmlns:a16="http://schemas.microsoft.com/office/drawing/2014/main" id="{CEB5B483-8D78-DC59-BF3A-178280FC3A2C}"/>
              </a:ext>
            </a:extLst>
          </p:cNvPr>
          <p:cNvSpPr txBox="1">
            <a:spLocks noChangeArrowheads="1"/>
          </p:cNvSpPr>
          <p:nvPr/>
        </p:nvSpPr>
        <p:spPr bwMode="auto">
          <a:xfrm>
            <a:off x="328613" y="6253163"/>
            <a:ext cx="8815387" cy="366712"/>
          </a:xfrm>
          <a:prstGeom prst="rect">
            <a:avLst/>
          </a:prstGeom>
          <a:noFill/>
          <a:ln w="12700">
            <a:noFill/>
            <a:miter lim="800000"/>
            <a:headEnd/>
            <a:tailEnd/>
          </a:ln>
          <a:effectLst/>
        </p:spPr>
        <p:txBody>
          <a:bodyPr>
            <a:spAutoFit/>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lgn="ctr">
              <a:defRPr/>
            </a:pPr>
            <a:r>
              <a:rPr lang="en-US" altLang="de-DE" sz="1800" i="1" dirty="0">
                <a:solidFill>
                  <a:schemeClr val="folHlink"/>
                </a:solidFill>
                <a:effectLst>
                  <a:outerShdw blurRad="38100" dist="38100" dir="2700000" algn="tl">
                    <a:srgbClr val="000000"/>
                  </a:outerShdw>
                </a:effectLst>
                <a:latin typeface="Arial" charset="0"/>
              </a:rPr>
              <a:t>Lecture, Oct</a:t>
            </a:r>
            <a:r>
              <a:rPr lang="en-US" altLang="de-DE" sz="1800" i="1">
                <a:solidFill>
                  <a:schemeClr val="folHlink"/>
                </a:solidFill>
                <a:effectLst>
                  <a:outerShdw blurRad="38100" dist="38100" dir="2700000" algn="tl">
                    <a:srgbClr val="000000"/>
                  </a:outerShdw>
                </a:effectLst>
                <a:latin typeface="Arial" charset="0"/>
              </a:rPr>
              <a:t>.15, 2024</a:t>
            </a:r>
            <a:endParaRPr lang="en-US" altLang="de-DE" sz="1800" i="1" dirty="0">
              <a:solidFill>
                <a:schemeClr val="folHlink"/>
              </a:solidFill>
              <a:effectLst>
                <a:outerShdw blurRad="38100" dist="38100" dir="2700000" algn="tl">
                  <a:srgbClr val="000000"/>
                </a:outerShdw>
              </a:effectLst>
              <a:latin typeface="Arial" charset="0"/>
            </a:endParaRPr>
          </a:p>
        </p:txBody>
      </p:sp>
      <p:sp>
        <p:nvSpPr>
          <p:cNvPr id="4101" name="Line 16">
            <a:extLst>
              <a:ext uri="{FF2B5EF4-FFF2-40B4-BE49-F238E27FC236}">
                <a16:creationId xmlns:a16="http://schemas.microsoft.com/office/drawing/2014/main" id="{40D75425-B341-0462-5A0B-EF7D62338683}"/>
              </a:ext>
            </a:extLst>
          </p:cNvPr>
          <p:cNvSpPr>
            <a:spLocks noChangeShapeType="1"/>
          </p:cNvSpPr>
          <p:nvPr/>
        </p:nvSpPr>
        <p:spPr bwMode="auto">
          <a:xfrm flipV="1">
            <a:off x="293688" y="6021388"/>
            <a:ext cx="8562975" cy="1587"/>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pic>
        <p:nvPicPr>
          <p:cNvPr id="4102" name="Picture 32" descr="WWU_Logo1_1c.png                                               005A9864                               BBA7EC79:">
            <a:extLst>
              <a:ext uri="{FF2B5EF4-FFF2-40B4-BE49-F238E27FC236}">
                <a16:creationId xmlns:a16="http://schemas.microsoft.com/office/drawing/2014/main" id="{29D2BC90-3423-7913-B39E-9C6ECAE521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101850"/>
            <a:ext cx="438150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32" descr="logo_IBB.jpg                                                   002C8F0AMacintosh HD                   BBA7EC79:">
            <a:extLst>
              <a:ext uri="{FF2B5EF4-FFF2-40B4-BE49-F238E27FC236}">
                <a16:creationId xmlns:a16="http://schemas.microsoft.com/office/drawing/2014/main" id="{D1FCC187-01CD-0144-EEEE-CB5C887F73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9500" y="2114550"/>
            <a:ext cx="1754188"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6450" name="Rectangle 2">
            <a:extLst>
              <a:ext uri="{FF2B5EF4-FFF2-40B4-BE49-F238E27FC236}">
                <a16:creationId xmlns:a16="http://schemas.microsoft.com/office/drawing/2014/main" id="{1232D249-A1C3-36BF-8EFF-178777D62826}"/>
              </a:ext>
            </a:extLst>
          </p:cNvPr>
          <p:cNvSpPr>
            <a:spLocks noGrp="1" noChangeArrowheads="1"/>
          </p:cNvSpPr>
          <p:nvPr>
            <p:ph type="title" idx="4294967295"/>
          </p:nvPr>
        </p:nvSpPr>
        <p:spPr>
          <a:xfrm>
            <a:off x="584200" y="369888"/>
            <a:ext cx="8255000" cy="476250"/>
          </a:xfrm>
          <a:effectLst>
            <a:outerShdw blurRad="63500" dist="35921" dir="2700000" algn="ctr" rotWithShape="0">
              <a:schemeClr val="tx2">
                <a:alpha val="74997"/>
              </a:schemeClr>
            </a:outerShdw>
          </a:effectLst>
        </p:spPr>
        <p:txBody>
          <a:bodyPr/>
          <a:lstStyle/>
          <a:p>
            <a:r>
              <a:rPr lang="en-US" altLang="de-DE" sz="2400" b="1">
                <a:solidFill>
                  <a:srgbClr val="00FFFF"/>
                </a:solidFill>
                <a:ea typeface="ＭＳ Ｐゴシック" panose="020B0600070205080204" pitchFamily="34" charset="-128"/>
              </a:rPr>
              <a:t>Reminder to the forward problem in EEG/MEG</a:t>
            </a:r>
            <a:endParaRPr lang="de-DE" altLang="de-DE" sz="2400">
              <a:ea typeface="ＭＳ Ｐゴシック" panose="020B0600070205080204" pitchFamily="34" charset="-128"/>
            </a:endParaRPr>
          </a:p>
        </p:txBody>
      </p:sp>
      <p:pic>
        <p:nvPicPr>
          <p:cNvPr id="4" name="Picture 6" descr="\\Pelikan\wolters\powerpoint\diss_verteidigung\bilder\sim_sour.tif">
            <a:extLst>
              <a:ext uri="{FF2B5EF4-FFF2-40B4-BE49-F238E27FC236}">
                <a16:creationId xmlns:a16="http://schemas.microsoft.com/office/drawing/2014/main" id="{FC56D3B4-5E19-7AF8-3D5F-21D091EA2271}"/>
              </a:ext>
            </a:extLst>
          </p:cNvPr>
          <p:cNvPicPr>
            <a:picLocks noChangeAspect="1" noChangeArrowheads="1"/>
          </p:cNvPicPr>
          <p:nvPr/>
        </p:nvPicPr>
        <p:blipFill>
          <a:blip r:embed="rId3"/>
          <a:srcRect/>
          <a:stretch>
            <a:fillRect/>
          </a:stretch>
        </p:blipFill>
        <p:spPr bwMode="auto">
          <a:xfrm>
            <a:off x="254582" y="1261527"/>
            <a:ext cx="2065285" cy="2555264"/>
          </a:xfrm>
          <a:prstGeom prst="rect">
            <a:avLst/>
          </a:prstGeom>
          <a:noFill/>
          <a:ln w="9525">
            <a:noFill/>
            <a:miter lim="800000"/>
            <a:headEnd/>
            <a:tailEnd/>
          </a:ln>
          <a:scene3d>
            <a:camera prst="orthographicFront">
              <a:rot lat="0" lon="0" rev="0"/>
            </a:camera>
            <a:lightRig rig="threePt" dir="t"/>
          </a:scene3d>
        </p:spPr>
      </p:pic>
      <p:pic>
        <p:nvPicPr>
          <p:cNvPr id="17411" name="Picture 5" descr="HM_Nov2011b.png                                                0005FD18500.11 Festplatte              7C2686E3:">
            <a:extLst>
              <a:ext uri="{FF2B5EF4-FFF2-40B4-BE49-F238E27FC236}">
                <a16:creationId xmlns:a16="http://schemas.microsoft.com/office/drawing/2014/main" id="{1C22A49C-9645-74A4-0AC3-7CFC332D2B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538" y="4198938"/>
            <a:ext cx="2087562"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7412" name="Text Box 11">
            <a:extLst>
              <a:ext uri="{FF2B5EF4-FFF2-40B4-BE49-F238E27FC236}">
                <a16:creationId xmlns:a16="http://schemas.microsoft.com/office/drawing/2014/main" id="{9138A500-8E0D-30B4-1E5E-00AF7A2B2D6C}"/>
              </a:ext>
            </a:extLst>
          </p:cNvPr>
          <p:cNvSpPr txBox="1">
            <a:spLocks noChangeArrowheads="1"/>
          </p:cNvSpPr>
          <p:nvPr/>
        </p:nvSpPr>
        <p:spPr bwMode="auto">
          <a:xfrm>
            <a:off x="914400" y="0"/>
            <a:ext cx="822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FontTx/>
              <a:buNone/>
            </a:pPr>
            <a:r>
              <a:rPr lang="en-US" altLang="de-DE" sz="1200" b="1">
                <a:solidFill>
                  <a:schemeClr val="bg1"/>
                </a:solidFill>
              </a:rPr>
              <a:t>[Wolters &amp; de Munck, </a:t>
            </a:r>
            <a:r>
              <a:rPr lang="en-US" altLang="de-DE" sz="1200" b="1" i="1">
                <a:solidFill>
                  <a:schemeClr val="bg1"/>
                </a:solidFill>
              </a:rPr>
              <a:t>Scholarpedia</a:t>
            </a:r>
            <a:r>
              <a:rPr lang="en-US" altLang="de-DE" sz="1200" b="1">
                <a:solidFill>
                  <a:schemeClr val="bg1"/>
                </a:solidFill>
              </a:rPr>
              <a:t>, 2007]</a:t>
            </a:r>
          </a:p>
          <a:p>
            <a:pPr algn="r">
              <a:spcBef>
                <a:spcPct val="0"/>
              </a:spcBef>
              <a:buFontTx/>
              <a:buNone/>
            </a:pPr>
            <a:r>
              <a:rPr lang="en-US" altLang="de-DE" sz="1200" b="1">
                <a:solidFill>
                  <a:schemeClr val="bg1"/>
                </a:solidFill>
              </a:rPr>
              <a:t>[de Munck, Wolters &amp; Clerc, </a:t>
            </a:r>
            <a:r>
              <a:rPr lang="en-US" altLang="de-DE" sz="1200" b="1" i="1">
                <a:solidFill>
                  <a:schemeClr val="bg1"/>
                </a:solidFill>
              </a:rPr>
              <a:t>In: Handbook of neural activity measurement</a:t>
            </a:r>
            <a:r>
              <a:rPr lang="en-US" altLang="de-DE" sz="1200" b="1">
                <a:solidFill>
                  <a:schemeClr val="bg1"/>
                </a:solidFill>
              </a:rPr>
              <a:t>, 2012]</a:t>
            </a:r>
          </a:p>
        </p:txBody>
      </p:sp>
      <p:sp>
        <p:nvSpPr>
          <p:cNvPr id="8" name="AutoShape 5">
            <a:extLst>
              <a:ext uri="{FF2B5EF4-FFF2-40B4-BE49-F238E27FC236}">
                <a16:creationId xmlns:a16="http://schemas.microsoft.com/office/drawing/2014/main" id="{6B77B635-7B4C-5ADA-33AA-727E927D00CB}"/>
              </a:ext>
            </a:extLst>
          </p:cNvPr>
          <p:cNvSpPr>
            <a:spLocks noChangeArrowheads="1"/>
          </p:cNvSpPr>
          <p:nvPr/>
        </p:nvSpPr>
        <p:spPr bwMode="auto">
          <a:xfrm>
            <a:off x="2881313" y="3411538"/>
            <a:ext cx="504825" cy="301625"/>
          </a:xfrm>
          <a:prstGeom prst="rightArrow">
            <a:avLst>
              <a:gd name="adj1" fmla="val 50000"/>
              <a:gd name="adj2" fmla="val 44182"/>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de-DE" altLang="de-DE" sz="2000">
              <a:solidFill>
                <a:srgbClr val="FFFF99"/>
              </a:solidFill>
            </a:endParaRPr>
          </a:p>
        </p:txBody>
      </p:sp>
      <p:sp>
        <p:nvSpPr>
          <p:cNvPr id="9" name="Text Box 9">
            <a:extLst>
              <a:ext uri="{FF2B5EF4-FFF2-40B4-BE49-F238E27FC236}">
                <a16:creationId xmlns:a16="http://schemas.microsoft.com/office/drawing/2014/main" id="{969AC37D-E5C8-E076-8752-89E45B3FC88A}"/>
              </a:ext>
            </a:extLst>
          </p:cNvPr>
          <p:cNvSpPr txBox="1">
            <a:spLocks noChangeArrowheads="1"/>
          </p:cNvSpPr>
          <p:nvPr/>
        </p:nvSpPr>
        <p:spPr bwMode="auto">
          <a:xfrm>
            <a:off x="2533650" y="3740150"/>
            <a:ext cx="1538288" cy="1016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r>
              <a:rPr lang="en-US" altLang="de-DE" b="1">
                <a:solidFill>
                  <a:srgbClr val="FFFF00"/>
                </a:solidFill>
              </a:rPr>
              <a:t>potential distribution </a:t>
            </a:r>
          </a:p>
          <a:p>
            <a:pPr>
              <a:defRPr/>
            </a:pPr>
            <a:r>
              <a:rPr lang="en-US" altLang="de-DE" b="1">
                <a:solidFill>
                  <a:srgbClr val="FFFF00"/>
                </a:solidFill>
              </a:rPr>
              <a:t>or current</a:t>
            </a:r>
          </a:p>
        </p:txBody>
      </p:sp>
      <p:sp>
        <p:nvSpPr>
          <p:cNvPr id="10" name="Text Box 8">
            <a:extLst>
              <a:ext uri="{FF2B5EF4-FFF2-40B4-BE49-F238E27FC236}">
                <a16:creationId xmlns:a16="http://schemas.microsoft.com/office/drawing/2014/main" id="{82FE1292-6B20-578A-7209-B93BB8145DBA}"/>
              </a:ext>
            </a:extLst>
          </p:cNvPr>
          <p:cNvSpPr txBox="1">
            <a:spLocks noChangeArrowheads="1"/>
          </p:cNvSpPr>
          <p:nvPr/>
        </p:nvSpPr>
        <p:spPr bwMode="auto">
          <a:xfrm>
            <a:off x="2487613" y="2935288"/>
            <a:ext cx="1246187" cy="4000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FFFF99"/>
                </a:solidFill>
                <a:latin typeface="Times New Roman" charset="0"/>
                <a:ea typeface="ＭＳ Ｐゴシック" charset="-128"/>
              </a:defRPr>
            </a:lvl1pPr>
            <a:lvl2pPr marL="742950" indent="-285750">
              <a:defRPr sz="2000">
                <a:solidFill>
                  <a:srgbClr val="FFFF99"/>
                </a:solidFill>
                <a:latin typeface="Times New Roman" charset="0"/>
                <a:ea typeface="ＭＳ Ｐゴシック" charset="-128"/>
              </a:defRPr>
            </a:lvl2pPr>
            <a:lvl3pPr marL="1143000" indent="-228600">
              <a:defRPr sz="2000">
                <a:solidFill>
                  <a:srgbClr val="FFFF99"/>
                </a:solidFill>
                <a:latin typeface="Times New Roman" charset="0"/>
                <a:ea typeface="ＭＳ Ｐゴシック" charset="-128"/>
              </a:defRPr>
            </a:lvl3pPr>
            <a:lvl4pPr marL="1600200" indent="-228600">
              <a:defRPr sz="2000">
                <a:solidFill>
                  <a:srgbClr val="FFFF99"/>
                </a:solidFill>
                <a:latin typeface="Times New Roman" charset="0"/>
                <a:ea typeface="ＭＳ Ｐゴシック" charset="-128"/>
              </a:defRPr>
            </a:lvl4pPr>
            <a:lvl5pPr marL="2057400" indent="-228600">
              <a:defRPr sz="2000">
                <a:solidFill>
                  <a:srgbClr val="FFFF99"/>
                </a:solidFill>
                <a:latin typeface="Times New Roman" charset="0"/>
                <a:ea typeface="ＭＳ Ｐゴシック" charset="-128"/>
              </a:defRPr>
            </a:lvl5pPr>
            <a:lvl6pPr marL="2514600" indent="-228600" eaLnBrk="0" fontAlgn="base" hangingPunct="0">
              <a:spcBef>
                <a:spcPct val="0"/>
              </a:spcBef>
              <a:spcAft>
                <a:spcPct val="0"/>
              </a:spcAft>
              <a:defRPr sz="2000">
                <a:solidFill>
                  <a:srgbClr val="FFFF99"/>
                </a:solidFill>
                <a:latin typeface="Times New Roman" charset="0"/>
                <a:ea typeface="ＭＳ Ｐゴシック" charset="-128"/>
              </a:defRPr>
            </a:lvl6pPr>
            <a:lvl7pPr marL="2971800" indent="-228600" eaLnBrk="0" fontAlgn="base" hangingPunct="0">
              <a:spcBef>
                <a:spcPct val="0"/>
              </a:spcBef>
              <a:spcAft>
                <a:spcPct val="0"/>
              </a:spcAft>
              <a:defRPr sz="2000">
                <a:solidFill>
                  <a:srgbClr val="FFFF99"/>
                </a:solidFill>
                <a:latin typeface="Times New Roman" charset="0"/>
                <a:ea typeface="ＭＳ Ｐゴシック" charset="-128"/>
              </a:defRPr>
            </a:lvl7pPr>
            <a:lvl8pPr marL="3429000" indent="-228600" eaLnBrk="0" fontAlgn="base" hangingPunct="0">
              <a:spcBef>
                <a:spcPct val="0"/>
              </a:spcBef>
              <a:spcAft>
                <a:spcPct val="0"/>
              </a:spcAft>
              <a:defRPr sz="2000">
                <a:solidFill>
                  <a:srgbClr val="FFFF99"/>
                </a:solidFill>
                <a:latin typeface="Times New Roman" charset="0"/>
                <a:ea typeface="ＭＳ Ｐゴシック" charset="-128"/>
              </a:defRPr>
            </a:lvl8pPr>
            <a:lvl9pPr marL="3886200" indent="-2286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r>
              <a:rPr lang="en-US" altLang="de-DE" b="1">
                <a:solidFill>
                  <a:srgbClr val="FFFF00"/>
                </a:solidFill>
              </a:rPr>
              <a:t>Simulate</a:t>
            </a:r>
            <a:endParaRPr lang="en-US" altLang="de-DE">
              <a:solidFill>
                <a:schemeClr val="tx1"/>
              </a:solidFill>
            </a:endParaRPr>
          </a:p>
        </p:txBody>
      </p:sp>
      <p:pic>
        <p:nvPicPr>
          <p:cNvPr id="11" name="Bild 16" descr="DG_4mm_allcomp_final.png">
            <a:extLst>
              <a:ext uri="{FF2B5EF4-FFF2-40B4-BE49-F238E27FC236}">
                <a16:creationId xmlns:a16="http://schemas.microsoft.com/office/drawing/2014/main" id="{78B418E2-90B3-9511-D362-5ECA56049AE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71925" y="1455738"/>
            <a:ext cx="493395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9" grpId="0" autoUpdateAnimBg="0"/>
      <p:bldP spid="10"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7730" name="Rectangle 2">
            <a:extLst>
              <a:ext uri="{FF2B5EF4-FFF2-40B4-BE49-F238E27FC236}">
                <a16:creationId xmlns:a16="http://schemas.microsoft.com/office/drawing/2014/main" id="{9A753ACE-00E5-D2CC-EDB0-CB3741FC98B9}"/>
              </a:ext>
            </a:extLst>
          </p:cNvPr>
          <p:cNvSpPr>
            <a:spLocks noGrp="1" noChangeArrowheads="1"/>
          </p:cNvSpPr>
          <p:nvPr>
            <p:ph type="title" idx="4294967295"/>
          </p:nvPr>
        </p:nvSpPr>
        <p:spPr>
          <a:xfrm>
            <a:off x="390525" y="2809875"/>
            <a:ext cx="8210550" cy="476250"/>
          </a:xfrm>
          <a:effectLst>
            <a:outerShdw blurRad="63500" dist="35921" dir="2700000" algn="ctr" rotWithShape="0">
              <a:schemeClr val="tx2">
                <a:alpha val="74997"/>
              </a:schemeClr>
            </a:outerShdw>
          </a:effectLst>
        </p:spPr>
        <p:txBody>
          <a:bodyPr/>
          <a:lstStyle/>
          <a:p>
            <a:br>
              <a:rPr lang="en-US" altLang="de-DE" sz="3200" b="1">
                <a:solidFill>
                  <a:srgbClr val="FFFF00"/>
                </a:solidFill>
                <a:ea typeface="ＭＳ Ｐゴシック" panose="020B0600070205080204" pitchFamily="34" charset="-128"/>
              </a:rPr>
            </a:br>
            <a:r>
              <a:rPr lang="en-US" altLang="de-DE" sz="3200" b="1">
                <a:solidFill>
                  <a:srgbClr val="FFFF00"/>
                </a:solidFill>
                <a:ea typeface="ＭＳ Ｐゴシック" panose="020B0600070205080204" pitchFamily="34" charset="-128"/>
              </a:rPr>
              <a:t>Step 1 in validation of forward modeling: Computer simulations in multi-layer sphere models</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9538" name="Rectangle 2">
            <a:extLst>
              <a:ext uri="{FF2B5EF4-FFF2-40B4-BE49-F238E27FC236}">
                <a16:creationId xmlns:a16="http://schemas.microsoft.com/office/drawing/2014/main" id="{1CBDC8FD-91E6-9DBC-6F65-AD68F1CD54BF}"/>
              </a:ext>
            </a:extLst>
          </p:cNvPr>
          <p:cNvSpPr>
            <a:spLocks noGrp="1" noChangeArrowheads="1"/>
          </p:cNvSpPr>
          <p:nvPr>
            <p:ph type="title" idx="4294967295"/>
          </p:nvPr>
        </p:nvSpPr>
        <p:spPr>
          <a:xfrm>
            <a:off x="0" y="381000"/>
            <a:ext cx="9144000" cy="533400"/>
          </a:xfrm>
          <a:effectLst>
            <a:outerShdw blurRad="63500" dist="35921" dir="2700000" algn="ctr" rotWithShape="0">
              <a:schemeClr val="tx2">
                <a:alpha val="74997"/>
              </a:schemeClr>
            </a:outerShdw>
          </a:effectLst>
        </p:spPr>
        <p:txBody>
          <a:bodyPr/>
          <a:lstStyle/>
          <a:p>
            <a:r>
              <a:rPr lang="en-US" altLang="de-DE" sz="2800" b="1">
                <a:solidFill>
                  <a:srgbClr val="00FFFF"/>
                </a:solidFill>
                <a:latin typeface="Arial" panose="020B0604020202020204" pitchFamily="34" charset="0"/>
                <a:ea typeface="ＭＳ Ｐゴシック" panose="020B0600070205080204" pitchFamily="34" charset="-128"/>
              </a:rPr>
              <a:t>Analytical solutions in multilayer sphere model</a:t>
            </a:r>
            <a:endParaRPr lang="en-US" altLang="de-DE" sz="2800">
              <a:ea typeface="ＭＳ Ｐゴシック" panose="020B0600070205080204" pitchFamily="34" charset="-128"/>
            </a:endParaRPr>
          </a:p>
        </p:txBody>
      </p:sp>
      <p:sp>
        <p:nvSpPr>
          <p:cNvPr id="3649541" name="Text Box 5">
            <a:extLst>
              <a:ext uri="{FF2B5EF4-FFF2-40B4-BE49-F238E27FC236}">
                <a16:creationId xmlns:a16="http://schemas.microsoft.com/office/drawing/2014/main" id="{E8A25146-9DCD-E79A-D233-5942809A9B08}"/>
              </a:ext>
            </a:extLst>
          </p:cNvPr>
          <p:cNvSpPr txBox="1">
            <a:spLocks noChangeArrowheads="1"/>
          </p:cNvSpPr>
          <p:nvPr/>
        </p:nvSpPr>
        <p:spPr bwMode="auto">
          <a:xfrm>
            <a:off x="534988" y="5091113"/>
            <a:ext cx="4356100" cy="1327150"/>
          </a:xfrm>
          <a:prstGeom prst="rect">
            <a:avLst/>
          </a:prstGeom>
          <a:solidFill>
            <a:srgbClr val="FFFF00"/>
          </a:solidFill>
          <a:ln w="12700">
            <a:solidFill>
              <a:schemeClr val="bg1"/>
            </a:solidFill>
            <a:miter lim="800000"/>
            <a:headEnd type="none" w="sm" len="sm"/>
            <a:tailEnd type="none" w="sm" len="sm"/>
          </a:ln>
          <a:effectLst>
            <a:outerShdw blurRad="63500" dist="107763" dir="18900000" algn="ctr" rotWithShape="0">
              <a:schemeClr val="bg2">
                <a:alpha val="74997"/>
              </a:schemeClr>
            </a:outerShdw>
          </a:effectLst>
        </p:spPr>
        <p:txBody>
          <a:bodyPr>
            <a:spAutoFit/>
          </a:bodyPr>
          <a:lstStyle>
            <a:lvl1pPr defTabSz="762000">
              <a:defRPr sz="2000">
                <a:solidFill>
                  <a:srgbClr val="FFFF99"/>
                </a:solidFill>
                <a:latin typeface="Times New Roman" charset="0"/>
                <a:ea typeface="ＭＳ Ｐゴシック" charset="-128"/>
              </a:defRPr>
            </a:lvl1pPr>
            <a:lvl2pPr marL="37931725" indent="-37474525" defTabSz="762000">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r>
              <a:rPr lang="en-US" altLang="de-DE" sz="1600" b="1" u="sng">
                <a:solidFill>
                  <a:schemeClr val="tx1"/>
                </a:solidFill>
              </a:rPr>
              <a:t>4-layer sphere model with 3-layer skull: </a:t>
            </a:r>
          </a:p>
          <a:p>
            <a:pPr>
              <a:defRPr/>
            </a:pPr>
            <a:r>
              <a:rPr lang="en-US" altLang="de-DE" sz="1600" b="1">
                <a:solidFill>
                  <a:schemeClr val="tx1"/>
                </a:solidFill>
              </a:rPr>
              <a:t>Radii: 92, 86:84:82:80, 78mm; </a:t>
            </a:r>
          </a:p>
          <a:p>
            <a:pPr>
              <a:defRPr/>
            </a:pPr>
            <a:r>
              <a:rPr lang="en-US" altLang="de-DE" sz="1600" b="1">
                <a:solidFill>
                  <a:schemeClr val="tx1"/>
                </a:solidFill>
              </a:rPr>
              <a:t>Cond.: 0.33, 0.0062:0.021:0.0049, 1.79, 0.33 S/m</a:t>
            </a:r>
          </a:p>
          <a:p>
            <a:pPr>
              <a:defRPr/>
            </a:pPr>
            <a:r>
              <a:rPr lang="en-US" altLang="de-DE" sz="1600" b="1" u="sng">
                <a:solidFill>
                  <a:schemeClr val="tx1"/>
                </a:solidFill>
              </a:rPr>
              <a:t>Sources:</a:t>
            </a:r>
          </a:p>
          <a:p>
            <a:pPr>
              <a:defRPr/>
            </a:pPr>
            <a:r>
              <a:rPr lang="en-US" altLang="de-DE" sz="1600" b="1">
                <a:solidFill>
                  <a:schemeClr val="tx1"/>
                </a:solidFill>
              </a:rPr>
              <a:t>Depth from midpoint to CSF boundary</a:t>
            </a:r>
          </a:p>
        </p:txBody>
      </p:sp>
      <p:pic>
        <p:nvPicPr>
          <p:cNvPr id="21507" name="Picture 6" descr="&#9;test1.jpg                                                      00042390Macintosh HD                   BBA7EC79:">
            <a:extLst>
              <a:ext uri="{FF2B5EF4-FFF2-40B4-BE49-F238E27FC236}">
                <a16:creationId xmlns:a16="http://schemas.microsoft.com/office/drawing/2014/main" id="{ACFC9151-C3A4-9DE6-BF95-B29205DEF2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63" y="1036638"/>
            <a:ext cx="3841750" cy="39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6">
            <a:extLst>
              <a:ext uri="{FF2B5EF4-FFF2-40B4-BE49-F238E27FC236}">
                <a16:creationId xmlns:a16="http://schemas.microsoft.com/office/drawing/2014/main" id="{DCD30537-F40C-D585-C4E1-CE25792A1C6D}"/>
              </a:ext>
            </a:extLst>
          </p:cNvPr>
          <p:cNvSpPr txBox="1">
            <a:spLocks noChangeArrowheads="1"/>
          </p:cNvSpPr>
          <p:nvPr/>
        </p:nvSpPr>
        <p:spPr bwMode="auto">
          <a:xfrm>
            <a:off x="685800" y="0"/>
            <a:ext cx="845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FontTx/>
              <a:buNone/>
            </a:pPr>
            <a:r>
              <a:rPr lang="en-US" altLang="de-DE" sz="1000" b="1">
                <a:solidFill>
                  <a:srgbClr val="FFFFFF"/>
                </a:solidFill>
              </a:rPr>
              <a:t>[de Munck &amp; Peters, </a:t>
            </a:r>
            <a:r>
              <a:rPr lang="en-US" altLang="de-DE" sz="1000" b="1" i="1">
                <a:solidFill>
                  <a:srgbClr val="FFFFFF"/>
                </a:solidFill>
              </a:rPr>
              <a:t> IEEE Trans Biomed. Eng.</a:t>
            </a:r>
            <a:r>
              <a:rPr lang="en-US" altLang="de-DE" sz="1000" b="1">
                <a:solidFill>
                  <a:srgbClr val="FFFFFF"/>
                </a:solidFill>
              </a:rPr>
              <a:t>, 1993]</a:t>
            </a:r>
          </a:p>
          <a:p>
            <a:pPr algn="r">
              <a:spcBef>
                <a:spcPct val="0"/>
              </a:spcBef>
              <a:buFontTx/>
              <a:buNone/>
            </a:pPr>
            <a:r>
              <a:rPr lang="en-US" altLang="de-DE" sz="1000" b="1">
                <a:solidFill>
                  <a:srgbClr val="FFFFFF"/>
                </a:solidFill>
              </a:rPr>
              <a:t>[Wolters, Köstler, Möller, Härtlein, Grasedyck &amp; Hackbusch, </a:t>
            </a:r>
            <a:r>
              <a:rPr lang="en-US" altLang="de-DE" sz="1000" b="1" i="1">
                <a:solidFill>
                  <a:srgbClr val="FFFFFF"/>
                </a:solidFill>
              </a:rPr>
              <a:t> SIAM Journal on Scientific Computing</a:t>
            </a:r>
            <a:r>
              <a:rPr lang="en-US" altLang="de-DE" sz="1000" b="1">
                <a:solidFill>
                  <a:srgbClr val="FFFFFF"/>
                </a:solidFill>
              </a:rPr>
              <a:t>, 2007]</a:t>
            </a:r>
          </a:p>
        </p:txBody>
      </p:sp>
      <p:pic>
        <p:nvPicPr>
          <p:cNvPr id="21509" name="Picture 29" descr="&#9;fig3b.jpg                                                      004E06F4                               BBA7EC79:">
            <a:extLst>
              <a:ext uri="{FF2B5EF4-FFF2-40B4-BE49-F238E27FC236}">
                <a16:creationId xmlns:a16="http://schemas.microsoft.com/office/drawing/2014/main" id="{17AC6DA7-EA66-DF69-625B-F7E06AA2AE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284787" y="862013"/>
            <a:ext cx="3133725"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7730" name="Rectangle 2">
            <a:extLst>
              <a:ext uri="{FF2B5EF4-FFF2-40B4-BE49-F238E27FC236}">
                <a16:creationId xmlns:a16="http://schemas.microsoft.com/office/drawing/2014/main" id="{C1986C2D-FCF8-EEDA-5562-B179B2CDAB64}"/>
              </a:ext>
            </a:extLst>
          </p:cNvPr>
          <p:cNvSpPr>
            <a:spLocks noGrp="1" noChangeArrowheads="1"/>
          </p:cNvSpPr>
          <p:nvPr>
            <p:ph type="title" idx="4294967295"/>
          </p:nvPr>
        </p:nvSpPr>
        <p:spPr>
          <a:xfrm>
            <a:off x="390525" y="2809875"/>
            <a:ext cx="8210550" cy="476250"/>
          </a:xfrm>
          <a:effectLst>
            <a:outerShdw blurRad="63500" dist="35921" dir="2700000" algn="ctr" rotWithShape="0">
              <a:schemeClr val="tx2">
                <a:alpha val="74997"/>
              </a:schemeClr>
            </a:outerShdw>
          </a:effectLst>
        </p:spPr>
        <p:txBody>
          <a:bodyPr/>
          <a:lstStyle/>
          <a:p>
            <a:br>
              <a:rPr lang="en-US" altLang="de-DE" sz="3200" b="1">
                <a:solidFill>
                  <a:srgbClr val="FFFF00"/>
                </a:solidFill>
                <a:ea typeface="ＭＳ Ｐゴシック" panose="020B0600070205080204" pitchFamily="34" charset="-128"/>
              </a:rPr>
            </a:br>
            <a:r>
              <a:rPr lang="en-US" altLang="de-DE" sz="3200" b="1">
                <a:solidFill>
                  <a:srgbClr val="FFFF00"/>
                </a:solidFill>
                <a:ea typeface="ＭＳ Ｐゴシック" panose="020B0600070205080204" pitchFamily="34" charset="-128"/>
              </a:rPr>
              <a:t>Next step in validation of source analysis techniques: Animal model</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5988" name="Rectangle 4">
            <a:extLst>
              <a:ext uri="{FF2B5EF4-FFF2-40B4-BE49-F238E27FC236}">
                <a16:creationId xmlns:a16="http://schemas.microsoft.com/office/drawing/2014/main" id="{A7CDBBC9-C94D-8204-A70D-8198981915A7}"/>
              </a:ext>
            </a:extLst>
          </p:cNvPr>
          <p:cNvSpPr>
            <a:spLocks noChangeArrowheads="1"/>
          </p:cNvSpPr>
          <p:nvPr/>
        </p:nvSpPr>
        <p:spPr bwMode="auto">
          <a:xfrm>
            <a:off x="5503863" y="1123950"/>
            <a:ext cx="1639887" cy="3968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000">
                <a:solidFill>
                  <a:srgbClr val="FFFF99"/>
                </a:solidFill>
                <a:latin typeface="Times New Roman" charset="0"/>
                <a:ea typeface="ＭＳ Ｐゴシック" charset="-128"/>
              </a:defRPr>
            </a:lvl1pPr>
            <a:lvl2pPr marL="742950" indent="-285750">
              <a:defRPr sz="2000">
                <a:solidFill>
                  <a:srgbClr val="FFFF99"/>
                </a:solidFill>
                <a:latin typeface="Times New Roman" charset="0"/>
                <a:ea typeface="ＭＳ Ｐゴシック" charset="-128"/>
              </a:defRPr>
            </a:lvl2pPr>
            <a:lvl3pPr marL="1143000" indent="-228600">
              <a:defRPr sz="2000">
                <a:solidFill>
                  <a:srgbClr val="FFFF99"/>
                </a:solidFill>
                <a:latin typeface="Times New Roman" charset="0"/>
                <a:ea typeface="ＭＳ Ｐゴシック" charset="-128"/>
              </a:defRPr>
            </a:lvl3pPr>
            <a:lvl4pPr marL="1600200" indent="-228600">
              <a:defRPr sz="2000">
                <a:solidFill>
                  <a:srgbClr val="FFFF99"/>
                </a:solidFill>
                <a:latin typeface="Times New Roman" charset="0"/>
                <a:ea typeface="ＭＳ Ｐゴシック" charset="-128"/>
              </a:defRPr>
            </a:lvl4pPr>
            <a:lvl5pPr marL="2057400" indent="-228600">
              <a:defRPr sz="2000">
                <a:solidFill>
                  <a:srgbClr val="FFFF99"/>
                </a:solidFill>
                <a:latin typeface="Times New Roman" charset="0"/>
                <a:ea typeface="ＭＳ Ｐゴシック" charset="-128"/>
              </a:defRPr>
            </a:lvl5pPr>
            <a:lvl6pPr marL="2514600" indent="-228600" eaLnBrk="0" fontAlgn="base" hangingPunct="0">
              <a:spcBef>
                <a:spcPct val="0"/>
              </a:spcBef>
              <a:spcAft>
                <a:spcPct val="0"/>
              </a:spcAft>
              <a:defRPr sz="2000">
                <a:solidFill>
                  <a:srgbClr val="FFFF99"/>
                </a:solidFill>
                <a:latin typeface="Times New Roman" charset="0"/>
                <a:ea typeface="ＭＳ Ｐゴシック" charset="-128"/>
              </a:defRPr>
            </a:lvl6pPr>
            <a:lvl7pPr marL="2971800" indent="-228600" eaLnBrk="0" fontAlgn="base" hangingPunct="0">
              <a:spcBef>
                <a:spcPct val="0"/>
              </a:spcBef>
              <a:spcAft>
                <a:spcPct val="0"/>
              </a:spcAft>
              <a:defRPr sz="2000">
                <a:solidFill>
                  <a:srgbClr val="FFFF99"/>
                </a:solidFill>
                <a:latin typeface="Times New Roman" charset="0"/>
                <a:ea typeface="ＭＳ Ｐゴシック" charset="-128"/>
              </a:defRPr>
            </a:lvl7pPr>
            <a:lvl8pPr marL="3429000" indent="-228600" eaLnBrk="0" fontAlgn="base" hangingPunct="0">
              <a:spcBef>
                <a:spcPct val="0"/>
              </a:spcBef>
              <a:spcAft>
                <a:spcPct val="0"/>
              </a:spcAft>
              <a:defRPr sz="2000">
                <a:solidFill>
                  <a:srgbClr val="FFFF99"/>
                </a:solidFill>
                <a:latin typeface="Times New Roman" charset="0"/>
                <a:ea typeface="ＭＳ Ｐゴシック" charset="-128"/>
              </a:defRPr>
            </a:lvl8pPr>
            <a:lvl9pPr marL="3886200" indent="-2286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a:p>
        </p:txBody>
      </p:sp>
      <p:sp>
        <p:nvSpPr>
          <p:cNvPr id="7" name="Rectangle 3">
            <a:extLst>
              <a:ext uri="{FF2B5EF4-FFF2-40B4-BE49-F238E27FC236}">
                <a16:creationId xmlns:a16="http://schemas.microsoft.com/office/drawing/2014/main" id="{58413001-3CBF-1E2E-408B-829491919A85}"/>
              </a:ext>
            </a:extLst>
          </p:cNvPr>
          <p:cNvSpPr txBox="1">
            <a:spLocks noChangeArrowheads="1"/>
          </p:cNvSpPr>
          <p:nvPr/>
        </p:nvSpPr>
        <p:spPr bwMode="auto">
          <a:xfrm>
            <a:off x="1597025" y="0"/>
            <a:ext cx="6099175" cy="954088"/>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lgn="ctr">
              <a:defRPr/>
            </a:pPr>
            <a:r>
              <a:rPr lang="en-US" altLang="de-DE" sz="3200" b="1">
                <a:solidFill>
                  <a:srgbClr val="00FFFF"/>
                </a:solidFill>
              </a:rPr>
              <a:t>Validation in rabbit investigations</a:t>
            </a:r>
          </a:p>
        </p:txBody>
      </p:sp>
      <p:sp>
        <p:nvSpPr>
          <p:cNvPr id="25603" name="Text Box 8">
            <a:extLst>
              <a:ext uri="{FF2B5EF4-FFF2-40B4-BE49-F238E27FC236}">
                <a16:creationId xmlns:a16="http://schemas.microsoft.com/office/drawing/2014/main" id="{6B1FD64C-EEC5-B6D6-297A-FDCC808E86A8}"/>
              </a:ext>
            </a:extLst>
          </p:cNvPr>
          <p:cNvSpPr txBox="1">
            <a:spLocks noChangeArrowheads="1"/>
          </p:cNvSpPr>
          <p:nvPr/>
        </p:nvSpPr>
        <p:spPr bwMode="auto">
          <a:xfrm>
            <a:off x="304800" y="0"/>
            <a:ext cx="883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FontTx/>
              <a:buNone/>
            </a:pPr>
            <a:r>
              <a:rPr lang="en-US" altLang="de-DE" sz="1200" b="1">
                <a:solidFill>
                  <a:schemeClr val="bg1"/>
                </a:solidFill>
              </a:rPr>
              <a:t>[Lau, Güllmar, Flemming, Grayden, Cook,Wolters &amp; Haueisen, </a:t>
            </a:r>
            <a:r>
              <a:rPr lang="en-US" altLang="de-DE" sz="1200" b="1" i="1">
                <a:solidFill>
                  <a:schemeClr val="bg1"/>
                </a:solidFill>
              </a:rPr>
              <a:t>Frontiers in Neuroscience,</a:t>
            </a:r>
            <a:r>
              <a:rPr lang="en-US" altLang="de-DE" sz="1200" b="1">
                <a:solidFill>
                  <a:schemeClr val="bg1"/>
                </a:solidFill>
              </a:rPr>
              <a:t> 2016]</a:t>
            </a:r>
          </a:p>
          <a:p>
            <a:pPr algn="r">
              <a:spcBef>
                <a:spcPct val="0"/>
              </a:spcBef>
              <a:buFontTx/>
              <a:buNone/>
            </a:pPr>
            <a:endParaRPr lang="en-US" altLang="de-DE" sz="1200">
              <a:solidFill>
                <a:schemeClr val="bg1"/>
              </a:solidFill>
              <a:latin typeface="Arial" panose="020B0604020202020204" pitchFamily="34" charset="0"/>
            </a:endParaRPr>
          </a:p>
        </p:txBody>
      </p:sp>
      <p:pic>
        <p:nvPicPr>
          <p:cNvPr id="25604" name="Bild 5" descr="delete.tiff">
            <a:extLst>
              <a:ext uri="{FF2B5EF4-FFF2-40B4-BE49-F238E27FC236}">
                <a16:creationId xmlns:a16="http://schemas.microsoft.com/office/drawing/2014/main" id="{1AE50775-857D-C2B7-571E-EB67316998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988" y="838200"/>
            <a:ext cx="8545512"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5988" name="Rectangle 4">
            <a:extLst>
              <a:ext uri="{FF2B5EF4-FFF2-40B4-BE49-F238E27FC236}">
                <a16:creationId xmlns:a16="http://schemas.microsoft.com/office/drawing/2014/main" id="{E0060FDA-1335-DF43-CEE2-81921BE9CD74}"/>
              </a:ext>
            </a:extLst>
          </p:cNvPr>
          <p:cNvSpPr>
            <a:spLocks noChangeArrowheads="1"/>
          </p:cNvSpPr>
          <p:nvPr/>
        </p:nvSpPr>
        <p:spPr bwMode="auto">
          <a:xfrm>
            <a:off x="5503863" y="1123950"/>
            <a:ext cx="1639887" cy="3968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000">
                <a:solidFill>
                  <a:srgbClr val="FFFF99"/>
                </a:solidFill>
                <a:latin typeface="Times New Roman" charset="0"/>
                <a:ea typeface="ＭＳ Ｐゴシック" charset="-128"/>
              </a:defRPr>
            </a:lvl1pPr>
            <a:lvl2pPr marL="742950" indent="-285750">
              <a:defRPr sz="2000">
                <a:solidFill>
                  <a:srgbClr val="FFFF99"/>
                </a:solidFill>
                <a:latin typeface="Times New Roman" charset="0"/>
                <a:ea typeface="ＭＳ Ｐゴシック" charset="-128"/>
              </a:defRPr>
            </a:lvl2pPr>
            <a:lvl3pPr marL="1143000" indent="-228600">
              <a:defRPr sz="2000">
                <a:solidFill>
                  <a:srgbClr val="FFFF99"/>
                </a:solidFill>
                <a:latin typeface="Times New Roman" charset="0"/>
                <a:ea typeface="ＭＳ Ｐゴシック" charset="-128"/>
              </a:defRPr>
            </a:lvl3pPr>
            <a:lvl4pPr marL="1600200" indent="-228600">
              <a:defRPr sz="2000">
                <a:solidFill>
                  <a:srgbClr val="FFFF99"/>
                </a:solidFill>
                <a:latin typeface="Times New Roman" charset="0"/>
                <a:ea typeface="ＭＳ Ｐゴシック" charset="-128"/>
              </a:defRPr>
            </a:lvl4pPr>
            <a:lvl5pPr marL="2057400" indent="-228600">
              <a:defRPr sz="2000">
                <a:solidFill>
                  <a:srgbClr val="FFFF99"/>
                </a:solidFill>
                <a:latin typeface="Times New Roman" charset="0"/>
                <a:ea typeface="ＭＳ Ｐゴシック" charset="-128"/>
              </a:defRPr>
            </a:lvl5pPr>
            <a:lvl6pPr marL="2514600" indent="-228600" eaLnBrk="0" fontAlgn="base" hangingPunct="0">
              <a:spcBef>
                <a:spcPct val="0"/>
              </a:spcBef>
              <a:spcAft>
                <a:spcPct val="0"/>
              </a:spcAft>
              <a:defRPr sz="2000">
                <a:solidFill>
                  <a:srgbClr val="FFFF99"/>
                </a:solidFill>
                <a:latin typeface="Times New Roman" charset="0"/>
                <a:ea typeface="ＭＳ Ｐゴシック" charset="-128"/>
              </a:defRPr>
            </a:lvl6pPr>
            <a:lvl7pPr marL="2971800" indent="-228600" eaLnBrk="0" fontAlgn="base" hangingPunct="0">
              <a:spcBef>
                <a:spcPct val="0"/>
              </a:spcBef>
              <a:spcAft>
                <a:spcPct val="0"/>
              </a:spcAft>
              <a:defRPr sz="2000">
                <a:solidFill>
                  <a:srgbClr val="FFFF99"/>
                </a:solidFill>
                <a:latin typeface="Times New Roman" charset="0"/>
                <a:ea typeface="ＭＳ Ｐゴシック" charset="-128"/>
              </a:defRPr>
            </a:lvl7pPr>
            <a:lvl8pPr marL="3429000" indent="-228600" eaLnBrk="0" fontAlgn="base" hangingPunct="0">
              <a:spcBef>
                <a:spcPct val="0"/>
              </a:spcBef>
              <a:spcAft>
                <a:spcPct val="0"/>
              </a:spcAft>
              <a:defRPr sz="2000">
                <a:solidFill>
                  <a:srgbClr val="FFFF99"/>
                </a:solidFill>
                <a:latin typeface="Times New Roman" charset="0"/>
                <a:ea typeface="ＭＳ Ｐゴシック" charset="-128"/>
              </a:defRPr>
            </a:lvl8pPr>
            <a:lvl9pPr marL="3886200" indent="-2286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endParaRPr lang="de-DE" altLang="de-DE"/>
          </a:p>
        </p:txBody>
      </p:sp>
      <p:sp>
        <p:nvSpPr>
          <p:cNvPr id="7" name="Rectangle 3">
            <a:extLst>
              <a:ext uri="{FF2B5EF4-FFF2-40B4-BE49-F238E27FC236}">
                <a16:creationId xmlns:a16="http://schemas.microsoft.com/office/drawing/2014/main" id="{484CF781-5B6F-489C-5635-7063F23A060E}"/>
              </a:ext>
            </a:extLst>
          </p:cNvPr>
          <p:cNvSpPr txBox="1">
            <a:spLocks noChangeArrowheads="1"/>
          </p:cNvSpPr>
          <p:nvPr/>
        </p:nvSpPr>
        <p:spPr bwMode="auto">
          <a:xfrm>
            <a:off x="1597025" y="0"/>
            <a:ext cx="6099175" cy="954088"/>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lgn="ctr">
              <a:defRPr/>
            </a:pPr>
            <a:r>
              <a:rPr lang="en-US" altLang="de-DE" sz="3200" b="1">
                <a:solidFill>
                  <a:srgbClr val="00FFFF"/>
                </a:solidFill>
              </a:rPr>
              <a:t>Validation in rabbit investigations</a:t>
            </a:r>
          </a:p>
        </p:txBody>
      </p:sp>
      <p:pic>
        <p:nvPicPr>
          <p:cNvPr id="26627" name="Bild 5" descr="delete.tiff">
            <a:extLst>
              <a:ext uri="{FF2B5EF4-FFF2-40B4-BE49-F238E27FC236}">
                <a16:creationId xmlns:a16="http://schemas.microsoft.com/office/drawing/2014/main" id="{02C9B92A-6448-A2B5-B4B3-B1A886776C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988" y="838200"/>
            <a:ext cx="2971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Bild 7" descr="delete.tiff">
            <a:extLst>
              <a:ext uri="{FF2B5EF4-FFF2-40B4-BE49-F238E27FC236}">
                <a16:creationId xmlns:a16="http://schemas.microsoft.com/office/drawing/2014/main" id="{F76349DB-422E-3676-287A-2D8CA472BD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739775"/>
            <a:ext cx="5751513" cy="560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8">
            <a:extLst>
              <a:ext uri="{FF2B5EF4-FFF2-40B4-BE49-F238E27FC236}">
                <a16:creationId xmlns:a16="http://schemas.microsoft.com/office/drawing/2014/main" id="{2A99590D-CE1E-3AA6-DDEF-2965B4768353}"/>
              </a:ext>
            </a:extLst>
          </p:cNvPr>
          <p:cNvSpPr txBox="1">
            <a:spLocks noChangeArrowheads="1"/>
          </p:cNvSpPr>
          <p:nvPr/>
        </p:nvSpPr>
        <p:spPr bwMode="auto">
          <a:xfrm>
            <a:off x="304800" y="0"/>
            <a:ext cx="883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FontTx/>
              <a:buNone/>
            </a:pPr>
            <a:r>
              <a:rPr lang="en-US" altLang="de-DE" sz="1200" b="1">
                <a:solidFill>
                  <a:schemeClr val="bg1"/>
                </a:solidFill>
              </a:rPr>
              <a:t>[Lau, Güllmar, Flemming, Grayden, Cook,Wolters &amp; Haueisen, </a:t>
            </a:r>
            <a:r>
              <a:rPr lang="en-US" altLang="de-DE" sz="1200" b="1" i="1">
                <a:solidFill>
                  <a:schemeClr val="bg1"/>
                </a:solidFill>
              </a:rPr>
              <a:t>Frontiers in Neuroscience,</a:t>
            </a:r>
            <a:r>
              <a:rPr lang="en-US" altLang="de-DE" sz="1200" b="1">
                <a:solidFill>
                  <a:schemeClr val="bg1"/>
                </a:solidFill>
              </a:rPr>
              <a:t> 2016]</a:t>
            </a:r>
          </a:p>
          <a:p>
            <a:pPr algn="r">
              <a:spcBef>
                <a:spcPct val="0"/>
              </a:spcBef>
              <a:buFontTx/>
              <a:buNone/>
            </a:pPr>
            <a:endParaRPr lang="en-US" altLang="de-DE" sz="1200">
              <a:solidFill>
                <a:schemeClr val="bg1"/>
              </a:solidFill>
              <a:latin typeface="Arial" panose="020B0604020202020204" pitchFamily="34"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4">
            <a:extLst>
              <a:ext uri="{FF2B5EF4-FFF2-40B4-BE49-F238E27FC236}">
                <a16:creationId xmlns:a16="http://schemas.microsoft.com/office/drawing/2014/main" id="{C302B92C-2DCA-5EED-72CB-EBD9C78CF4AD}"/>
              </a:ext>
            </a:extLst>
          </p:cNvPr>
          <p:cNvSpPr txBox="1">
            <a:spLocks noChangeArrowheads="1"/>
          </p:cNvSpPr>
          <p:nvPr/>
        </p:nvSpPr>
        <p:spPr bwMode="auto">
          <a:xfrm>
            <a:off x="1214438" y="2192338"/>
            <a:ext cx="6892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de-DE" altLang="de-DE" sz="2000">
              <a:solidFill>
                <a:srgbClr val="FFFF00"/>
              </a:solidFill>
              <a:latin typeface="Arial" panose="020B0604020202020204" pitchFamily="34" charset="0"/>
            </a:endParaRPr>
          </a:p>
        </p:txBody>
      </p:sp>
      <p:sp>
        <p:nvSpPr>
          <p:cNvPr id="27650" name="Rectangle 3">
            <a:extLst>
              <a:ext uri="{FF2B5EF4-FFF2-40B4-BE49-F238E27FC236}">
                <a16:creationId xmlns:a16="http://schemas.microsoft.com/office/drawing/2014/main" id="{92A9D44E-8986-928B-6045-EEB0D66DCBB0}"/>
              </a:ext>
            </a:extLst>
          </p:cNvPr>
          <p:cNvSpPr>
            <a:spLocks noChangeArrowheads="1"/>
          </p:cNvSpPr>
          <p:nvPr/>
        </p:nvSpPr>
        <p:spPr bwMode="auto">
          <a:xfrm>
            <a:off x="182563" y="1247775"/>
            <a:ext cx="884555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spcAft>
                <a:spcPct val="50000"/>
              </a:spcAft>
            </a:pPr>
            <a:r>
              <a:rPr lang="en-US" altLang="de-DE" sz="2000" b="1" dirty="0">
                <a:solidFill>
                  <a:srgbClr val="FFFF00"/>
                </a:solidFill>
                <a:latin typeface="Arial" panose="020B0604020202020204" pitchFamily="34" charset="0"/>
              </a:rPr>
              <a:t>Some more basics of EEG and MEG </a:t>
            </a:r>
          </a:p>
          <a:p>
            <a:pPr>
              <a:spcBef>
                <a:spcPct val="50000"/>
              </a:spcBef>
              <a:spcAft>
                <a:spcPct val="50000"/>
              </a:spcAft>
            </a:pPr>
            <a:r>
              <a:rPr lang="en-US" altLang="de-DE" sz="2000" b="1" dirty="0">
                <a:solidFill>
                  <a:srgbClr val="FFFF00"/>
                </a:solidFill>
                <a:latin typeface="Arial" panose="020B0604020202020204" pitchFamily="34" charset="0"/>
              </a:rPr>
              <a:t>Validation of EEG and MEG source analysis techniques</a:t>
            </a:r>
          </a:p>
          <a:p>
            <a:pPr>
              <a:spcBef>
                <a:spcPct val="50000"/>
              </a:spcBef>
              <a:spcAft>
                <a:spcPct val="50000"/>
              </a:spcAft>
            </a:pPr>
            <a:r>
              <a:rPr lang="en-US" altLang="de-DE" sz="2000" b="1" dirty="0">
                <a:solidFill>
                  <a:srgbClr val="00B0F0"/>
                </a:solidFill>
                <a:latin typeface="Arial" panose="020B0604020202020204" pitchFamily="34" charset="0"/>
              </a:rPr>
              <a:t>Source analysis of somatosensory (SEP/SEF), auditory (AEP/AEF) and visually evoked potentials and fields (VEP/VEF) </a:t>
            </a:r>
          </a:p>
          <a:p>
            <a:pPr>
              <a:spcBef>
                <a:spcPct val="50000"/>
              </a:spcBef>
              <a:spcAft>
                <a:spcPct val="50000"/>
              </a:spcAft>
            </a:pPr>
            <a:r>
              <a:rPr lang="en-US" altLang="de-DE" sz="2000" b="1" dirty="0">
                <a:solidFill>
                  <a:srgbClr val="FFFF00"/>
                </a:solidFill>
                <a:latin typeface="Arial" panose="020B0604020202020204" pitchFamily="34" charset="0"/>
              </a:rPr>
              <a:t>Clinical application of  SEP/SEF source analysis: Functional mapping</a:t>
            </a:r>
          </a:p>
          <a:p>
            <a:pPr>
              <a:spcBef>
                <a:spcPct val="50000"/>
              </a:spcBef>
              <a:spcAft>
                <a:spcPct val="50000"/>
              </a:spcAft>
            </a:pPr>
            <a:r>
              <a:rPr lang="en-US" altLang="de-DE" sz="2000" b="1" dirty="0">
                <a:solidFill>
                  <a:srgbClr val="FFFF00"/>
                </a:solidFill>
                <a:latin typeface="Arial" panose="020B0604020202020204" pitchFamily="34" charset="0"/>
              </a:rPr>
              <a:t>Applications in presurgical epilepsy diagnosis</a:t>
            </a:r>
          </a:p>
        </p:txBody>
      </p:sp>
      <p:sp>
        <p:nvSpPr>
          <p:cNvPr id="6" name="Rectangle 2">
            <a:extLst>
              <a:ext uri="{FF2B5EF4-FFF2-40B4-BE49-F238E27FC236}">
                <a16:creationId xmlns:a16="http://schemas.microsoft.com/office/drawing/2014/main" id="{03FED9AA-71B8-8084-7CF7-A750A53135AC}"/>
              </a:ext>
            </a:extLst>
          </p:cNvPr>
          <p:cNvSpPr txBox="1">
            <a:spLocks noChangeArrowheads="1"/>
          </p:cNvSpPr>
          <p:nvPr/>
        </p:nvSpPr>
        <p:spPr bwMode="auto">
          <a:xfrm>
            <a:off x="468313" y="228600"/>
            <a:ext cx="6442075" cy="476250"/>
          </a:xfrm>
          <a:prstGeom prst="rect">
            <a:avLst/>
          </a:prstGeom>
          <a:noFill/>
          <a:ln w="25400" cap="flat" cmpd="sng" algn="ctr">
            <a:noFill/>
            <a:prstDash val="solid"/>
          </a:ln>
          <a:extLst>
            <a:ext uri="{FAA26D3D-D897-4be2-8F04-BA451C77F1D7}">
              <ma14:placeholderFlag xmlns=""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anchor="ctr"/>
          <a:lstStyle>
            <a:lvl1pPr>
              <a:defRPr sz="2000">
                <a:solidFill>
                  <a:srgbClr val="FFFF99"/>
                </a:solidFill>
                <a:latin typeface="Times New Roman" charset="0"/>
                <a:ea typeface="ＭＳ Ｐゴシック" charset="-128"/>
              </a:defRPr>
            </a:lvl1pPr>
            <a:lvl2pPr marL="742950" indent="-285750">
              <a:defRPr sz="2000">
                <a:solidFill>
                  <a:srgbClr val="FFFF99"/>
                </a:solidFill>
                <a:latin typeface="Times New Roman" charset="0"/>
                <a:ea typeface="ＭＳ Ｐゴシック" charset="-128"/>
              </a:defRPr>
            </a:lvl2pPr>
            <a:lvl3pPr marL="1143000" indent="-228600">
              <a:defRPr sz="2000">
                <a:solidFill>
                  <a:srgbClr val="FFFF99"/>
                </a:solidFill>
                <a:latin typeface="Times New Roman" charset="0"/>
                <a:ea typeface="ＭＳ Ｐゴシック" charset="-128"/>
              </a:defRPr>
            </a:lvl3pPr>
            <a:lvl4pPr marL="1600200" indent="-228600">
              <a:defRPr sz="2000">
                <a:solidFill>
                  <a:srgbClr val="FFFF99"/>
                </a:solidFill>
                <a:latin typeface="Times New Roman" charset="0"/>
                <a:ea typeface="ＭＳ Ｐゴシック" charset="-128"/>
              </a:defRPr>
            </a:lvl4pPr>
            <a:lvl5pPr marL="2057400" indent="-228600">
              <a:defRPr sz="2000">
                <a:solidFill>
                  <a:srgbClr val="FFFF99"/>
                </a:solidFill>
                <a:latin typeface="Times New Roman" charset="0"/>
                <a:ea typeface="ＭＳ Ｐゴシック" charset="-128"/>
              </a:defRPr>
            </a:lvl5pPr>
            <a:lvl6pPr marL="2514600" indent="-228600" eaLnBrk="0" fontAlgn="base" hangingPunct="0">
              <a:spcBef>
                <a:spcPct val="0"/>
              </a:spcBef>
              <a:spcAft>
                <a:spcPct val="0"/>
              </a:spcAft>
              <a:defRPr sz="2000">
                <a:solidFill>
                  <a:srgbClr val="FFFF99"/>
                </a:solidFill>
                <a:latin typeface="Times New Roman" charset="0"/>
                <a:ea typeface="ＭＳ Ｐゴシック" charset="-128"/>
              </a:defRPr>
            </a:lvl6pPr>
            <a:lvl7pPr marL="2971800" indent="-228600" eaLnBrk="0" fontAlgn="base" hangingPunct="0">
              <a:spcBef>
                <a:spcPct val="0"/>
              </a:spcBef>
              <a:spcAft>
                <a:spcPct val="0"/>
              </a:spcAft>
              <a:defRPr sz="2000">
                <a:solidFill>
                  <a:srgbClr val="FFFF99"/>
                </a:solidFill>
                <a:latin typeface="Times New Roman" charset="0"/>
                <a:ea typeface="ＭＳ Ｐゴシック" charset="-128"/>
              </a:defRPr>
            </a:lvl7pPr>
            <a:lvl8pPr marL="3429000" indent="-228600" eaLnBrk="0" fontAlgn="base" hangingPunct="0">
              <a:spcBef>
                <a:spcPct val="0"/>
              </a:spcBef>
              <a:spcAft>
                <a:spcPct val="0"/>
              </a:spcAft>
              <a:defRPr sz="2000">
                <a:solidFill>
                  <a:srgbClr val="FFFF99"/>
                </a:solidFill>
                <a:latin typeface="Times New Roman" charset="0"/>
                <a:ea typeface="ＭＳ Ｐゴシック" charset="-128"/>
              </a:defRPr>
            </a:lvl8pPr>
            <a:lvl9pPr marL="3886200" indent="-228600" eaLnBrk="0" fontAlgn="base" hangingPunct="0">
              <a:spcBef>
                <a:spcPct val="0"/>
              </a:spcBef>
              <a:spcAft>
                <a:spcPct val="0"/>
              </a:spcAft>
              <a:defRPr sz="2000">
                <a:solidFill>
                  <a:srgbClr val="FFFF99"/>
                </a:solidFill>
                <a:latin typeface="Times New Roman" charset="0"/>
                <a:ea typeface="ＭＳ Ｐゴシック" charset="-128"/>
              </a:defRPr>
            </a:lvl9pPr>
          </a:lstStyle>
          <a:p>
            <a:pPr algn="ctr">
              <a:defRPr/>
            </a:pPr>
            <a:r>
              <a:rPr lang="en-GB" altLang="de-DE" sz="2800" b="1" dirty="0">
                <a:solidFill>
                  <a:srgbClr val="00FFFF"/>
                </a:solidFill>
                <a:effectLst>
                  <a:outerShdw blurRad="38100" dist="38100" dir="2700000" algn="tl">
                    <a:srgbClr val="000000"/>
                  </a:outerShdw>
                </a:effectLst>
                <a:latin typeface="Arial" charset="0"/>
              </a:rPr>
              <a:t>Structure of this lecture</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3">
            <a:extLst>
              <a:ext uri="{FF2B5EF4-FFF2-40B4-BE49-F238E27FC236}">
                <a16:creationId xmlns:a16="http://schemas.microsoft.com/office/drawing/2014/main" id="{6196BCEE-AC33-85C6-6802-769E065C86E1}"/>
              </a:ext>
            </a:extLst>
          </p:cNvPr>
          <p:cNvSpPr txBox="1">
            <a:spLocks noChangeArrowheads="1"/>
          </p:cNvSpPr>
          <p:nvPr/>
        </p:nvSpPr>
        <p:spPr bwMode="auto">
          <a:xfrm>
            <a:off x="142875" y="5715000"/>
            <a:ext cx="1143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620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defTabSz="76200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defTabSz="7620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7620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defTabSz="7620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de-DE" sz="1600">
                <a:solidFill>
                  <a:srgbClr val="FFFF00"/>
                </a:solidFill>
                <a:latin typeface="Arial" panose="020B0604020202020204" pitchFamily="34" charset="0"/>
              </a:rPr>
              <a:t>SEP-P20</a:t>
            </a:r>
          </a:p>
        </p:txBody>
      </p:sp>
      <p:sp>
        <p:nvSpPr>
          <p:cNvPr id="29698" name="Text Box 3">
            <a:extLst>
              <a:ext uri="{FF2B5EF4-FFF2-40B4-BE49-F238E27FC236}">
                <a16:creationId xmlns:a16="http://schemas.microsoft.com/office/drawing/2014/main" id="{EDE41BD2-A7C3-D3B7-0C85-ED77F7CE28C9}"/>
              </a:ext>
            </a:extLst>
          </p:cNvPr>
          <p:cNvSpPr txBox="1">
            <a:spLocks noChangeArrowheads="1"/>
          </p:cNvSpPr>
          <p:nvPr/>
        </p:nvSpPr>
        <p:spPr bwMode="auto">
          <a:xfrm>
            <a:off x="130175" y="2819400"/>
            <a:ext cx="1066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620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defTabSz="76200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defTabSz="7620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7620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defTabSz="7620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de-DE" sz="1600">
                <a:solidFill>
                  <a:srgbClr val="FFFF00"/>
                </a:solidFill>
                <a:latin typeface="Arial" panose="020B0604020202020204" pitchFamily="34" charset="0"/>
              </a:rPr>
              <a:t>SEF-P20</a:t>
            </a:r>
          </a:p>
        </p:txBody>
      </p:sp>
      <p:sp>
        <p:nvSpPr>
          <p:cNvPr id="29699" name="Rectangle 2">
            <a:extLst>
              <a:ext uri="{FF2B5EF4-FFF2-40B4-BE49-F238E27FC236}">
                <a16:creationId xmlns:a16="http://schemas.microsoft.com/office/drawing/2014/main" id="{CBE96A6E-0BA1-B775-12C0-90B9F55A39D0}"/>
              </a:ext>
            </a:extLst>
          </p:cNvPr>
          <p:cNvSpPr>
            <a:spLocks noChangeArrowheads="1"/>
          </p:cNvSpPr>
          <p:nvPr/>
        </p:nvSpPr>
        <p:spPr bwMode="auto">
          <a:xfrm>
            <a:off x="153988" y="231775"/>
            <a:ext cx="68754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de-DE" b="1">
                <a:solidFill>
                  <a:srgbClr val="00FFFF"/>
                </a:solidFill>
              </a:rPr>
              <a:t>Source analysis: The inverse Problem</a:t>
            </a:r>
            <a:endParaRPr lang="de-DE" altLang="de-DE" b="1">
              <a:solidFill>
                <a:srgbClr val="00FFFF"/>
              </a:solidFill>
            </a:endParaRPr>
          </a:p>
        </p:txBody>
      </p:sp>
      <p:sp>
        <p:nvSpPr>
          <p:cNvPr id="29700" name="Text Box 8">
            <a:extLst>
              <a:ext uri="{FF2B5EF4-FFF2-40B4-BE49-F238E27FC236}">
                <a16:creationId xmlns:a16="http://schemas.microsoft.com/office/drawing/2014/main" id="{200CDB22-8137-3ECC-B227-7B8B73915125}"/>
              </a:ext>
            </a:extLst>
          </p:cNvPr>
          <p:cNvSpPr txBox="1">
            <a:spLocks noChangeArrowheads="1"/>
          </p:cNvSpPr>
          <p:nvPr/>
        </p:nvSpPr>
        <p:spPr bwMode="auto">
          <a:xfrm>
            <a:off x="4057650" y="2857500"/>
            <a:ext cx="1797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de-DE" sz="2000" b="1">
                <a:solidFill>
                  <a:srgbClr val="FFFF00"/>
                </a:solidFill>
              </a:rPr>
              <a:t>Reconstruct</a:t>
            </a:r>
            <a:endParaRPr lang="en-US" altLang="de-DE" sz="2000">
              <a:solidFill>
                <a:srgbClr val="FFFF00"/>
              </a:solidFill>
            </a:endParaRPr>
          </a:p>
        </p:txBody>
      </p:sp>
      <p:sp>
        <p:nvSpPr>
          <p:cNvPr id="29701" name="Text Box 9">
            <a:extLst>
              <a:ext uri="{FF2B5EF4-FFF2-40B4-BE49-F238E27FC236}">
                <a16:creationId xmlns:a16="http://schemas.microsoft.com/office/drawing/2014/main" id="{05E46A09-38AF-0F16-E877-B7491CC2CDF7}"/>
              </a:ext>
            </a:extLst>
          </p:cNvPr>
          <p:cNvSpPr txBox="1">
            <a:spLocks noChangeArrowheads="1"/>
          </p:cNvSpPr>
          <p:nvPr/>
        </p:nvSpPr>
        <p:spPr bwMode="auto">
          <a:xfrm>
            <a:off x="3986213" y="3941763"/>
            <a:ext cx="1584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de-DE" sz="2000" b="1">
                <a:solidFill>
                  <a:srgbClr val="FFFF00"/>
                </a:solidFill>
              </a:rPr>
              <a:t>source</a:t>
            </a:r>
          </a:p>
        </p:txBody>
      </p:sp>
      <p:sp>
        <p:nvSpPr>
          <p:cNvPr id="29702" name="AutoShape 5">
            <a:extLst>
              <a:ext uri="{FF2B5EF4-FFF2-40B4-BE49-F238E27FC236}">
                <a16:creationId xmlns:a16="http://schemas.microsoft.com/office/drawing/2014/main" id="{2E80E465-4808-74D1-E9B0-379E960036CC}"/>
              </a:ext>
            </a:extLst>
          </p:cNvPr>
          <p:cNvSpPr>
            <a:spLocks noChangeArrowheads="1"/>
          </p:cNvSpPr>
          <p:nvPr/>
        </p:nvSpPr>
        <p:spPr bwMode="auto">
          <a:xfrm>
            <a:off x="4486275" y="3376613"/>
            <a:ext cx="555625" cy="301625"/>
          </a:xfrm>
          <a:prstGeom prst="rightArrow">
            <a:avLst>
              <a:gd name="adj1" fmla="val 50000"/>
              <a:gd name="adj2" fmla="val 4428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de-DE" altLang="de-DE" sz="2000">
              <a:solidFill>
                <a:srgbClr val="FFFF00"/>
              </a:solidFill>
            </a:endParaRPr>
          </a:p>
        </p:txBody>
      </p:sp>
      <p:pic>
        <p:nvPicPr>
          <p:cNvPr id="29703" name="Picture 6" descr="\\Pelikan\wolters\powerpoint\diss_verteidigung\bilder\sim_sour.tif">
            <a:extLst>
              <a:ext uri="{FF2B5EF4-FFF2-40B4-BE49-F238E27FC236}">
                <a16:creationId xmlns:a16="http://schemas.microsoft.com/office/drawing/2014/main" id="{644D8587-5F6F-46B3-F2C1-60BCBE755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5013" y="1393825"/>
            <a:ext cx="3205162"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Bild 10" descr="delete2.jpg">
            <a:extLst>
              <a:ext uri="{FF2B5EF4-FFF2-40B4-BE49-F238E27FC236}">
                <a16:creationId xmlns:a16="http://schemas.microsoft.com/office/drawing/2014/main" id="{DB039C42-2620-81B0-E1D5-2CE1E39801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7938" y="3654425"/>
            <a:ext cx="2279650"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Bild 11" descr="delete1.jpg">
            <a:extLst>
              <a:ext uri="{FF2B5EF4-FFF2-40B4-BE49-F238E27FC236}">
                <a16:creationId xmlns:a16="http://schemas.microsoft.com/office/drawing/2014/main" id="{3A577BC4-8E6C-EA1C-25B3-CD512D91EE8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27138" y="1100138"/>
            <a:ext cx="2486025"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6" name="AutoShape 5">
            <a:extLst>
              <a:ext uri="{FF2B5EF4-FFF2-40B4-BE49-F238E27FC236}">
                <a16:creationId xmlns:a16="http://schemas.microsoft.com/office/drawing/2014/main" id="{383662BE-F8A5-0C3E-FB24-A1D51D8E07D2}"/>
              </a:ext>
            </a:extLst>
          </p:cNvPr>
          <p:cNvSpPr>
            <a:spLocks noChangeArrowheads="1"/>
          </p:cNvSpPr>
          <p:nvPr/>
        </p:nvSpPr>
        <p:spPr bwMode="auto">
          <a:xfrm rot="15642718" flipV="1">
            <a:off x="8293894" y="3255169"/>
            <a:ext cx="560388" cy="317500"/>
          </a:xfrm>
          <a:prstGeom prst="rightArrow">
            <a:avLst>
              <a:gd name="adj1" fmla="val 50000"/>
              <a:gd name="adj2" fmla="val 4420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de-DE" altLang="de-DE" sz="2000">
              <a:solidFill>
                <a:srgbClr val="FFFF00"/>
              </a:solidFill>
              <a:latin typeface="Arial" panose="020B0604020202020204" pitchFamily="34" charset="0"/>
            </a:endParaRPr>
          </a:p>
        </p:txBody>
      </p:sp>
      <p:sp>
        <p:nvSpPr>
          <p:cNvPr id="29707" name="Text Box 8">
            <a:extLst>
              <a:ext uri="{FF2B5EF4-FFF2-40B4-BE49-F238E27FC236}">
                <a16:creationId xmlns:a16="http://schemas.microsoft.com/office/drawing/2014/main" id="{EF207CCF-B8ED-23E0-23EF-1FDF06B1461D}"/>
              </a:ext>
            </a:extLst>
          </p:cNvPr>
          <p:cNvSpPr txBox="1">
            <a:spLocks noChangeArrowheads="1"/>
          </p:cNvSpPr>
          <p:nvPr/>
        </p:nvSpPr>
        <p:spPr bwMode="auto">
          <a:xfrm>
            <a:off x="2813050" y="-47625"/>
            <a:ext cx="64262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de-DE" sz="900" b="1">
                <a:solidFill>
                  <a:schemeClr val="bg1"/>
                </a:solidFill>
                <a:latin typeface="Arial" panose="020B0604020202020204" pitchFamily="34" charset="0"/>
              </a:rPr>
              <a:t>[Aydin, Vorwerk, Küpper, Heers, Kugel, Galka, Hamid, Wellmer, Kellinghaus, Rampp &amp; Wolters, </a:t>
            </a:r>
            <a:r>
              <a:rPr lang="en-US" altLang="de-DE" sz="900" b="1" i="1">
                <a:solidFill>
                  <a:schemeClr val="bg1"/>
                </a:solidFill>
                <a:latin typeface="Arial" panose="020B0604020202020204" pitchFamily="34" charset="0"/>
              </a:rPr>
              <a:t>PLOS ONE, </a:t>
            </a:r>
            <a:r>
              <a:rPr lang="en-US" altLang="de-DE" sz="900" b="1">
                <a:solidFill>
                  <a:schemeClr val="bg1"/>
                </a:solidFill>
                <a:latin typeface="Arial" panose="020B0604020202020204" pitchFamily="34" charset="0"/>
              </a:rPr>
              <a:t>2014]</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Bild 10" descr="delete2.jpg">
            <a:extLst>
              <a:ext uri="{FF2B5EF4-FFF2-40B4-BE49-F238E27FC236}">
                <a16:creationId xmlns:a16="http://schemas.microsoft.com/office/drawing/2014/main" id="{A0A02D50-3851-B2C5-0812-00366CCF5B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83288" y="3667125"/>
            <a:ext cx="2441575"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Bild 11" descr="delete1.jpg">
            <a:extLst>
              <a:ext uri="{FF2B5EF4-FFF2-40B4-BE49-F238E27FC236}">
                <a16:creationId xmlns:a16="http://schemas.microsoft.com/office/drawing/2014/main" id="{AC13300E-03E3-6CA3-F6B7-2CBC5E95B4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15025" y="1330325"/>
            <a:ext cx="2425700"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a:extLst>
              <a:ext uri="{FF2B5EF4-FFF2-40B4-BE49-F238E27FC236}">
                <a16:creationId xmlns:a16="http://schemas.microsoft.com/office/drawing/2014/main" id="{482CCC33-6676-C512-1273-051075962E10}"/>
              </a:ext>
            </a:extLst>
          </p:cNvPr>
          <p:cNvSpPr txBox="1">
            <a:spLocks noChangeArrowheads="1"/>
          </p:cNvSpPr>
          <p:nvPr/>
        </p:nvSpPr>
        <p:spPr bwMode="auto">
          <a:xfrm>
            <a:off x="142875" y="5715000"/>
            <a:ext cx="1143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620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defTabSz="76200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defTabSz="7620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7620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defTabSz="7620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de-DE" sz="1600">
                <a:solidFill>
                  <a:srgbClr val="FFFF00"/>
                </a:solidFill>
                <a:latin typeface="Arial" panose="020B0604020202020204" pitchFamily="34" charset="0"/>
              </a:rPr>
              <a:t>SEP-P20</a:t>
            </a:r>
          </a:p>
        </p:txBody>
      </p:sp>
      <p:sp>
        <p:nvSpPr>
          <p:cNvPr id="30724" name="Text Box 3">
            <a:extLst>
              <a:ext uri="{FF2B5EF4-FFF2-40B4-BE49-F238E27FC236}">
                <a16:creationId xmlns:a16="http://schemas.microsoft.com/office/drawing/2014/main" id="{55347A3A-16FC-FCEF-2A71-A8F1164EEF90}"/>
              </a:ext>
            </a:extLst>
          </p:cNvPr>
          <p:cNvSpPr txBox="1">
            <a:spLocks noChangeArrowheads="1"/>
          </p:cNvSpPr>
          <p:nvPr/>
        </p:nvSpPr>
        <p:spPr bwMode="auto">
          <a:xfrm>
            <a:off x="130175" y="2819400"/>
            <a:ext cx="1066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620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defTabSz="76200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defTabSz="7620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7620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defTabSz="7620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de-DE" sz="1600">
                <a:solidFill>
                  <a:srgbClr val="FFFF00"/>
                </a:solidFill>
                <a:latin typeface="Arial" panose="020B0604020202020204" pitchFamily="34" charset="0"/>
              </a:rPr>
              <a:t>SEF-P20</a:t>
            </a:r>
          </a:p>
        </p:txBody>
      </p:sp>
      <p:sp>
        <p:nvSpPr>
          <p:cNvPr id="30725" name="AutoShape 5">
            <a:extLst>
              <a:ext uri="{FF2B5EF4-FFF2-40B4-BE49-F238E27FC236}">
                <a16:creationId xmlns:a16="http://schemas.microsoft.com/office/drawing/2014/main" id="{50EBF37A-2719-B84B-4356-25741FADFFB1}"/>
              </a:ext>
            </a:extLst>
          </p:cNvPr>
          <p:cNvSpPr>
            <a:spLocks noChangeArrowheads="1"/>
          </p:cNvSpPr>
          <p:nvPr/>
        </p:nvSpPr>
        <p:spPr bwMode="auto">
          <a:xfrm rot="-7081950">
            <a:off x="7408863" y="2325688"/>
            <a:ext cx="522287" cy="141287"/>
          </a:xfrm>
          <a:prstGeom prst="rightArrow">
            <a:avLst>
              <a:gd name="adj1" fmla="val 50000"/>
              <a:gd name="adj2" fmla="val 44308"/>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de-DE" altLang="de-DE" sz="2000">
              <a:solidFill>
                <a:srgbClr val="FFFF00"/>
              </a:solidFill>
              <a:latin typeface="Arial" panose="020B0604020202020204" pitchFamily="34" charset="0"/>
            </a:endParaRPr>
          </a:p>
        </p:txBody>
      </p:sp>
      <p:sp>
        <p:nvSpPr>
          <p:cNvPr id="30726" name="Text Box 8">
            <a:extLst>
              <a:ext uri="{FF2B5EF4-FFF2-40B4-BE49-F238E27FC236}">
                <a16:creationId xmlns:a16="http://schemas.microsoft.com/office/drawing/2014/main" id="{0F553A3A-E032-6FBE-827B-251FA3B11E9F}"/>
              </a:ext>
            </a:extLst>
          </p:cNvPr>
          <p:cNvSpPr txBox="1">
            <a:spLocks noChangeArrowheads="1"/>
          </p:cNvSpPr>
          <p:nvPr/>
        </p:nvSpPr>
        <p:spPr bwMode="auto">
          <a:xfrm>
            <a:off x="4057650" y="2857500"/>
            <a:ext cx="1797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de-DE" sz="2000" b="1">
                <a:solidFill>
                  <a:srgbClr val="FFFF00"/>
                </a:solidFill>
              </a:rPr>
              <a:t>Reconstruct</a:t>
            </a:r>
            <a:endParaRPr lang="en-US" altLang="de-DE" sz="2000">
              <a:solidFill>
                <a:srgbClr val="FFFF00"/>
              </a:solidFill>
            </a:endParaRPr>
          </a:p>
        </p:txBody>
      </p:sp>
      <p:sp>
        <p:nvSpPr>
          <p:cNvPr id="30727" name="Text Box 9">
            <a:extLst>
              <a:ext uri="{FF2B5EF4-FFF2-40B4-BE49-F238E27FC236}">
                <a16:creationId xmlns:a16="http://schemas.microsoft.com/office/drawing/2014/main" id="{A90CF2D4-92D7-C29B-74C0-D6CA1A470566}"/>
              </a:ext>
            </a:extLst>
          </p:cNvPr>
          <p:cNvSpPr txBox="1">
            <a:spLocks noChangeArrowheads="1"/>
          </p:cNvSpPr>
          <p:nvPr/>
        </p:nvSpPr>
        <p:spPr bwMode="auto">
          <a:xfrm>
            <a:off x="3986213" y="3941763"/>
            <a:ext cx="1584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de-DE" sz="2000" b="1">
                <a:solidFill>
                  <a:srgbClr val="FFFF00"/>
                </a:solidFill>
              </a:rPr>
              <a:t>source</a:t>
            </a:r>
          </a:p>
        </p:txBody>
      </p:sp>
      <p:sp>
        <p:nvSpPr>
          <p:cNvPr id="30728" name="AutoShape 5">
            <a:extLst>
              <a:ext uri="{FF2B5EF4-FFF2-40B4-BE49-F238E27FC236}">
                <a16:creationId xmlns:a16="http://schemas.microsoft.com/office/drawing/2014/main" id="{58B32FC1-D346-3CCB-6C4D-8301CA45F551}"/>
              </a:ext>
            </a:extLst>
          </p:cNvPr>
          <p:cNvSpPr>
            <a:spLocks noChangeArrowheads="1"/>
          </p:cNvSpPr>
          <p:nvPr/>
        </p:nvSpPr>
        <p:spPr bwMode="auto">
          <a:xfrm>
            <a:off x="4486275" y="3376613"/>
            <a:ext cx="555625" cy="301625"/>
          </a:xfrm>
          <a:prstGeom prst="rightArrow">
            <a:avLst>
              <a:gd name="adj1" fmla="val 50000"/>
              <a:gd name="adj2" fmla="val 4428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de-DE" altLang="de-DE" sz="2000">
              <a:solidFill>
                <a:srgbClr val="FFFF00"/>
              </a:solidFill>
            </a:endParaRPr>
          </a:p>
        </p:txBody>
      </p:sp>
      <p:pic>
        <p:nvPicPr>
          <p:cNvPr id="30729" name="Bild 10" descr="delete2.jpg">
            <a:extLst>
              <a:ext uri="{FF2B5EF4-FFF2-40B4-BE49-F238E27FC236}">
                <a16:creationId xmlns:a16="http://schemas.microsoft.com/office/drawing/2014/main" id="{4FDC3E9A-B0C1-C013-A8FA-4122CD5849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3527425"/>
            <a:ext cx="2439988"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Bild 11" descr="delete1.jpg">
            <a:extLst>
              <a:ext uri="{FF2B5EF4-FFF2-40B4-BE49-F238E27FC236}">
                <a16:creationId xmlns:a16="http://schemas.microsoft.com/office/drawing/2014/main" id="{2C279FDD-CA57-81C4-04FE-BCE0B16909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096963"/>
            <a:ext cx="2425700"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1" name="AutoShape 5">
            <a:extLst>
              <a:ext uri="{FF2B5EF4-FFF2-40B4-BE49-F238E27FC236}">
                <a16:creationId xmlns:a16="http://schemas.microsoft.com/office/drawing/2014/main" id="{128AC84A-93A3-A41B-A0A7-93B108C18CD6}"/>
              </a:ext>
            </a:extLst>
          </p:cNvPr>
          <p:cNvSpPr>
            <a:spLocks noChangeArrowheads="1"/>
          </p:cNvSpPr>
          <p:nvPr/>
        </p:nvSpPr>
        <p:spPr bwMode="auto">
          <a:xfrm rot="-6569765">
            <a:off x="7307263" y="4649788"/>
            <a:ext cx="522287" cy="141287"/>
          </a:xfrm>
          <a:prstGeom prst="rightArrow">
            <a:avLst>
              <a:gd name="adj1" fmla="val 50000"/>
              <a:gd name="adj2" fmla="val 44308"/>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de-DE" altLang="de-DE" sz="2000">
              <a:solidFill>
                <a:srgbClr val="FFFF00"/>
              </a:solidFill>
              <a:latin typeface="Arial" panose="020B0604020202020204" pitchFamily="34" charset="0"/>
            </a:endParaRPr>
          </a:p>
        </p:txBody>
      </p:sp>
      <p:sp>
        <p:nvSpPr>
          <p:cNvPr id="30732" name="Rectangle 2">
            <a:extLst>
              <a:ext uri="{FF2B5EF4-FFF2-40B4-BE49-F238E27FC236}">
                <a16:creationId xmlns:a16="http://schemas.microsoft.com/office/drawing/2014/main" id="{699F31DC-9F46-D7B7-EECF-5E4C71684D65}"/>
              </a:ext>
            </a:extLst>
          </p:cNvPr>
          <p:cNvSpPr>
            <a:spLocks noChangeArrowheads="1"/>
          </p:cNvSpPr>
          <p:nvPr/>
        </p:nvSpPr>
        <p:spPr bwMode="auto">
          <a:xfrm>
            <a:off x="153988" y="231775"/>
            <a:ext cx="68754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de-DE" b="1">
                <a:solidFill>
                  <a:srgbClr val="00FFFF"/>
                </a:solidFill>
              </a:rPr>
              <a:t>Source analysis: The inverse Problem</a:t>
            </a:r>
            <a:endParaRPr lang="de-DE" altLang="de-DE" b="1">
              <a:solidFill>
                <a:srgbClr val="00FFFF"/>
              </a:solidFill>
            </a:endParaRPr>
          </a:p>
        </p:txBody>
      </p:sp>
      <p:sp>
        <p:nvSpPr>
          <p:cNvPr id="30733" name="Text Box 8">
            <a:extLst>
              <a:ext uri="{FF2B5EF4-FFF2-40B4-BE49-F238E27FC236}">
                <a16:creationId xmlns:a16="http://schemas.microsoft.com/office/drawing/2014/main" id="{84D698D3-5486-AD29-3FB3-AE7A133AEF05}"/>
              </a:ext>
            </a:extLst>
          </p:cNvPr>
          <p:cNvSpPr txBox="1">
            <a:spLocks noChangeArrowheads="1"/>
          </p:cNvSpPr>
          <p:nvPr/>
        </p:nvSpPr>
        <p:spPr bwMode="auto">
          <a:xfrm>
            <a:off x="2813050" y="-47625"/>
            <a:ext cx="64262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de-DE" sz="900" b="1">
                <a:solidFill>
                  <a:schemeClr val="bg1"/>
                </a:solidFill>
                <a:latin typeface="Arial" panose="020B0604020202020204" pitchFamily="34" charset="0"/>
              </a:rPr>
              <a:t>[Aydin, Vorwerk, Küpper, Heers, Kugel, Galka, Hamid, Wellmer, Kellinghaus, Rampp &amp; Wolters, </a:t>
            </a:r>
            <a:r>
              <a:rPr lang="en-US" altLang="de-DE" sz="900" b="1" i="1">
                <a:solidFill>
                  <a:schemeClr val="bg1"/>
                </a:solidFill>
                <a:latin typeface="Arial" panose="020B0604020202020204" pitchFamily="34" charset="0"/>
              </a:rPr>
              <a:t>PLOS ONE, </a:t>
            </a:r>
            <a:r>
              <a:rPr lang="en-US" altLang="de-DE" sz="900" b="1">
                <a:solidFill>
                  <a:schemeClr val="bg1"/>
                </a:solidFill>
                <a:latin typeface="Arial" panose="020B0604020202020204" pitchFamily="34" charset="0"/>
              </a:rPr>
              <a:t>2014]</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7" descr="delete1.tiff                                                   0005FD18500.11 Festplatte              7C2686E3:">
            <a:extLst>
              <a:ext uri="{FF2B5EF4-FFF2-40B4-BE49-F238E27FC236}">
                <a16:creationId xmlns:a16="http://schemas.microsoft.com/office/drawing/2014/main" id="{5007B8AF-EAA9-FC17-4D04-A5FA642BCF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413" y="1009650"/>
            <a:ext cx="2881312"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AutoShape 5">
            <a:extLst>
              <a:ext uri="{FF2B5EF4-FFF2-40B4-BE49-F238E27FC236}">
                <a16:creationId xmlns:a16="http://schemas.microsoft.com/office/drawing/2014/main" id="{98F774D7-AEC2-A8ED-060A-6F454FEDB069}"/>
              </a:ext>
            </a:extLst>
          </p:cNvPr>
          <p:cNvSpPr>
            <a:spLocks noChangeArrowheads="1"/>
          </p:cNvSpPr>
          <p:nvPr/>
        </p:nvSpPr>
        <p:spPr bwMode="auto">
          <a:xfrm>
            <a:off x="5002213" y="3898900"/>
            <a:ext cx="554037" cy="301625"/>
          </a:xfrm>
          <a:prstGeom prst="rightArrow">
            <a:avLst>
              <a:gd name="adj1" fmla="val 50000"/>
              <a:gd name="adj2" fmla="val 44161"/>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de-DE" altLang="de-DE" sz="2000">
              <a:solidFill>
                <a:srgbClr val="FFFF00"/>
              </a:solidFill>
            </a:endParaRPr>
          </a:p>
        </p:txBody>
      </p:sp>
      <p:sp>
        <p:nvSpPr>
          <p:cNvPr id="31747" name="Text Box 9">
            <a:extLst>
              <a:ext uri="{FF2B5EF4-FFF2-40B4-BE49-F238E27FC236}">
                <a16:creationId xmlns:a16="http://schemas.microsoft.com/office/drawing/2014/main" id="{3A636E6D-22F2-A90B-A4DC-86C3CA503382}"/>
              </a:ext>
            </a:extLst>
          </p:cNvPr>
          <p:cNvSpPr txBox="1">
            <a:spLocks noChangeArrowheads="1"/>
          </p:cNvSpPr>
          <p:nvPr/>
        </p:nvSpPr>
        <p:spPr bwMode="auto">
          <a:xfrm>
            <a:off x="4502150" y="4257675"/>
            <a:ext cx="1584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de-DE" sz="2000" b="1">
                <a:solidFill>
                  <a:srgbClr val="FFFF00"/>
                </a:solidFill>
              </a:rPr>
              <a:t>sources</a:t>
            </a:r>
          </a:p>
        </p:txBody>
      </p:sp>
      <p:sp>
        <p:nvSpPr>
          <p:cNvPr id="31748" name="Text Box 8">
            <a:extLst>
              <a:ext uri="{FF2B5EF4-FFF2-40B4-BE49-F238E27FC236}">
                <a16:creationId xmlns:a16="http://schemas.microsoft.com/office/drawing/2014/main" id="{60096516-9187-57BB-5F8E-04C2ED622412}"/>
              </a:ext>
            </a:extLst>
          </p:cNvPr>
          <p:cNvSpPr txBox="1">
            <a:spLocks noChangeArrowheads="1"/>
          </p:cNvSpPr>
          <p:nvPr/>
        </p:nvSpPr>
        <p:spPr bwMode="auto">
          <a:xfrm>
            <a:off x="4565650" y="3344863"/>
            <a:ext cx="1797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de-DE" sz="2000" b="1">
                <a:solidFill>
                  <a:srgbClr val="FFFF00"/>
                </a:solidFill>
              </a:rPr>
              <a:t>Reconstruct</a:t>
            </a:r>
            <a:endParaRPr lang="en-US" altLang="de-DE" sz="2000">
              <a:solidFill>
                <a:srgbClr val="FFFF00"/>
              </a:solidFill>
            </a:endParaRPr>
          </a:p>
        </p:txBody>
      </p:sp>
      <p:sp>
        <p:nvSpPr>
          <p:cNvPr id="31749" name="Text Box 11">
            <a:extLst>
              <a:ext uri="{FF2B5EF4-FFF2-40B4-BE49-F238E27FC236}">
                <a16:creationId xmlns:a16="http://schemas.microsoft.com/office/drawing/2014/main" id="{401C0D25-EBC6-E7EE-4D88-013713CF8597}"/>
              </a:ext>
            </a:extLst>
          </p:cNvPr>
          <p:cNvSpPr txBox="1">
            <a:spLocks noChangeArrowheads="1"/>
          </p:cNvSpPr>
          <p:nvPr/>
        </p:nvSpPr>
        <p:spPr bwMode="auto">
          <a:xfrm>
            <a:off x="914400" y="-20638"/>
            <a:ext cx="822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FontTx/>
              <a:buNone/>
            </a:pPr>
            <a:r>
              <a:rPr lang="en-US" altLang="de-DE" sz="1200" b="1">
                <a:solidFill>
                  <a:schemeClr val="bg1"/>
                </a:solidFill>
              </a:rPr>
              <a:t>[Okamoto, Stracke, Wolters, Schmael &amp; Pantev, </a:t>
            </a:r>
            <a:r>
              <a:rPr lang="en-US" altLang="de-DE" sz="1200" b="1" i="1">
                <a:solidFill>
                  <a:schemeClr val="bg1"/>
                </a:solidFill>
              </a:rPr>
              <a:t>J Neurosci</a:t>
            </a:r>
            <a:r>
              <a:rPr lang="en-US" altLang="de-DE" sz="1200" b="1">
                <a:solidFill>
                  <a:schemeClr val="bg1"/>
                </a:solidFill>
              </a:rPr>
              <a:t>, 2007]</a:t>
            </a:r>
          </a:p>
          <a:p>
            <a:pPr algn="r">
              <a:spcBef>
                <a:spcPct val="0"/>
              </a:spcBef>
              <a:buFontTx/>
              <a:buNone/>
            </a:pPr>
            <a:r>
              <a:rPr lang="en-US" altLang="de-DE" sz="1200" b="1">
                <a:solidFill>
                  <a:schemeClr val="bg1"/>
                </a:solidFill>
              </a:rPr>
              <a:t>[Lucka, Burger, Pursiainen &amp; Wolters, </a:t>
            </a:r>
            <a:r>
              <a:rPr lang="en-US" altLang="de-DE" sz="1200" b="1" i="1">
                <a:solidFill>
                  <a:schemeClr val="bg1"/>
                </a:solidFill>
              </a:rPr>
              <a:t>NeuroImage</a:t>
            </a:r>
            <a:r>
              <a:rPr lang="en-US" altLang="de-DE" sz="1200" b="1">
                <a:solidFill>
                  <a:schemeClr val="bg1"/>
                </a:solidFill>
              </a:rPr>
              <a:t>, 2012]</a:t>
            </a:r>
          </a:p>
        </p:txBody>
      </p:sp>
      <p:pic>
        <p:nvPicPr>
          <p:cNvPr id="31750" name="Picture 6" descr="delete2.tiff                                                   0005FD18500.11 Festplatte              7C2686E3:">
            <a:extLst>
              <a:ext uri="{FF2B5EF4-FFF2-40B4-BE49-F238E27FC236}">
                <a16:creationId xmlns:a16="http://schemas.microsoft.com/office/drawing/2014/main" id="{F5464FA8-0083-2D26-F6F7-CC2D768A6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8113" y="3662363"/>
            <a:ext cx="2854325"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 Box 3">
            <a:extLst>
              <a:ext uri="{FF2B5EF4-FFF2-40B4-BE49-F238E27FC236}">
                <a16:creationId xmlns:a16="http://schemas.microsoft.com/office/drawing/2014/main" id="{7B346BC9-5314-08D1-AC6F-E493DC1AF9E4}"/>
              </a:ext>
            </a:extLst>
          </p:cNvPr>
          <p:cNvSpPr txBox="1">
            <a:spLocks noChangeArrowheads="1"/>
          </p:cNvSpPr>
          <p:nvPr/>
        </p:nvSpPr>
        <p:spPr bwMode="auto">
          <a:xfrm>
            <a:off x="231775" y="3368675"/>
            <a:ext cx="11763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620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defTabSz="76200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defTabSz="7620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7620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defTabSz="7620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de-DE" sz="1600">
                <a:solidFill>
                  <a:srgbClr val="FFFF00"/>
                </a:solidFill>
                <a:latin typeface="Arial" panose="020B0604020202020204" pitchFamily="34" charset="0"/>
              </a:rPr>
              <a:t>AEF-N100</a:t>
            </a:r>
          </a:p>
        </p:txBody>
      </p:sp>
      <p:sp>
        <p:nvSpPr>
          <p:cNvPr id="31752" name="Text Box 3">
            <a:extLst>
              <a:ext uri="{FF2B5EF4-FFF2-40B4-BE49-F238E27FC236}">
                <a16:creationId xmlns:a16="http://schemas.microsoft.com/office/drawing/2014/main" id="{184872A5-253E-F642-45CB-82AF7C401931}"/>
              </a:ext>
            </a:extLst>
          </p:cNvPr>
          <p:cNvSpPr txBox="1">
            <a:spLocks noChangeArrowheads="1"/>
          </p:cNvSpPr>
          <p:nvPr/>
        </p:nvSpPr>
        <p:spPr bwMode="auto">
          <a:xfrm>
            <a:off x="153988" y="5811838"/>
            <a:ext cx="11763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620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defTabSz="76200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defTabSz="7620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7620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defTabSz="7620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de-DE" sz="1600">
                <a:solidFill>
                  <a:srgbClr val="FFFF00"/>
                </a:solidFill>
                <a:latin typeface="Arial" panose="020B0604020202020204" pitchFamily="34" charset="0"/>
              </a:rPr>
              <a:t>AEP-N100</a:t>
            </a:r>
          </a:p>
        </p:txBody>
      </p:sp>
      <p:pic>
        <p:nvPicPr>
          <p:cNvPr id="31753" name="Bild 5" descr="audit2.tiff">
            <a:extLst>
              <a:ext uri="{FF2B5EF4-FFF2-40B4-BE49-F238E27FC236}">
                <a16:creationId xmlns:a16="http://schemas.microsoft.com/office/drawing/2014/main" id="{4AE26AE6-5DDD-8E96-04A7-E2C222243F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64325" y="3790950"/>
            <a:ext cx="2182813"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Bild 4" descr="audit1.tiff">
            <a:extLst>
              <a:ext uri="{FF2B5EF4-FFF2-40B4-BE49-F238E27FC236}">
                <a16:creationId xmlns:a16="http://schemas.microsoft.com/office/drawing/2014/main" id="{863B37F1-6B53-468C-F592-AADA99121DC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15113" y="1412875"/>
            <a:ext cx="2278062"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5" name="Rectangle 2">
            <a:extLst>
              <a:ext uri="{FF2B5EF4-FFF2-40B4-BE49-F238E27FC236}">
                <a16:creationId xmlns:a16="http://schemas.microsoft.com/office/drawing/2014/main" id="{5A67D2B2-C0A9-D637-2088-C106F3F63EC6}"/>
              </a:ext>
            </a:extLst>
          </p:cNvPr>
          <p:cNvSpPr>
            <a:spLocks noChangeArrowheads="1"/>
          </p:cNvSpPr>
          <p:nvPr/>
        </p:nvSpPr>
        <p:spPr bwMode="auto">
          <a:xfrm>
            <a:off x="153988" y="231775"/>
            <a:ext cx="68754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de-DE" b="1">
                <a:solidFill>
                  <a:srgbClr val="00FFFF"/>
                </a:solidFill>
              </a:rPr>
              <a:t>Source analysis: The inverse Problem</a:t>
            </a:r>
            <a:endParaRPr lang="de-DE" altLang="de-DE" b="1">
              <a:solidFill>
                <a:srgbClr val="00FFFF"/>
              </a:solidFill>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4">
            <a:extLst>
              <a:ext uri="{FF2B5EF4-FFF2-40B4-BE49-F238E27FC236}">
                <a16:creationId xmlns:a16="http://schemas.microsoft.com/office/drawing/2014/main" id="{33A346C7-C131-3A32-34EE-FD3BC4F55469}"/>
              </a:ext>
            </a:extLst>
          </p:cNvPr>
          <p:cNvSpPr txBox="1">
            <a:spLocks noChangeArrowheads="1"/>
          </p:cNvSpPr>
          <p:nvPr/>
        </p:nvSpPr>
        <p:spPr bwMode="auto">
          <a:xfrm>
            <a:off x="1214438" y="2192338"/>
            <a:ext cx="6892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de-DE" altLang="de-DE" sz="2000">
              <a:solidFill>
                <a:srgbClr val="FFFF00"/>
              </a:solidFill>
              <a:latin typeface="Arial" panose="020B0604020202020204" pitchFamily="34" charset="0"/>
            </a:endParaRPr>
          </a:p>
        </p:txBody>
      </p:sp>
      <p:sp>
        <p:nvSpPr>
          <p:cNvPr id="6146" name="Rectangle 3">
            <a:extLst>
              <a:ext uri="{FF2B5EF4-FFF2-40B4-BE49-F238E27FC236}">
                <a16:creationId xmlns:a16="http://schemas.microsoft.com/office/drawing/2014/main" id="{5D225650-7B4F-5AAA-4394-19F9290240FA}"/>
              </a:ext>
            </a:extLst>
          </p:cNvPr>
          <p:cNvSpPr>
            <a:spLocks noChangeArrowheads="1"/>
          </p:cNvSpPr>
          <p:nvPr/>
        </p:nvSpPr>
        <p:spPr bwMode="auto">
          <a:xfrm>
            <a:off x="182563" y="1247775"/>
            <a:ext cx="884555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spcAft>
                <a:spcPct val="50000"/>
              </a:spcAft>
            </a:pPr>
            <a:r>
              <a:rPr lang="en-US" altLang="de-DE" sz="2000" b="1" dirty="0">
                <a:solidFill>
                  <a:srgbClr val="00FFFF"/>
                </a:solidFill>
                <a:latin typeface="Arial" panose="020B0604020202020204" pitchFamily="34" charset="0"/>
              </a:rPr>
              <a:t>Some more basics of EEG and MEG </a:t>
            </a:r>
          </a:p>
          <a:p>
            <a:pPr>
              <a:spcBef>
                <a:spcPct val="50000"/>
              </a:spcBef>
              <a:spcAft>
                <a:spcPct val="50000"/>
              </a:spcAft>
            </a:pPr>
            <a:r>
              <a:rPr lang="en-US" altLang="de-DE" sz="2000" b="1" dirty="0">
                <a:solidFill>
                  <a:srgbClr val="FFFF00"/>
                </a:solidFill>
                <a:latin typeface="Arial" panose="020B0604020202020204" pitchFamily="34" charset="0"/>
              </a:rPr>
              <a:t>Validation of EEG and MEG source analysis techniques</a:t>
            </a:r>
          </a:p>
          <a:p>
            <a:pPr>
              <a:spcBef>
                <a:spcPct val="50000"/>
              </a:spcBef>
              <a:spcAft>
                <a:spcPct val="50000"/>
              </a:spcAft>
            </a:pPr>
            <a:r>
              <a:rPr lang="en-US" altLang="de-DE" sz="2000" b="1" dirty="0">
                <a:solidFill>
                  <a:srgbClr val="FFFF00"/>
                </a:solidFill>
                <a:latin typeface="Arial" panose="020B0604020202020204" pitchFamily="34" charset="0"/>
              </a:rPr>
              <a:t>Source analysis of somatosensory (SEP/SEF), auditory (AEP/AEF) and visually evoked potentials and fields (VEP/VEF) </a:t>
            </a:r>
          </a:p>
          <a:p>
            <a:pPr>
              <a:spcBef>
                <a:spcPct val="50000"/>
              </a:spcBef>
              <a:spcAft>
                <a:spcPct val="50000"/>
              </a:spcAft>
            </a:pPr>
            <a:r>
              <a:rPr lang="en-US" altLang="de-DE" sz="2000" b="1" dirty="0">
                <a:solidFill>
                  <a:srgbClr val="FFFF00"/>
                </a:solidFill>
                <a:latin typeface="Arial" panose="020B0604020202020204" pitchFamily="34" charset="0"/>
              </a:rPr>
              <a:t>Clinical application of  SEP/SEF source analysis: Functional mapping</a:t>
            </a:r>
          </a:p>
          <a:p>
            <a:pPr>
              <a:spcBef>
                <a:spcPct val="50000"/>
              </a:spcBef>
              <a:spcAft>
                <a:spcPct val="50000"/>
              </a:spcAft>
            </a:pPr>
            <a:r>
              <a:rPr lang="en-US" altLang="de-DE" sz="2000" b="1" dirty="0">
                <a:solidFill>
                  <a:srgbClr val="FFFF00"/>
                </a:solidFill>
                <a:latin typeface="Arial" panose="020B0604020202020204" pitchFamily="34" charset="0"/>
              </a:rPr>
              <a:t>Applications in presurgical epilepsy diagnosis</a:t>
            </a:r>
          </a:p>
        </p:txBody>
      </p:sp>
      <p:sp>
        <p:nvSpPr>
          <p:cNvPr id="6" name="Rectangle 2">
            <a:extLst>
              <a:ext uri="{FF2B5EF4-FFF2-40B4-BE49-F238E27FC236}">
                <a16:creationId xmlns:a16="http://schemas.microsoft.com/office/drawing/2014/main" id="{0DD1C818-4CAD-B775-10D2-5AFA05B5DF34}"/>
              </a:ext>
            </a:extLst>
          </p:cNvPr>
          <p:cNvSpPr txBox="1">
            <a:spLocks noChangeArrowheads="1"/>
          </p:cNvSpPr>
          <p:nvPr/>
        </p:nvSpPr>
        <p:spPr bwMode="auto">
          <a:xfrm>
            <a:off x="468313" y="228600"/>
            <a:ext cx="6442075" cy="476250"/>
          </a:xfrm>
          <a:prstGeom prst="rect">
            <a:avLst/>
          </a:prstGeom>
          <a:noFill/>
          <a:ln w="25400" cap="flat" cmpd="sng" algn="ctr">
            <a:noFill/>
            <a:prstDash val="solid"/>
          </a:ln>
          <a:extLst>
            <a:ext uri="{FAA26D3D-D897-4be2-8F04-BA451C77F1D7}">
              <ma14:placeholderFlag xmlns=""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anchor="ctr"/>
          <a:lstStyle>
            <a:lvl1pPr>
              <a:defRPr sz="2000">
                <a:solidFill>
                  <a:srgbClr val="FFFF99"/>
                </a:solidFill>
                <a:latin typeface="Times New Roman" charset="0"/>
                <a:ea typeface="ＭＳ Ｐゴシック" charset="-128"/>
              </a:defRPr>
            </a:lvl1pPr>
            <a:lvl2pPr marL="742950" indent="-285750">
              <a:defRPr sz="2000">
                <a:solidFill>
                  <a:srgbClr val="FFFF99"/>
                </a:solidFill>
                <a:latin typeface="Times New Roman" charset="0"/>
                <a:ea typeface="ＭＳ Ｐゴシック" charset="-128"/>
              </a:defRPr>
            </a:lvl2pPr>
            <a:lvl3pPr marL="1143000" indent="-228600">
              <a:defRPr sz="2000">
                <a:solidFill>
                  <a:srgbClr val="FFFF99"/>
                </a:solidFill>
                <a:latin typeface="Times New Roman" charset="0"/>
                <a:ea typeface="ＭＳ Ｐゴシック" charset="-128"/>
              </a:defRPr>
            </a:lvl3pPr>
            <a:lvl4pPr marL="1600200" indent="-228600">
              <a:defRPr sz="2000">
                <a:solidFill>
                  <a:srgbClr val="FFFF99"/>
                </a:solidFill>
                <a:latin typeface="Times New Roman" charset="0"/>
                <a:ea typeface="ＭＳ Ｐゴシック" charset="-128"/>
              </a:defRPr>
            </a:lvl4pPr>
            <a:lvl5pPr marL="2057400" indent="-228600">
              <a:defRPr sz="2000">
                <a:solidFill>
                  <a:srgbClr val="FFFF99"/>
                </a:solidFill>
                <a:latin typeface="Times New Roman" charset="0"/>
                <a:ea typeface="ＭＳ Ｐゴシック" charset="-128"/>
              </a:defRPr>
            </a:lvl5pPr>
            <a:lvl6pPr marL="2514600" indent="-228600" eaLnBrk="0" fontAlgn="base" hangingPunct="0">
              <a:spcBef>
                <a:spcPct val="0"/>
              </a:spcBef>
              <a:spcAft>
                <a:spcPct val="0"/>
              </a:spcAft>
              <a:defRPr sz="2000">
                <a:solidFill>
                  <a:srgbClr val="FFFF99"/>
                </a:solidFill>
                <a:latin typeface="Times New Roman" charset="0"/>
                <a:ea typeface="ＭＳ Ｐゴシック" charset="-128"/>
              </a:defRPr>
            </a:lvl6pPr>
            <a:lvl7pPr marL="2971800" indent="-228600" eaLnBrk="0" fontAlgn="base" hangingPunct="0">
              <a:spcBef>
                <a:spcPct val="0"/>
              </a:spcBef>
              <a:spcAft>
                <a:spcPct val="0"/>
              </a:spcAft>
              <a:defRPr sz="2000">
                <a:solidFill>
                  <a:srgbClr val="FFFF99"/>
                </a:solidFill>
                <a:latin typeface="Times New Roman" charset="0"/>
                <a:ea typeface="ＭＳ Ｐゴシック" charset="-128"/>
              </a:defRPr>
            </a:lvl7pPr>
            <a:lvl8pPr marL="3429000" indent="-228600" eaLnBrk="0" fontAlgn="base" hangingPunct="0">
              <a:spcBef>
                <a:spcPct val="0"/>
              </a:spcBef>
              <a:spcAft>
                <a:spcPct val="0"/>
              </a:spcAft>
              <a:defRPr sz="2000">
                <a:solidFill>
                  <a:srgbClr val="FFFF99"/>
                </a:solidFill>
                <a:latin typeface="Times New Roman" charset="0"/>
                <a:ea typeface="ＭＳ Ｐゴシック" charset="-128"/>
              </a:defRPr>
            </a:lvl8pPr>
            <a:lvl9pPr marL="3886200" indent="-228600" eaLnBrk="0" fontAlgn="base" hangingPunct="0">
              <a:spcBef>
                <a:spcPct val="0"/>
              </a:spcBef>
              <a:spcAft>
                <a:spcPct val="0"/>
              </a:spcAft>
              <a:defRPr sz="2000">
                <a:solidFill>
                  <a:srgbClr val="FFFF99"/>
                </a:solidFill>
                <a:latin typeface="Times New Roman" charset="0"/>
                <a:ea typeface="ＭＳ Ｐゴシック" charset="-128"/>
              </a:defRPr>
            </a:lvl9pPr>
          </a:lstStyle>
          <a:p>
            <a:pPr algn="ctr">
              <a:defRPr/>
            </a:pPr>
            <a:r>
              <a:rPr lang="en-GB" altLang="de-DE" sz="2800" b="1" dirty="0">
                <a:solidFill>
                  <a:srgbClr val="00FFFF"/>
                </a:solidFill>
                <a:effectLst>
                  <a:outerShdw blurRad="38100" dist="38100" dir="2700000" algn="tl">
                    <a:srgbClr val="000000"/>
                  </a:outerShdw>
                </a:effectLst>
                <a:latin typeface="Arial" charset="0"/>
              </a:rPr>
              <a:t>Structure of this lecture</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7" descr="delete1.tiff                                                   0005FD18500.11 Festplatte              7C2686E3:">
            <a:extLst>
              <a:ext uri="{FF2B5EF4-FFF2-40B4-BE49-F238E27FC236}">
                <a16:creationId xmlns:a16="http://schemas.microsoft.com/office/drawing/2014/main" id="{E6B78E87-FDFA-010E-5A58-7FA1FCDAA2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5700" y="1158875"/>
            <a:ext cx="2881313"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7" descr="delete1.tiff                                                   0005FD18500.11 Festplatte              7C2686E3:">
            <a:extLst>
              <a:ext uri="{FF2B5EF4-FFF2-40B4-BE49-F238E27FC236}">
                <a16:creationId xmlns:a16="http://schemas.microsoft.com/office/drawing/2014/main" id="{85B40434-7406-9D42-3F3D-C0B530B7EB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825" y="1047750"/>
            <a:ext cx="2881313"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AutoShape 5">
            <a:extLst>
              <a:ext uri="{FF2B5EF4-FFF2-40B4-BE49-F238E27FC236}">
                <a16:creationId xmlns:a16="http://schemas.microsoft.com/office/drawing/2014/main" id="{0E214F5A-9B6F-2859-A69C-9B0F816EF490}"/>
              </a:ext>
            </a:extLst>
          </p:cNvPr>
          <p:cNvSpPr>
            <a:spLocks noChangeArrowheads="1"/>
          </p:cNvSpPr>
          <p:nvPr/>
        </p:nvSpPr>
        <p:spPr bwMode="auto">
          <a:xfrm>
            <a:off x="4619625" y="3898900"/>
            <a:ext cx="554038" cy="301625"/>
          </a:xfrm>
          <a:prstGeom prst="rightArrow">
            <a:avLst>
              <a:gd name="adj1" fmla="val 50000"/>
              <a:gd name="adj2" fmla="val 44161"/>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de-DE" altLang="de-DE" sz="2000">
              <a:solidFill>
                <a:srgbClr val="FFFF00"/>
              </a:solidFill>
            </a:endParaRPr>
          </a:p>
        </p:txBody>
      </p:sp>
      <p:sp>
        <p:nvSpPr>
          <p:cNvPr id="32772" name="Text Box 9">
            <a:extLst>
              <a:ext uri="{FF2B5EF4-FFF2-40B4-BE49-F238E27FC236}">
                <a16:creationId xmlns:a16="http://schemas.microsoft.com/office/drawing/2014/main" id="{4C38FA6F-3A88-AE09-E8A2-9B18EC8739FE}"/>
              </a:ext>
            </a:extLst>
          </p:cNvPr>
          <p:cNvSpPr txBox="1">
            <a:spLocks noChangeArrowheads="1"/>
          </p:cNvSpPr>
          <p:nvPr/>
        </p:nvSpPr>
        <p:spPr bwMode="auto">
          <a:xfrm>
            <a:off x="4121150" y="4257675"/>
            <a:ext cx="1584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de-DE" sz="2000" b="1">
                <a:solidFill>
                  <a:srgbClr val="FFFF00"/>
                </a:solidFill>
              </a:rPr>
              <a:t>sources</a:t>
            </a:r>
          </a:p>
        </p:txBody>
      </p:sp>
      <p:sp>
        <p:nvSpPr>
          <p:cNvPr id="32773" name="Text Box 8">
            <a:extLst>
              <a:ext uri="{FF2B5EF4-FFF2-40B4-BE49-F238E27FC236}">
                <a16:creationId xmlns:a16="http://schemas.microsoft.com/office/drawing/2014/main" id="{CFFA2A12-BE16-F7E0-821B-FB6698E86293}"/>
              </a:ext>
            </a:extLst>
          </p:cNvPr>
          <p:cNvSpPr txBox="1">
            <a:spLocks noChangeArrowheads="1"/>
          </p:cNvSpPr>
          <p:nvPr/>
        </p:nvSpPr>
        <p:spPr bwMode="auto">
          <a:xfrm>
            <a:off x="4195763" y="3355975"/>
            <a:ext cx="1797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de-DE" sz="2000" b="1">
                <a:solidFill>
                  <a:srgbClr val="FFFF00"/>
                </a:solidFill>
              </a:rPr>
              <a:t>Reconstruct</a:t>
            </a:r>
            <a:endParaRPr lang="en-US" altLang="de-DE" sz="2000">
              <a:solidFill>
                <a:srgbClr val="FFFF00"/>
              </a:solidFill>
            </a:endParaRPr>
          </a:p>
        </p:txBody>
      </p:sp>
      <p:pic>
        <p:nvPicPr>
          <p:cNvPr id="32774" name="Picture 6" descr="delete2.tiff                                                   0005FD18500.11 Festplatte              7C2686E3:">
            <a:extLst>
              <a:ext uri="{FF2B5EF4-FFF2-40B4-BE49-F238E27FC236}">
                <a16:creationId xmlns:a16="http://schemas.microsoft.com/office/drawing/2014/main" id="{0504FF47-380F-6E72-B0F7-1F8C3606DC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113" y="3662363"/>
            <a:ext cx="2854325"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AutoShape 5">
            <a:extLst>
              <a:ext uri="{FF2B5EF4-FFF2-40B4-BE49-F238E27FC236}">
                <a16:creationId xmlns:a16="http://schemas.microsoft.com/office/drawing/2014/main" id="{9728197B-1196-CADF-DAB8-1051B9A72985}"/>
              </a:ext>
            </a:extLst>
          </p:cNvPr>
          <p:cNvSpPr>
            <a:spLocks noChangeArrowheads="1"/>
          </p:cNvSpPr>
          <p:nvPr/>
        </p:nvSpPr>
        <p:spPr bwMode="auto">
          <a:xfrm rot="7211758">
            <a:off x="6468269" y="2412206"/>
            <a:ext cx="522288" cy="142875"/>
          </a:xfrm>
          <a:prstGeom prst="rightArrow">
            <a:avLst>
              <a:gd name="adj1" fmla="val 50000"/>
              <a:gd name="adj2" fmla="val 43816"/>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de-DE" altLang="de-DE" sz="2000">
              <a:solidFill>
                <a:srgbClr val="FFFF00"/>
              </a:solidFill>
              <a:latin typeface="Arial" panose="020B0604020202020204" pitchFamily="34" charset="0"/>
            </a:endParaRPr>
          </a:p>
        </p:txBody>
      </p:sp>
      <p:pic>
        <p:nvPicPr>
          <p:cNvPr id="32776" name="Picture 6" descr="delete2.tiff                                                   0005FD18500.11 Festplatte              7C2686E3:">
            <a:extLst>
              <a:ext uri="{FF2B5EF4-FFF2-40B4-BE49-F238E27FC236}">
                <a16:creationId xmlns:a16="http://schemas.microsoft.com/office/drawing/2014/main" id="{895BFCD7-FEB4-8D67-495D-C4C920990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2688" y="3756025"/>
            <a:ext cx="2854325"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AutoShape 5">
            <a:extLst>
              <a:ext uri="{FF2B5EF4-FFF2-40B4-BE49-F238E27FC236}">
                <a16:creationId xmlns:a16="http://schemas.microsoft.com/office/drawing/2014/main" id="{1245AAAF-0202-DF6A-4A02-7BECA72C6E3F}"/>
              </a:ext>
            </a:extLst>
          </p:cNvPr>
          <p:cNvSpPr>
            <a:spLocks noChangeArrowheads="1"/>
          </p:cNvSpPr>
          <p:nvPr/>
        </p:nvSpPr>
        <p:spPr bwMode="auto">
          <a:xfrm rot="7190654">
            <a:off x="6645276" y="5022850"/>
            <a:ext cx="520700" cy="142875"/>
          </a:xfrm>
          <a:prstGeom prst="rightArrow">
            <a:avLst>
              <a:gd name="adj1" fmla="val 50000"/>
              <a:gd name="adj2" fmla="val 43835"/>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de-DE" altLang="de-DE" sz="2000">
              <a:solidFill>
                <a:srgbClr val="FFFF00"/>
              </a:solidFill>
              <a:latin typeface="Arial" panose="020B0604020202020204" pitchFamily="34" charset="0"/>
            </a:endParaRPr>
          </a:p>
        </p:txBody>
      </p:sp>
      <p:sp>
        <p:nvSpPr>
          <p:cNvPr id="32778" name="AutoShape 5">
            <a:extLst>
              <a:ext uri="{FF2B5EF4-FFF2-40B4-BE49-F238E27FC236}">
                <a16:creationId xmlns:a16="http://schemas.microsoft.com/office/drawing/2014/main" id="{3F056A53-4742-2939-210B-BE4E494024BC}"/>
              </a:ext>
            </a:extLst>
          </p:cNvPr>
          <p:cNvSpPr>
            <a:spLocks noChangeArrowheads="1"/>
          </p:cNvSpPr>
          <p:nvPr/>
        </p:nvSpPr>
        <p:spPr bwMode="auto">
          <a:xfrm rot="3124542">
            <a:off x="8356600" y="2195513"/>
            <a:ext cx="522287" cy="147638"/>
          </a:xfrm>
          <a:prstGeom prst="rightArrow">
            <a:avLst>
              <a:gd name="adj1" fmla="val 50000"/>
              <a:gd name="adj2" fmla="val 44138"/>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de-DE" altLang="de-DE" sz="2000">
              <a:solidFill>
                <a:srgbClr val="FFFF00"/>
              </a:solidFill>
              <a:latin typeface="Arial" panose="020B0604020202020204" pitchFamily="34" charset="0"/>
            </a:endParaRPr>
          </a:p>
        </p:txBody>
      </p:sp>
      <p:sp>
        <p:nvSpPr>
          <p:cNvPr id="32779" name="AutoShape 5">
            <a:extLst>
              <a:ext uri="{FF2B5EF4-FFF2-40B4-BE49-F238E27FC236}">
                <a16:creationId xmlns:a16="http://schemas.microsoft.com/office/drawing/2014/main" id="{4E0F8DF0-C929-7614-1F9C-63D87EADE23A}"/>
              </a:ext>
            </a:extLst>
          </p:cNvPr>
          <p:cNvSpPr>
            <a:spLocks noChangeArrowheads="1"/>
          </p:cNvSpPr>
          <p:nvPr/>
        </p:nvSpPr>
        <p:spPr bwMode="auto">
          <a:xfrm rot="2856994">
            <a:off x="8153400" y="4960938"/>
            <a:ext cx="522287" cy="147638"/>
          </a:xfrm>
          <a:prstGeom prst="rightArrow">
            <a:avLst>
              <a:gd name="adj1" fmla="val 50000"/>
              <a:gd name="adj2" fmla="val 44138"/>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de-DE" altLang="de-DE" sz="2000">
              <a:solidFill>
                <a:srgbClr val="FFFF00"/>
              </a:solidFill>
              <a:latin typeface="Arial" panose="020B0604020202020204" pitchFamily="34" charset="0"/>
            </a:endParaRPr>
          </a:p>
        </p:txBody>
      </p:sp>
      <p:sp>
        <p:nvSpPr>
          <p:cNvPr id="32780" name="Text Box 3">
            <a:extLst>
              <a:ext uri="{FF2B5EF4-FFF2-40B4-BE49-F238E27FC236}">
                <a16:creationId xmlns:a16="http://schemas.microsoft.com/office/drawing/2014/main" id="{06071B94-93E3-C707-5B54-3E2DD1825D36}"/>
              </a:ext>
            </a:extLst>
          </p:cNvPr>
          <p:cNvSpPr txBox="1">
            <a:spLocks noChangeArrowheads="1"/>
          </p:cNvSpPr>
          <p:nvPr/>
        </p:nvSpPr>
        <p:spPr bwMode="auto">
          <a:xfrm>
            <a:off x="-34925" y="3368675"/>
            <a:ext cx="11763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620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defTabSz="76200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defTabSz="7620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7620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defTabSz="7620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de-DE" sz="1600">
                <a:solidFill>
                  <a:srgbClr val="FFFF00"/>
                </a:solidFill>
                <a:latin typeface="Arial" panose="020B0604020202020204" pitchFamily="34" charset="0"/>
              </a:rPr>
              <a:t>AEF-N100</a:t>
            </a:r>
          </a:p>
        </p:txBody>
      </p:sp>
      <p:sp>
        <p:nvSpPr>
          <p:cNvPr id="32781" name="Text Box 3">
            <a:extLst>
              <a:ext uri="{FF2B5EF4-FFF2-40B4-BE49-F238E27FC236}">
                <a16:creationId xmlns:a16="http://schemas.microsoft.com/office/drawing/2014/main" id="{F7F46A4D-14AE-D4D6-5E90-F33D48D606E8}"/>
              </a:ext>
            </a:extLst>
          </p:cNvPr>
          <p:cNvSpPr txBox="1">
            <a:spLocks noChangeArrowheads="1"/>
          </p:cNvSpPr>
          <p:nvPr/>
        </p:nvSpPr>
        <p:spPr bwMode="auto">
          <a:xfrm>
            <a:off x="-31750" y="5811838"/>
            <a:ext cx="11763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620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defTabSz="76200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defTabSz="7620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7620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defTabSz="7620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defTabSz="7620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defTabSz="7620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defTabSz="7620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defTabSz="7620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de-DE" sz="1600">
                <a:solidFill>
                  <a:srgbClr val="FFFF00"/>
                </a:solidFill>
                <a:latin typeface="Arial" panose="020B0604020202020204" pitchFamily="34" charset="0"/>
              </a:rPr>
              <a:t>AEP-N100</a:t>
            </a:r>
          </a:p>
        </p:txBody>
      </p:sp>
      <p:sp>
        <p:nvSpPr>
          <p:cNvPr id="32782" name="Text Box 11">
            <a:extLst>
              <a:ext uri="{FF2B5EF4-FFF2-40B4-BE49-F238E27FC236}">
                <a16:creationId xmlns:a16="http://schemas.microsoft.com/office/drawing/2014/main" id="{A7672666-1090-964C-FA89-6B92590B0AC6}"/>
              </a:ext>
            </a:extLst>
          </p:cNvPr>
          <p:cNvSpPr txBox="1">
            <a:spLocks noChangeArrowheads="1"/>
          </p:cNvSpPr>
          <p:nvPr/>
        </p:nvSpPr>
        <p:spPr bwMode="auto">
          <a:xfrm>
            <a:off x="914400" y="-20638"/>
            <a:ext cx="822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FontTx/>
              <a:buNone/>
            </a:pPr>
            <a:r>
              <a:rPr lang="en-US" altLang="de-DE" sz="1200" b="1">
                <a:solidFill>
                  <a:schemeClr val="bg1"/>
                </a:solidFill>
              </a:rPr>
              <a:t>[Okamoto, Stracke, Wolters, Schmael &amp; Pantev, </a:t>
            </a:r>
            <a:r>
              <a:rPr lang="en-US" altLang="de-DE" sz="1200" b="1" i="1">
                <a:solidFill>
                  <a:schemeClr val="bg1"/>
                </a:solidFill>
              </a:rPr>
              <a:t>J Neurosci</a:t>
            </a:r>
            <a:r>
              <a:rPr lang="en-US" altLang="de-DE" sz="1200" b="1">
                <a:solidFill>
                  <a:schemeClr val="bg1"/>
                </a:solidFill>
              </a:rPr>
              <a:t>, 2007]</a:t>
            </a:r>
          </a:p>
          <a:p>
            <a:pPr algn="r">
              <a:spcBef>
                <a:spcPct val="0"/>
              </a:spcBef>
              <a:buFontTx/>
              <a:buNone/>
            </a:pPr>
            <a:r>
              <a:rPr lang="en-US" altLang="de-DE" sz="1200" b="1">
                <a:solidFill>
                  <a:schemeClr val="bg1"/>
                </a:solidFill>
              </a:rPr>
              <a:t>[Lucka, Burger, Pursiainen &amp; Wolters, </a:t>
            </a:r>
            <a:r>
              <a:rPr lang="en-US" altLang="de-DE" sz="1200" b="1" i="1">
                <a:solidFill>
                  <a:schemeClr val="bg1"/>
                </a:solidFill>
              </a:rPr>
              <a:t>NeuroImage</a:t>
            </a:r>
            <a:r>
              <a:rPr lang="en-US" altLang="de-DE" sz="1200" b="1">
                <a:solidFill>
                  <a:schemeClr val="bg1"/>
                </a:solidFill>
              </a:rPr>
              <a:t>, 2012]</a:t>
            </a:r>
          </a:p>
        </p:txBody>
      </p:sp>
      <p:sp>
        <p:nvSpPr>
          <p:cNvPr id="32783" name="Rectangle 2">
            <a:extLst>
              <a:ext uri="{FF2B5EF4-FFF2-40B4-BE49-F238E27FC236}">
                <a16:creationId xmlns:a16="http://schemas.microsoft.com/office/drawing/2014/main" id="{1AE3A3A5-5BAA-A8EC-E6CB-FF5F1BFDA241}"/>
              </a:ext>
            </a:extLst>
          </p:cNvPr>
          <p:cNvSpPr>
            <a:spLocks noChangeArrowheads="1"/>
          </p:cNvSpPr>
          <p:nvPr/>
        </p:nvSpPr>
        <p:spPr bwMode="auto">
          <a:xfrm>
            <a:off x="153988" y="231775"/>
            <a:ext cx="68754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de-DE" b="1">
                <a:solidFill>
                  <a:srgbClr val="00FFFF"/>
                </a:solidFill>
              </a:rPr>
              <a:t>Source analysis: The inverse Problem</a:t>
            </a:r>
            <a:endParaRPr lang="de-DE" altLang="de-DE" b="1">
              <a:solidFill>
                <a:srgbClr val="00FFFF"/>
              </a:solidFill>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8610" name="Rectangle 2">
            <a:extLst>
              <a:ext uri="{FF2B5EF4-FFF2-40B4-BE49-F238E27FC236}">
                <a16:creationId xmlns:a16="http://schemas.microsoft.com/office/drawing/2014/main" id="{E8053D67-4D41-99BC-D445-A4F37E229E08}"/>
              </a:ext>
            </a:extLst>
          </p:cNvPr>
          <p:cNvSpPr>
            <a:spLocks noGrp="1" noChangeArrowheads="1"/>
          </p:cNvSpPr>
          <p:nvPr>
            <p:ph type="title" idx="4294967295"/>
          </p:nvPr>
        </p:nvSpPr>
        <p:spPr>
          <a:xfrm>
            <a:off x="0" y="196850"/>
            <a:ext cx="9144000" cy="476250"/>
          </a:xfrm>
          <a:effectLst>
            <a:outerShdw blurRad="63500" dist="35921" dir="2700000" algn="ctr" rotWithShape="0">
              <a:schemeClr val="tx2">
                <a:alpha val="74997"/>
              </a:schemeClr>
            </a:outerShdw>
          </a:effectLst>
        </p:spPr>
        <p:txBody>
          <a:bodyPr/>
          <a:lstStyle/>
          <a:p>
            <a:pPr>
              <a:defRPr/>
            </a:pPr>
            <a:r>
              <a:rPr lang="en-GB" altLang="de-DE" sz="2800" b="1" dirty="0">
                <a:solidFill>
                  <a:srgbClr val="00FFFF"/>
                </a:solidFill>
                <a:latin typeface="Arial" panose="020B0604020202020204" pitchFamily="34" charset="0"/>
                <a:ea typeface="ＭＳ Ｐゴシック" panose="020B0600070205080204" pitchFamily="34" charset="-128"/>
              </a:rPr>
              <a:t>Visually evoked potentials (VEP) and Fields (VEF)</a:t>
            </a:r>
            <a:endParaRPr lang="de-DE" altLang="de-DE" sz="2400" b="1" dirty="0">
              <a:solidFill>
                <a:srgbClr val="00FFFF"/>
              </a:solidFill>
              <a:latin typeface="Arial" panose="020B0604020202020204" pitchFamily="34" charset="0"/>
              <a:ea typeface="ＭＳ Ｐゴシック" panose="020B0600070205080204" pitchFamily="34" charset="-128"/>
            </a:endParaRPr>
          </a:p>
        </p:txBody>
      </p:sp>
      <p:pic>
        <p:nvPicPr>
          <p:cNvPr id="8194" name="Grafik 2">
            <a:extLst>
              <a:ext uri="{FF2B5EF4-FFF2-40B4-BE49-F238E27FC236}">
                <a16:creationId xmlns:a16="http://schemas.microsoft.com/office/drawing/2014/main" id="{B389283A-3FAF-6C99-2F83-801D3B69CA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873125"/>
            <a:ext cx="8737600" cy="537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8">
            <a:extLst>
              <a:ext uri="{FF2B5EF4-FFF2-40B4-BE49-F238E27FC236}">
                <a16:creationId xmlns:a16="http://schemas.microsoft.com/office/drawing/2014/main" id="{FC732C47-7232-CDE2-5935-2141FC9FB762}"/>
              </a:ext>
            </a:extLst>
          </p:cNvPr>
          <p:cNvSpPr txBox="1">
            <a:spLocks noChangeArrowheads="1"/>
          </p:cNvSpPr>
          <p:nvPr/>
        </p:nvSpPr>
        <p:spPr bwMode="auto">
          <a:xfrm>
            <a:off x="304800" y="65088"/>
            <a:ext cx="8839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FontTx/>
              <a:buNone/>
            </a:pPr>
            <a:r>
              <a:rPr lang="en-US" altLang="de-DE" sz="1200" b="1">
                <a:solidFill>
                  <a:schemeClr val="bg1"/>
                </a:solidFill>
                <a:latin typeface="Arial" panose="020B0604020202020204" pitchFamily="34" charset="0"/>
              </a:rPr>
              <a:t>[Rutz, </a:t>
            </a:r>
            <a:r>
              <a:rPr lang="en-US" altLang="de-DE" sz="1200" b="1" i="1">
                <a:solidFill>
                  <a:schemeClr val="bg1"/>
                </a:solidFill>
                <a:latin typeface="Arial" panose="020B0604020202020204" pitchFamily="34" charset="0"/>
              </a:rPr>
              <a:t>Bachelor Thesis in Biomed Eng, </a:t>
            </a:r>
            <a:r>
              <a:rPr lang="en-US" altLang="de-DE" sz="1200" b="1">
                <a:solidFill>
                  <a:schemeClr val="bg1"/>
                </a:solidFill>
                <a:latin typeface="Arial" panose="020B0604020202020204" pitchFamily="34" charset="0"/>
              </a:rPr>
              <a:t>2022]</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8610" name="Rectangle 2">
            <a:extLst>
              <a:ext uri="{FF2B5EF4-FFF2-40B4-BE49-F238E27FC236}">
                <a16:creationId xmlns:a16="http://schemas.microsoft.com/office/drawing/2014/main" id="{F74C124E-743C-D76E-1A48-D58D3B10FFEB}"/>
              </a:ext>
            </a:extLst>
          </p:cNvPr>
          <p:cNvSpPr>
            <a:spLocks noGrp="1" noChangeArrowheads="1"/>
          </p:cNvSpPr>
          <p:nvPr>
            <p:ph type="title" idx="4294967295"/>
          </p:nvPr>
        </p:nvSpPr>
        <p:spPr>
          <a:xfrm>
            <a:off x="0" y="196850"/>
            <a:ext cx="9144000" cy="476250"/>
          </a:xfrm>
          <a:effectLst>
            <a:outerShdw blurRad="63500" dist="35921" dir="2700000" algn="ctr" rotWithShape="0">
              <a:schemeClr val="tx2">
                <a:alpha val="74997"/>
              </a:schemeClr>
            </a:outerShdw>
          </a:effectLst>
        </p:spPr>
        <p:txBody>
          <a:bodyPr/>
          <a:lstStyle/>
          <a:p>
            <a:pPr>
              <a:defRPr/>
            </a:pPr>
            <a:r>
              <a:rPr lang="en-GB" altLang="de-DE" sz="2800" b="1" dirty="0">
                <a:solidFill>
                  <a:srgbClr val="00FFFF"/>
                </a:solidFill>
                <a:latin typeface="Arial" panose="020B0604020202020204" pitchFamily="34" charset="0"/>
                <a:ea typeface="ＭＳ Ｐゴシック" panose="020B0600070205080204" pitchFamily="34" charset="-128"/>
              </a:rPr>
              <a:t>Visually evoked potentials (VEP) and Fields (VEF)</a:t>
            </a:r>
            <a:endParaRPr lang="de-DE" altLang="de-DE" sz="2400" b="1" dirty="0">
              <a:solidFill>
                <a:srgbClr val="00FFFF"/>
              </a:solidFill>
              <a:latin typeface="Arial" panose="020B0604020202020204" pitchFamily="34" charset="0"/>
              <a:ea typeface="ＭＳ Ｐゴシック" panose="020B0600070205080204" pitchFamily="34" charset="-128"/>
            </a:endParaRPr>
          </a:p>
        </p:txBody>
      </p:sp>
      <p:sp>
        <p:nvSpPr>
          <p:cNvPr id="10242" name="Text Box 8">
            <a:extLst>
              <a:ext uri="{FF2B5EF4-FFF2-40B4-BE49-F238E27FC236}">
                <a16:creationId xmlns:a16="http://schemas.microsoft.com/office/drawing/2014/main" id="{7C1FB539-5F72-6E3D-6445-7B6476220336}"/>
              </a:ext>
            </a:extLst>
          </p:cNvPr>
          <p:cNvSpPr txBox="1">
            <a:spLocks noChangeArrowheads="1"/>
          </p:cNvSpPr>
          <p:nvPr/>
        </p:nvSpPr>
        <p:spPr bwMode="auto">
          <a:xfrm>
            <a:off x="304800" y="65088"/>
            <a:ext cx="8839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FontTx/>
              <a:buNone/>
            </a:pPr>
            <a:r>
              <a:rPr lang="en-US" altLang="de-DE" sz="1200" b="1">
                <a:solidFill>
                  <a:schemeClr val="bg1"/>
                </a:solidFill>
                <a:latin typeface="Arial" panose="020B0604020202020204" pitchFamily="34" charset="0"/>
              </a:rPr>
              <a:t>[Rutz, </a:t>
            </a:r>
            <a:r>
              <a:rPr lang="en-US" altLang="de-DE" sz="1200" b="1" i="1">
                <a:solidFill>
                  <a:schemeClr val="bg1"/>
                </a:solidFill>
                <a:latin typeface="Arial" panose="020B0604020202020204" pitchFamily="34" charset="0"/>
              </a:rPr>
              <a:t>Bachelor Thesis in Biomed Eng, </a:t>
            </a:r>
            <a:r>
              <a:rPr lang="en-US" altLang="de-DE" sz="1200" b="1">
                <a:solidFill>
                  <a:schemeClr val="bg1"/>
                </a:solidFill>
                <a:latin typeface="Arial" panose="020B0604020202020204" pitchFamily="34" charset="0"/>
              </a:rPr>
              <a:t>2022]</a:t>
            </a:r>
          </a:p>
        </p:txBody>
      </p:sp>
      <p:pic>
        <p:nvPicPr>
          <p:cNvPr id="10243" name="Grafik 4">
            <a:extLst>
              <a:ext uri="{FF2B5EF4-FFF2-40B4-BE49-F238E27FC236}">
                <a16:creationId xmlns:a16="http://schemas.microsoft.com/office/drawing/2014/main" id="{6783FB88-49E6-D2DB-D4D7-F1403ACC50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781050"/>
            <a:ext cx="7629525" cy="574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8610" name="Rectangle 2">
            <a:extLst>
              <a:ext uri="{FF2B5EF4-FFF2-40B4-BE49-F238E27FC236}">
                <a16:creationId xmlns:a16="http://schemas.microsoft.com/office/drawing/2014/main" id="{DCE96E65-908F-4167-D27C-0180DF011E57}"/>
              </a:ext>
            </a:extLst>
          </p:cNvPr>
          <p:cNvSpPr>
            <a:spLocks noGrp="1" noChangeArrowheads="1"/>
          </p:cNvSpPr>
          <p:nvPr>
            <p:ph type="title" idx="4294967295"/>
          </p:nvPr>
        </p:nvSpPr>
        <p:spPr>
          <a:xfrm>
            <a:off x="0" y="196850"/>
            <a:ext cx="9144000" cy="476250"/>
          </a:xfrm>
          <a:effectLst>
            <a:outerShdw blurRad="63500" dist="35921" dir="2700000" algn="ctr" rotWithShape="0">
              <a:schemeClr val="tx2">
                <a:alpha val="74997"/>
              </a:schemeClr>
            </a:outerShdw>
          </a:effectLst>
        </p:spPr>
        <p:txBody>
          <a:bodyPr/>
          <a:lstStyle/>
          <a:p>
            <a:pPr>
              <a:defRPr/>
            </a:pPr>
            <a:r>
              <a:rPr lang="en-GB" altLang="de-DE" sz="2800" b="1" dirty="0">
                <a:solidFill>
                  <a:srgbClr val="00FFFF"/>
                </a:solidFill>
                <a:latin typeface="Arial" panose="020B0604020202020204" pitchFamily="34" charset="0"/>
                <a:ea typeface="ＭＳ Ｐゴシック" panose="020B0600070205080204" pitchFamily="34" charset="-128"/>
              </a:rPr>
              <a:t>Visually evoked potentials (VEP) and Fields (VEF)</a:t>
            </a:r>
            <a:endParaRPr lang="de-DE" altLang="de-DE" sz="2400" b="1" dirty="0">
              <a:solidFill>
                <a:srgbClr val="00FFFF"/>
              </a:solidFill>
              <a:latin typeface="Arial" panose="020B0604020202020204" pitchFamily="34" charset="0"/>
              <a:ea typeface="ＭＳ Ｐゴシック" panose="020B0600070205080204" pitchFamily="34" charset="-128"/>
            </a:endParaRPr>
          </a:p>
        </p:txBody>
      </p:sp>
      <p:sp>
        <p:nvSpPr>
          <p:cNvPr id="12290" name="Text Box 8">
            <a:extLst>
              <a:ext uri="{FF2B5EF4-FFF2-40B4-BE49-F238E27FC236}">
                <a16:creationId xmlns:a16="http://schemas.microsoft.com/office/drawing/2014/main" id="{C6701EC6-5A72-B2E1-4DA6-CAE3E9FE51AE}"/>
              </a:ext>
            </a:extLst>
          </p:cNvPr>
          <p:cNvSpPr txBox="1">
            <a:spLocks noChangeArrowheads="1"/>
          </p:cNvSpPr>
          <p:nvPr/>
        </p:nvSpPr>
        <p:spPr bwMode="auto">
          <a:xfrm>
            <a:off x="304800" y="65088"/>
            <a:ext cx="8839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FontTx/>
              <a:buNone/>
            </a:pPr>
            <a:r>
              <a:rPr lang="en-US" altLang="de-DE" sz="1200" b="1">
                <a:solidFill>
                  <a:schemeClr val="bg1"/>
                </a:solidFill>
                <a:latin typeface="Arial" panose="020B0604020202020204" pitchFamily="34" charset="0"/>
              </a:rPr>
              <a:t>[Rutz, </a:t>
            </a:r>
            <a:r>
              <a:rPr lang="en-US" altLang="de-DE" sz="1200" b="1" i="1">
                <a:solidFill>
                  <a:schemeClr val="bg1"/>
                </a:solidFill>
                <a:latin typeface="Arial" panose="020B0604020202020204" pitchFamily="34" charset="0"/>
              </a:rPr>
              <a:t>Bachelor Thesis in Biomed Eng, </a:t>
            </a:r>
            <a:r>
              <a:rPr lang="en-US" altLang="de-DE" sz="1200" b="1">
                <a:solidFill>
                  <a:schemeClr val="bg1"/>
                </a:solidFill>
                <a:latin typeface="Arial" panose="020B0604020202020204" pitchFamily="34" charset="0"/>
              </a:rPr>
              <a:t>2022]</a:t>
            </a:r>
          </a:p>
        </p:txBody>
      </p:sp>
      <p:pic>
        <p:nvPicPr>
          <p:cNvPr id="12291" name="Grafik 2">
            <a:extLst>
              <a:ext uri="{FF2B5EF4-FFF2-40B4-BE49-F238E27FC236}">
                <a16:creationId xmlns:a16="http://schemas.microsoft.com/office/drawing/2014/main" id="{31F39554-E855-D165-B3D9-CD2EE3A1B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63" y="804863"/>
            <a:ext cx="7772400"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8610" name="Rectangle 2">
            <a:extLst>
              <a:ext uri="{FF2B5EF4-FFF2-40B4-BE49-F238E27FC236}">
                <a16:creationId xmlns:a16="http://schemas.microsoft.com/office/drawing/2014/main" id="{31078987-EA0F-81BE-1EAF-84F0C1C28392}"/>
              </a:ext>
            </a:extLst>
          </p:cNvPr>
          <p:cNvSpPr>
            <a:spLocks noGrp="1" noChangeArrowheads="1"/>
          </p:cNvSpPr>
          <p:nvPr>
            <p:ph type="title" idx="4294967295"/>
          </p:nvPr>
        </p:nvSpPr>
        <p:spPr>
          <a:xfrm>
            <a:off x="0" y="196850"/>
            <a:ext cx="9144000" cy="476250"/>
          </a:xfrm>
          <a:effectLst>
            <a:outerShdw blurRad="63500" dist="35921" dir="2700000" algn="ctr" rotWithShape="0">
              <a:schemeClr val="tx2">
                <a:alpha val="74997"/>
              </a:schemeClr>
            </a:outerShdw>
          </a:effectLst>
        </p:spPr>
        <p:txBody>
          <a:bodyPr/>
          <a:lstStyle/>
          <a:p>
            <a:pPr>
              <a:defRPr/>
            </a:pPr>
            <a:r>
              <a:rPr lang="en-GB" altLang="de-DE" sz="2800" b="1" dirty="0">
                <a:solidFill>
                  <a:srgbClr val="00FFFF"/>
                </a:solidFill>
                <a:latin typeface="Arial" panose="020B0604020202020204" pitchFamily="34" charset="0"/>
                <a:ea typeface="ＭＳ Ｐゴシック" panose="020B0600070205080204" pitchFamily="34" charset="-128"/>
              </a:rPr>
              <a:t>Visually evoked potentials (VEP) and Fields (VEF)</a:t>
            </a:r>
            <a:endParaRPr lang="de-DE" altLang="de-DE" sz="2400" b="1" dirty="0">
              <a:solidFill>
                <a:srgbClr val="00FFFF"/>
              </a:solidFill>
              <a:latin typeface="Arial" panose="020B0604020202020204" pitchFamily="34" charset="0"/>
              <a:ea typeface="ＭＳ Ｐゴシック" panose="020B0600070205080204" pitchFamily="34" charset="-128"/>
            </a:endParaRPr>
          </a:p>
        </p:txBody>
      </p:sp>
      <p:sp>
        <p:nvSpPr>
          <p:cNvPr id="14338" name="Text Box 8">
            <a:extLst>
              <a:ext uri="{FF2B5EF4-FFF2-40B4-BE49-F238E27FC236}">
                <a16:creationId xmlns:a16="http://schemas.microsoft.com/office/drawing/2014/main" id="{FE3176A9-8658-077B-CB4D-20CE3C261CE2}"/>
              </a:ext>
            </a:extLst>
          </p:cNvPr>
          <p:cNvSpPr txBox="1">
            <a:spLocks noChangeArrowheads="1"/>
          </p:cNvSpPr>
          <p:nvPr/>
        </p:nvSpPr>
        <p:spPr bwMode="auto">
          <a:xfrm>
            <a:off x="304800" y="65088"/>
            <a:ext cx="8839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FontTx/>
              <a:buNone/>
            </a:pPr>
            <a:r>
              <a:rPr lang="en-US" altLang="de-DE" sz="1200" b="1">
                <a:solidFill>
                  <a:schemeClr val="bg1"/>
                </a:solidFill>
                <a:latin typeface="Arial" panose="020B0604020202020204" pitchFamily="34" charset="0"/>
              </a:rPr>
              <a:t>[Rutz, </a:t>
            </a:r>
            <a:r>
              <a:rPr lang="en-US" altLang="de-DE" sz="1200" b="1" i="1">
                <a:solidFill>
                  <a:schemeClr val="bg1"/>
                </a:solidFill>
                <a:latin typeface="Arial" panose="020B0604020202020204" pitchFamily="34" charset="0"/>
              </a:rPr>
              <a:t>Bachelor Thesis in Biomed Eng, </a:t>
            </a:r>
            <a:r>
              <a:rPr lang="en-US" altLang="de-DE" sz="1200" b="1">
                <a:solidFill>
                  <a:schemeClr val="bg1"/>
                </a:solidFill>
                <a:latin typeface="Arial" panose="020B0604020202020204" pitchFamily="34" charset="0"/>
              </a:rPr>
              <a:t>2022]</a:t>
            </a:r>
          </a:p>
        </p:txBody>
      </p:sp>
      <p:pic>
        <p:nvPicPr>
          <p:cNvPr id="14339" name="Grafik 4">
            <a:extLst>
              <a:ext uri="{FF2B5EF4-FFF2-40B4-BE49-F238E27FC236}">
                <a16:creationId xmlns:a16="http://schemas.microsoft.com/office/drawing/2014/main" id="{A73E32D0-ED90-E187-72D9-C201A66E55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 y="804863"/>
            <a:ext cx="6864350" cy="576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Grafik 6">
            <a:extLst>
              <a:ext uri="{FF2B5EF4-FFF2-40B4-BE49-F238E27FC236}">
                <a16:creationId xmlns:a16="http://schemas.microsoft.com/office/drawing/2014/main" id="{51CD4DD3-307A-B935-8A02-D3FBB3B7EA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7575" y="804863"/>
            <a:ext cx="1627188"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8610" name="Rectangle 2">
            <a:extLst>
              <a:ext uri="{FF2B5EF4-FFF2-40B4-BE49-F238E27FC236}">
                <a16:creationId xmlns:a16="http://schemas.microsoft.com/office/drawing/2014/main" id="{BC0165FE-243A-789C-A04D-CC934C681AAF}"/>
              </a:ext>
            </a:extLst>
          </p:cNvPr>
          <p:cNvSpPr>
            <a:spLocks noGrp="1" noChangeArrowheads="1"/>
          </p:cNvSpPr>
          <p:nvPr>
            <p:ph type="title" idx="4294967295"/>
          </p:nvPr>
        </p:nvSpPr>
        <p:spPr>
          <a:xfrm>
            <a:off x="0" y="196850"/>
            <a:ext cx="9144000" cy="476250"/>
          </a:xfrm>
          <a:effectLst>
            <a:outerShdw blurRad="63500" dist="35921" dir="2700000" algn="ctr" rotWithShape="0">
              <a:schemeClr val="tx2">
                <a:alpha val="74997"/>
              </a:schemeClr>
            </a:outerShdw>
          </a:effectLst>
        </p:spPr>
        <p:txBody>
          <a:bodyPr/>
          <a:lstStyle/>
          <a:p>
            <a:pPr>
              <a:defRPr/>
            </a:pPr>
            <a:r>
              <a:rPr lang="en-GB" altLang="de-DE" sz="2800" b="1" dirty="0">
                <a:solidFill>
                  <a:srgbClr val="00FFFF"/>
                </a:solidFill>
                <a:latin typeface="Arial" panose="020B0604020202020204" pitchFamily="34" charset="0"/>
                <a:ea typeface="ＭＳ Ｐゴシック" panose="020B0600070205080204" pitchFamily="34" charset="-128"/>
              </a:rPr>
              <a:t>Visually evoked potentials (VEP) and Fields (VEF)</a:t>
            </a:r>
            <a:endParaRPr lang="de-DE" altLang="de-DE" sz="2400" b="1" dirty="0">
              <a:solidFill>
                <a:srgbClr val="00FFFF"/>
              </a:solidFill>
              <a:latin typeface="Arial" panose="020B0604020202020204" pitchFamily="34" charset="0"/>
              <a:ea typeface="ＭＳ Ｐゴシック" panose="020B0600070205080204" pitchFamily="34" charset="-128"/>
            </a:endParaRPr>
          </a:p>
        </p:txBody>
      </p:sp>
      <p:sp>
        <p:nvSpPr>
          <p:cNvPr id="16386" name="Text Box 8">
            <a:extLst>
              <a:ext uri="{FF2B5EF4-FFF2-40B4-BE49-F238E27FC236}">
                <a16:creationId xmlns:a16="http://schemas.microsoft.com/office/drawing/2014/main" id="{CCFAF49B-EEFA-DC6D-B77B-802D669F9171}"/>
              </a:ext>
            </a:extLst>
          </p:cNvPr>
          <p:cNvSpPr txBox="1">
            <a:spLocks noChangeArrowheads="1"/>
          </p:cNvSpPr>
          <p:nvPr/>
        </p:nvSpPr>
        <p:spPr bwMode="auto">
          <a:xfrm>
            <a:off x="304800" y="65088"/>
            <a:ext cx="8839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FontTx/>
              <a:buNone/>
            </a:pPr>
            <a:r>
              <a:rPr lang="en-US" altLang="de-DE" sz="1200" b="1">
                <a:solidFill>
                  <a:schemeClr val="bg1"/>
                </a:solidFill>
                <a:latin typeface="Arial" panose="020B0604020202020204" pitchFamily="34" charset="0"/>
              </a:rPr>
              <a:t>[Rutz, </a:t>
            </a:r>
            <a:r>
              <a:rPr lang="en-US" altLang="de-DE" sz="1200" b="1" i="1">
                <a:solidFill>
                  <a:schemeClr val="bg1"/>
                </a:solidFill>
                <a:latin typeface="Arial" panose="020B0604020202020204" pitchFamily="34" charset="0"/>
              </a:rPr>
              <a:t>Bachelor Thesis in Biomed Eng, </a:t>
            </a:r>
            <a:r>
              <a:rPr lang="en-US" altLang="de-DE" sz="1200" b="1">
                <a:solidFill>
                  <a:schemeClr val="bg1"/>
                </a:solidFill>
                <a:latin typeface="Arial" panose="020B0604020202020204" pitchFamily="34" charset="0"/>
              </a:rPr>
              <a:t>2022]</a:t>
            </a:r>
          </a:p>
        </p:txBody>
      </p:sp>
      <p:pic>
        <p:nvPicPr>
          <p:cNvPr id="16387" name="Grafik 2">
            <a:extLst>
              <a:ext uri="{FF2B5EF4-FFF2-40B4-BE49-F238E27FC236}">
                <a16:creationId xmlns:a16="http://schemas.microsoft.com/office/drawing/2014/main" id="{CE339223-83EF-F149-C2C7-C24D8CAE52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8" y="750888"/>
            <a:ext cx="6902450" cy="591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Grafik 5">
            <a:extLst>
              <a:ext uri="{FF2B5EF4-FFF2-40B4-BE49-F238E27FC236}">
                <a16:creationId xmlns:a16="http://schemas.microsoft.com/office/drawing/2014/main" id="{FCC01827-28AD-676D-5C73-02BFBC6484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7575" y="804863"/>
            <a:ext cx="1627188"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8610" name="Rectangle 2">
            <a:extLst>
              <a:ext uri="{FF2B5EF4-FFF2-40B4-BE49-F238E27FC236}">
                <a16:creationId xmlns:a16="http://schemas.microsoft.com/office/drawing/2014/main" id="{9889E26F-5491-F4A7-0245-069E55BCFF1E}"/>
              </a:ext>
            </a:extLst>
          </p:cNvPr>
          <p:cNvSpPr>
            <a:spLocks noGrp="1" noChangeArrowheads="1"/>
          </p:cNvSpPr>
          <p:nvPr>
            <p:ph type="title" idx="4294967295"/>
          </p:nvPr>
        </p:nvSpPr>
        <p:spPr>
          <a:xfrm>
            <a:off x="0" y="196850"/>
            <a:ext cx="9144000" cy="476250"/>
          </a:xfrm>
          <a:effectLst>
            <a:outerShdw blurRad="63500" dist="35921" dir="2700000" algn="ctr" rotWithShape="0">
              <a:schemeClr val="tx2">
                <a:alpha val="74997"/>
              </a:schemeClr>
            </a:outerShdw>
          </a:effectLst>
        </p:spPr>
        <p:txBody>
          <a:bodyPr/>
          <a:lstStyle/>
          <a:p>
            <a:pPr>
              <a:defRPr/>
            </a:pPr>
            <a:r>
              <a:rPr lang="en-GB" altLang="de-DE" sz="2800" b="1" dirty="0">
                <a:solidFill>
                  <a:srgbClr val="00FFFF"/>
                </a:solidFill>
                <a:latin typeface="Arial" panose="020B0604020202020204" pitchFamily="34" charset="0"/>
                <a:ea typeface="ＭＳ Ｐゴシック" panose="020B0600070205080204" pitchFamily="34" charset="-128"/>
              </a:rPr>
              <a:t>Visually evoked potentials (VEP) and Fields (VEF)</a:t>
            </a:r>
            <a:endParaRPr lang="de-DE" altLang="de-DE" sz="2400" b="1" dirty="0">
              <a:solidFill>
                <a:srgbClr val="00FFFF"/>
              </a:solidFill>
              <a:latin typeface="Arial" panose="020B0604020202020204" pitchFamily="34" charset="0"/>
              <a:ea typeface="ＭＳ Ｐゴシック" panose="020B0600070205080204" pitchFamily="34" charset="-128"/>
            </a:endParaRPr>
          </a:p>
        </p:txBody>
      </p:sp>
      <p:sp>
        <p:nvSpPr>
          <p:cNvPr id="18434" name="Text Box 8">
            <a:extLst>
              <a:ext uri="{FF2B5EF4-FFF2-40B4-BE49-F238E27FC236}">
                <a16:creationId xmlns:a16="http://schemas.microsoft.com/office/drawing/2014/main" id="{4B5DE37D-B90E-7C07-1442-E323E0F7AA45}"/>
              </a:ext>
            </a:extLst>
          </p:cNvPr>
          <p:cNvSpPr txBox="1">
            <a:spLocks noChangeArrowheads="1"/>
          </p:cNvSpPr>
          <p:nvPr/>
        </p:nvSpPr>
        <p:spPr bwMode="auto">
          <a:xfrm>
            <a:off x="304800" y="65088"/>
            <a:ext cx="8839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FontTx/>
              <a:buNone/>
            </a:pPr>
            <a:r>
              <a:rPr lang="en-US" altLang="de-DE" sz="1200" b="1">
                <a:solidFill>
                  <a:schemeClr val="bg1"/>
                </a:solidFill>
                <a:latin typeface="Arial" panose="020B0604020202020204" pitchFamily="34" charset="0"/>
              </a:rPr>
              <a:t>[Rutz, </a:t>
            </a:r>
            <a:r>
              <a:rPr lang="en-US" altLang="de-DE" sz="1200" b="1" i="1">
                <a:solidFill>
                  <a:schemeClr val="bg1"/>
                </a:solidFill>
                <a:latin typeface="Arial" panose="020B0604020202020204" pitchFamily="34" charset="0"/>
              </a:rPr>
              <a:t>Bachelor Thesis in Biomed Eng, </a:t>
            </a:r>
            <a:r>
              <a:rPr lang="en-US" altLang="de-DE" sz="1200" b="1">
                <a:solidFill>
                  <a:schemeClr val="bg1"/>
                </a:solidFill>
                <a:latin typeface="Arial" panose="020B0604020202020204" pitchFamily="34" charset="0"/>
              </a:rPr>
              <a:t>2022]</a:t>
            </a:r>
          </a:p>
        </p:txBody>
      </p:sp>
      <p:pic>
        <p:nvPicPr>
          <p:cNvPr id="18435" name="Grafik 4">
            <a:extLst>
              <a:ext uri="{FF2B5EF4-FFF2-40B4-BE49-F238E27FC236}">
                <a16:creationId xmlns:a16="http://schemas.microsoft.com/office/drawing/2014/main" id="{CFB96980-89BA-A7B7-3466-AB3E24D9F6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025" y="792163"/>
            <a:ext cx="5621338"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Grafik 5">
            <a:extLst>
              <a:ext uri="{FF2B5EF4-FFF2-40B4-BE49-F238E27FC236}">
                <a16:creationId xmlns:a16="http://schemas.microsoft.com/office/drawing/2014/main" id="{4EB26F7E-E8E7-EE0B-7C1F-0868EF1184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7575" y="804863"/>
            <a:ext cx="1627188"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8610" name="Rectangle 2">
            <a:extLst>
              <a:ext uri="{FF2B5EF4-FFF2-40B4-BE49-F238E27FC236}">
                <a16:creationId xmlns:a16="http://schemas.microsoft.com/office/drawing/2014/main" id="{E4E21CB6-C09C-16CC-8EDF-E782BCBBF5D9}"/>
              </a:ext>
            </a:extLst>
          </p:cNvPr>
          <p:cNvSpPr>
            <a:spLocks noGrp="1" noChangeArrowheads="1"/>
          </p:cNvSpPr>
          <p:nvPr>
            <p:ph type="title" idx="4294967295"/>
          </p:nvPr>
        </p:nvSpPr>
        <p:spPr>
          <a:xfrm>
            <a:off x="0" y="196850"/>
            <a:ext cx="9144000" cy="476250"/>
          </a:xfrm>
          <a:effectLst>
            <a:outerShdw blurRad="63500" dist="35921" dir="2700000" algn="ctr" rotWithShape="0">
              <a:schemeClr val="tx2">
                <a:alpha val="74997"/>
              </a:schemeClr>
            </a:outerShdw>
          </a:effectLst>
        </p:spPr>
        <p:txBody>
          <a:bodyPr/>
          <a:lstStyle/>
          <a:p>
            <a:pPr>
              <a:defRPr/>
            </a:pPr>
            <a:r>
              <a:rPr lang="en-GB" altLang="de-DE" sz="2800" b="1" dirty="0">
                <a:solidFill>
                  <a:srgbClr val="00FFFF"/>
                </a:solidFill>
                <a:latin typeface="Arial" panose="020B0604020202020204" pitchFamily="34" charset="0"/>
                <a:ea typeface="ＭＳ Ｐゴシック" panose="020B0600070205080204" pitchFamily="34" charset="-128"/>
              </a:rPr>
              <a:t>Visually evoked potentials (VEP) and Fields (VEF)</a:t>
            </a:r>
            <a:endParaRPr lang="de-DE" altLang="de-DE" sz="2400" b="1" dirty="0">
              <a:solidFill>
                <a:srgbClr val="00FFFF"/>
              </a:solidFill>
              <a:latin typeface="Arial" panose="020B0604020202020204" pitchFamily="34" charset="0"/>
              <a:ea typeface="ＭＳ Ｐゴシック" panose="020B0600070205080204" pitchFamily="34" charset="-128"/>
            </a:endParaRPr>
          </a:p>
        </p:txBody>
      </p:sp>
      <p:sp>
        <p:nvSpPr>
          <p:cNvPr id="20482" name="Text Box 8">
            <a:extLst>
              <a:ext uri="{FF2B5EF4-FFF2-40B4-BE49-F238E27FC236}">
                <a16:creationId xmlns:a16="http://schemas.microsoft.com/office/drawing/2014/main" id="{F277B5EC-D2F0-6877-1B2D-5D7912CFCC3E}"/>
              </a:ext>
            </a:extLst>
          </p:cNvPr>
          <p:cNvSpPr txBox="1">
            <a:spLocks noChangeArrowheads="1"/>
          </p:cNvSpPr>
          <p:nvPr/>
        </p:nvSpPr>
        <p:spPr bwMode="auto">
          <a:xfrm>
            <a:off x="304800" y="65088"/>
            <a:ext cx="8839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FontTx/>
              <a:buNone/>
            </a:pPr>
            <a:r>
              <a:rPr lang="en-US" altLang="de-DE" sz="1200" b="1">
                <a:solidFill>
                  <a:schemeClr val="bg1"/>
                </a:solidFill>
                <a:latin typeface="Arial" panose="020B0604020202020204" pitchFamily="34" charset="0"/>
              </a:rPr>
              <a:t>[Rutz, </a:t>
            </a:r>
            <a:r>
              <a:rPr lang="en-US" altLang="de-DE" sz="1200" b="1" i="1">
                <a:solidFill>
                  <a:schemeClr val="bg1"/>
                </a:solidFill>
                <a:latin typeface="Arial" panose="020B0604020202020204" pitchFamily="34" charset="0"/>
              </a:rPr>
              <a:t>Bachelor Thesis in Biomed Eng, </a:t>
            </a:r>
            <a:r>
              <a:rPr lang="en-US" altLang="de-DE" sz="1200" b="1">
                <a:solidFill>
                  <a:schemeClr val="bg1"/>
                </a:solidFill>
                <a:latin typeface="Arial" panose="020B0604020202020204" pitchFamily="34" charset="0"/>
              </a:rPr>
              <a:t>2022]</a:t>
            </a:r>
          </a:p>
        </p:txBody>
      </p:sp>
      <p:pic>
        <p:nvPicPr>
          <p:cNvPr id="20483" name="Grafik 2">
            <a:extLst>
              <a:ext uri="{FF2B5EF4-FFF2-40B4-BE49-F238E27FC236}">
                <a16:creationId xmlns:a16="http://schemas.microsoft.com/office/drawing/2014/main" id="{6072A933-9D40-9D4D-3A93-3F2AD16162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28875"/>
            <a:ext cx="87598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Grafik 6">
            <a:extLst>
              <a:ext uri="{FF2B5EF4-FFF2-40B4-BE49-F238E27FC236}">
                <a16:creationId xmlns:a16="http://schemas.microsoft.com/office/drawing/2014/main" id="{51425B4D-02E0-A100-7BE7-865522ED0C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3" y="993775"/>
            <a:ext cx="7772401"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8610" name="Rectangle 2">
            <a:extLst>
              <a:ext uri="{FF2B5EF4-FFF2-40B4-BE49-F238E27FC236}">
                <a16:creationId xmlns:a16="http://schemas.microsoft.com/office/drawing/2014/main" id="{A04ECA57-7210-4966-45A5-71F31014A06A}"/>
              </a:ext>
            </a:extLst>
          </p:cNvPr>
          <p:cNvSpPr>
            <a:spLocks noGrp="1" noChangeArrowheads="1"/>
          </p:cNvSpPr>
          <p:nvPr>
            <p:ph type="title" idx="4294967295"/>
          </p:nvPr>
        </p:nvSpPr>
        <p:spPr>
          <a:xfrm>
            <a:off x="0" y="196850"/>
            <a:ext cx="9144000" cy="476250"/>
          </a:xfrm>
          <a:effectLst>
            <a:outerShdw blurRad="63500" dist="35921" dir="2700000" algn="ctr" rotWithShape="0">
              <a:schemeClr val="tx2">
                <a:alpha val="74997"/>
              </a:schemeClr>
            </a:outerShdw>
          </a:effectLst>
        </p:spPr>
        <p:txBody>
          <a:bodyPr/>
          <a:lstStyle/>
          <a:p>
            <a:pPr>
              <a:defRPr/>
            </a:pPr>
            <a:r>
              <a:rPr lang="en-GB" altLang="de-DE" sz="2800" b="1" dirty="0">
                <a:solidFill>
                  <a:srgbClr val="00FFFF"/>
                </a:solidFill>
                <a:latin typeface="Arial" panose="020B0604020202020204" pitchFamily="34" charset="0"/>
                <a:ea typeface="ＭＳ Ｐゴシック" panose="020B0600070205080204" pitchFamily="34" charset="-128"/>
              </a:rPr>
              <a:t>Visually evoked potentials (VEP) and Fields (VEF)</a:t>
            </a:r>
            <a:endParaRPr lang="de-DE" altLang="de-DE" sz="2400" b="1" dirty="0">
              <a:solidFill>
                <a:srgbClr val="00FFFF"/>
              </a:solidFill>
              <a:latin typeface="Arial" panose="020B0604020202020204" pitchFamily="34" charset="0"/>
              <a:ea typeface="ＭＳ Ｐゴシック" panose="020B0600070205080204" pitchFamily="34" charset="-128"/>
            </a:endParaRPr>
          </a:p>
        </p:txBody>
      </p:sp>
      <p:sp>
        <p:nvSpPr>
          <p:cNvPr id="22530" name="Text Box 8">
            <a:extLst>
              <a:ext uri="{FF2B5EF4-FFF2-40B4-BE49-F238E27FC236}">
                <a16:creationId xmlns:a16="http://schemas.microsoft.com/office/drawing/2014/main" id="{1346461E-830C-CF76-70F5-0EE0D40BB4FF}"/>
              </a:ext>
            </a:extLst>
          </p:cNvPr>
          <p:cNvSpPr txBox="1">
            <a:spLocks noChangeArrowheads="1"/>
          </p:cNvSpPr>
          <p:nvPr/>
        </p:nvSpPr>
        <p:spPr bwMode="auto">
          <a:xfrm>
            <a:off x="304800" y="65088"/>
            <a:ext cx="8839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FontTx/>
              <a:buNone/>
            </a:pPr>
            <a:r>
              <a:rPr lang="en-US" altLang="de-DE" sz="1200" b="1">
                <a:solidFill>
                  <a:schemeClr val="bg1"/>
                </a:solidFill>
                <a:latin typeface="Arial" panose="020B0604020202020204" pitchFamily="34" charset="0"/>
              </a:rPr>
              <a:t>[Rutz, </a:t>
            </a:r>
            <a:r>
              <a:rPr lang="en-US" altLang="de-DE" sz="1200" b="1" i="1">
                <a:solidFill>
                  <a:schemeClr val="bg1"/>
                </a:solidFill>
                <a:latin typeface="Arial" panose="020B0604020202020204" pitchFamily="34" charset="0"/>
              </a:rPr>
              <a:t>Bachelor Thesis in Biomed Eng, </a:t>
            </a:r>
            <a:r>
              <a:rPr lang="en-US" altLang="de-DE" sz="1200" b="1">
                <a:solidFill>
                  <a:schemeClr val="bg1"/>
                </a:solidFill>
                <a:latin typeface="Arial" panose="020B0604020202020204" pitchFamily="34" charset="0"/>
              </a:rPr>
              <a:t>2022]</a:t>
            </a:r>
          </a:p>
        </p:txBody>
      </p:sp>
      <p:pic>
        <p:nvPicPr>
          <p:cNvPr id="22531" name="Grafik 4">
            <a:extLst>
              <a:ext uri="{FF2B5EF4-FFF2-40B4-BE49-F238E27FC236}">
                <a16:creationId xmlns:a16="http://schemas.microsoft.com/office/drawing/2014/main" id="{1143923D-7027-7CE0-CC7B-523DAD26E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8" y="1339850"/>
            <a:ext cx="8870950" cy="473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Grafik 5">
            <a:extLst>
              <a:ext uri="{FF2B5EF4-FFF2-40B4-BE49-F238E27FC236}">
                <a16:creationId xmlns:a16="http://schemas.microsoft.com/office/drawing/2014/main" id="{DC22E37B-87A0-C10C-F7E2-7590F5132D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4825" y="5897563"/>
            <a:ext cx="874713"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8610" name="Rectangle 2">
            <a:extLst>
              <a:ext uri="{FF2B5EF4-FFF2-40B4-BE49-F238E27FC236}">
                <a16:creationId xmlns:a16="http://schemas.microsoft.com/office/drawing/2014/main" id="{9D08A8A8-E989-29EC-F332-8696BC0781D3}"/>
              </a:ext>
            </a:extLst>
          </p:cNvPr>
          <p:cNvSpPr>
            <a:spLocks noGrp="1" noChangeArrowheads="1"/>
          </p:cNvSpPr>
          <p:nvPr>
            <p:ph type="title" idx="4294967295"/>
          </p:nvPr>
        </p:nvSpPr>
        <p:spPr>
          <a:xfrm>
            <a:off x="0" y="196850"/>
            <a:ext cx="9144000" cy="476250"/>
          </a:xfrm>
          <a:effectLst>
            <a:outerShdw blurRad="63500" dist="35921" dir="2700000" algn="ctr" rotWithShape="0">
              <a:schemeClr val="tx2">
                <a:alpha val="74997"/>
              </a:schemeClr>
            </a:outerShdw>
          </a:effectLst>
        </p:spPr>
        <p:txBody>
          <a:bodyPr/>
          <a:lstStyle/>
          <a:p>
            <a:pPr>
              <a:defRPr/>
            </a:pPr>
            <a:r>
              <a:rPr lang="en-GB" altLang="de-DE" sz="2800" b="1" dirty="0">
                <a:solidFill>
                  <a:srgbClr val="00FFFF"/>
                </a:solidFill>
                <a:latin typeface="Arial" panose="020B0604020202020204" pitchFamily="34" charset="0"/>
                <a:ea typeface="ＭＳ Ｐゴシック" panose="020B0600070205080204" pitchFamily="34" charset="-128"/>
              </a:rPr>
              <a:t>Visually evoked potentials (VEP) and Fields (VEF)</a:t>
            </a:r>
            <a:endParaRPr lang="de-DE" altLang="de-DE" sz="2400" b="1" dirty="0">
              <a:solidFill>
                <a:srgbClr val="00FFFF"/>
              </a:solidFill>
              <a:latin typeface="Arial" panose="020B0604020202020204" pitchFamily="34" charset="0"/>
              <a:ea typeface="ＭＳ Ｐゴシック" panose="020B0600070205080204" pitchFamily="34" charset="-128"/>
            </a:endParaRPr>
          </a:p>
        </p:txBody>
      </p:sp>
      <p:sp>
        <p:nvSpPr>
          <p:cNvPr id="24578" name="Text Box 8">
            <a:extLst>
              <a:ext uri="{FF2B5EF4-FFF2-40B4-BE49-F238E27FC236}">
                <a16:creationId xmlns:a16="http://schemas.microsoft.com/office/drawing/2014/main" id="{8BAE5742-A4C3-9AE4-4470-EA86D836D460}"/>
              </a:ext>
            </a:extLst>
          </p:cNvPr>
          <p:cNvSpPr txBox="1">
            <a:spLocks noChangeArrowheads="1"/>
          </p:cNvSpPr>
          <p:nvPr/>
        </p:nvSpPr>
        <p:spPr bwMode="auto">
          <a:xfrm>
            <a:off x="304800" y="65088"/>
            <a:ext cx="8839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FontTx/>
              <a:buNone/>
            </a:pPr>
            <a:r>
              <a:rPr lang="en-US" altLang="de-DE" sz="1200" b="1">
                <a:solidFill>
                  <a:schemeClr val="bg1"/>
                </a:solidFill>
                <a:latin typeface="Arial" panose="020B0604020202020204" pitchFamily="34" charset="0"/>
              </a:rPr>
              <a:t>[Rutz, </a:t>
            </a:r>
            <a:r>
              <a:rPr lang="en-US" altLang="de-DE" sz="1200" b="1" i="1">
                <a:solidFill>
                  <a:schemeClr val="bg1"/>
                </a:solidFill>
                <a:latin typeface="Arial" panose="020B0604020202020204" pitchFamily="34" charset="0"/>
              </a:rPr>
              <a:t>Bachelor Thesis in Biomed Eng, </a:t>
            </a:r>
            <a:r>
              <a:rPr lang="en-US" altLang="de-DE" sz="1200" b="1">
                <a:solidFill>
                  <a:schemeClr val="bg1"/>
                </a:solidFill>
                <a:latin typeface="Arial" panose="020B0604020202020204" pitchFamily="34" charset="0"/>
              </a:rPr>
              <a:t>2022]</a:t>
            </a:r>
          </a:p>
        </p:txBody>
      </p:sp>
      <p:pic>
        <p:nvPicPr>
          <p:cNvPr id="24579" name="Grafik 2">
            <a:extLst>
              <a:ext uri="{FF2B5EF4-FFF2-40B4-BE49-F238E27FC236}">
                <a16:creationId xmlns:a16="http://schemas.microsoft.com/office/drawing/2014/main" id="{A1A4E472-6A7E-7DC8-1729-507226E28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5725" y="6018213"/>
            <a:ext cx="5056188"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Grafik 6">
            <a:extLst>
              <a:ext uri="{FF2B5EF4-FFF2-40B4-BE49-F238E27FC236}">
                <a16:creationId xmlns:a16="http://schemas.microsoft.com/office/drawing/2014/main" id="{04FFFECE-B253-8EF1-AD71-2324F9DAFD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5075" y="709613"/>
            <a:ext cx="1363663"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Grafik 8">
            <a:extLst>
              <a:ext uri="{FF2B5EF4-FFF2-40B4-BE49-F238E27FC236}">
                <a16:creationId xmlns:a16="http://schemas.microsoft.com/office/drawing/2014/main" id="{6A99FF30-4336-81B8-4E03-6EDF0B47CA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88" y="709613"/>
            <a:ext cx="22860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Grafik 10">
            <a:extLst>
              <a:ext uri="{FF2B5EF4-FFF2-40B4-BE49-F238E27FC236}">
                <a16:creationId xmlns:a16="http://schemas.microsoft.com/office/drawing/2014/main" id="{A46AFA1F-3F86-FFE0-3049-03A3093CA1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0225" y="2232025"/>
            <a:ext cx="1627188"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0242" name="Rectangle 2">
            <a:extLst>
              <a:ext uri="{FF2B5EF4-FFF2-40B4-BE49-F238E27FC236}">
                <a16:creationId xmlns:a16="http://schemas.microsoft.com/office/drawing/2014/main" id="{D822EFED-B145-1A64-6EBB-5C38D1B95D3B}"/>
              </a:ext>
            </a:extLst>
          </p:cNvPr>
          <p:cNvSpPr>
            <a:spLocks noGrp="1" noChangeArrowheads="1"/>
          </p:cNvSpPr>
          <p:nvPr>
            <p:ph type="title" idx="4294967295"/>
          </p:nvPr>
        </p:nvSpPr>
        <p:spPr>
          <a:xfrm>
            <a:off x="1006475" y="165100"/>
            <a:ext cx="7772400" cy="1143000"/>
          </a:xfrm>
          <a:effectLst>
            <a:outerShdw blurRad="63500" dist="35921" dir="2700000" algn="ctr" rotWithShape="0">
              <a:schemeClr val="tx2">
                <a:alpha val="74997"/>
              </a:schemeClr>
            </a:outerShdw>
          </a:effectLst>
        </p:spPr>
        <p:txBody>
          <a:bodyPr/>
          <a:lstStyle/>
          <a:p>
            <a:pPr>
              <a:defRPr/>
            </a:pPr>
            <a:r>
              <a:rPr lang="en-US" altLang="de-DE" sz="3200" b="1">
                <a:solidFill>
                  <a:srgbClr val="00FFFF"/>
                </a:solidFill>
                <a:ea typeface="ＭＳ Ｐゴシック" charset="-128"/>
              </a:rPr>
              <a:t>Spatial and temporal resolution of brain imaging methods</a:t>
            </a:r>
          </a:p>
        </p:txBody>
      </p:sp>
      <p:sp>
        <p:nvSpPr>
          <p:cNvPr id="8194" name="Text Box 3">
            <a:extLst>
              <a:ext uri="{FF2B5EF4-FFF2-40B4-BE49-F238E27FC236}">
                <a16:creationId xmlns:a16="http://schemas.microsoft.com/office/drawing/2014/main" id="{5E9ABF91-B496-1EDD-4DA5-0F35FF4B6B03}"/>
              </a:ext>
            </a:extLst>
          </p:cNvPr>
          <p:cNvSpPr txBox="1">
            <a:spLocks noChangeArrowheads="1"/>
          </p:cNvSpPr>
          <p:nvPr/>
        </p:nvSpPr>
        <p:spPr bwMode="auto">
          <a:xfrm>
            <a:off x="1930400" y="0"/>
            <a:ext cx="721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FontTx/>
              <a:buNone/>
            </a:pPr>
            <a:r>
              <a:rPr lang="en-US" altLang="de-DE" sz="1200" b="1">
                <a:solidFill>
                  <a:schemeClr val="bg1"/>
                </a:solidFill>
                <a:latin typeface="Arial" panose="020B0604020202020204" pitchFamily="34" charset="0"/>
              </a:rPr>
              <a:t>[Gazzaniga, Ivry &amp; Mangun, Cognitive Neuroscience, 2nd ed., </a:t>
            </a:r>
            <a:r>
              <a:rPr lang="en-US" altLang="de-DE" sz="1200" b="1" i="1">
                <a:solidFill>
                  <a:schemeClr val="bg1"/>
                </a:solidFill>
                <a:latin typeface="Arial" panose="020B0604020202020204" pitchFamily="34" charset="0"/>
              </a:rPr>
              <a:t>W.W.Norton &amp; Company</a:t>
            </a:r>
            <a:r>
              <a:rPr lang="en-US" altLang="de-DE" sz="1200" b="1">
                <a:solidFill>
                  <a:schemeClr val="bg1"/>
                </a:solidFill>
                <a:latin typeface="Arial" panose="020B0604020202020204" pitchFamily="34" charset="0"/>
              </a:rPr>
              <a:t>, 2002]</a:t>
            </a:r>
          </a:p>
        </p:txBody>
      </p:sp>
      <p:pic>
        <p:nvPicPr>
          <p:cNvPr id="8195" name="Picture 4" descr="Seminar004.tiff                                                00000012Kingston                       00000000:">
            <a:extLst>
              <a:ext uri="{FF2B5EF4-FFF2-40B4-BE49-F238E27FC236}">
                <a16:creationId xmlns:a16="http://schemas.microsoft.com/office/drawing/2014/main" id="{08DA8669-BD5B-9E49-3183-2400755C38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 y="1257300"/>
            <a:ext cx="7366000"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8610" name="Rectangle 2">
            <a:extLst>
              <a:ext uri="{FF2B5EF4-FFF2-40B4-BE49-F238E27FC236}">
                <a16:creationId xmlns:a16="http://schemas.microsoft.com/office/drawing/2014/main" id="{9EA0FCB2-06A2-A389-361F-B03C6B648226}"/>
              </a:ext>
            </a:extLst>
          </p:cNvPr>
          <p:cNvSpPr>
            <a:spLocks noGrp="1" noChangeArrowheads="1"/>
          </p:cNvSpPr>
          <p:nvPr>
            <p:ph type="title" idx="4294967295"/>
          </p:nvPr>
        </p:nvSpPr>
        <p:spPr>
          <a:xfrm>
            <a:off x="0" y="196850"/>
            <a:ext cx="9144000" cy="476250"/>
          </a:xfrm>
          <a:effectLst>
            <a:outerShdw blurRad="63500" dist="35921" dir="2700000" algn="ctr" rotWithShape="0">
              <a:schemeClr val="tx2">
                <a:alpha val="74997"/>
              </a:schemeClr>
            </a:outerShdw>
          </a:effectLst>
        </p:spPr>
        <p:txBody>
          <a:bodyPr/>
          <a:lstStyle/>
          <a:p>
            <a:pPr>
              <a:defRPr/>
            </a:pPr>
            <a:r>
              <a:rPr lang="en-GB" altLang="de-DE" sz="2800" b="1" dirty="0">
                <a:solidFill>
                  <a:srgbClr val="00FFFF"/>
                </a:solidFill>
                <a:latin typeface="Arial" panose="020B0604020202020204" pitchFamily="34" charset="0"/>
                <a:ea typeface="ＭＳ Ｐゴシック" panose="020B0600070205080204" pitchFamily="34" charset="-128"/>
              </a:rPr>
              <a:t>Visually evoked potentials (VEP) and Fields (VEF)</a:t>
            </a:r>
            <a:endParaRPr lang="de-DE" altLang="de-DE" sz="2400" b="1" dirty="0">
              <a:solidFill>
                <a:srgbClr val="00FFFF"/>
              </a:solidFill>
              <a:latin typeface="Arial" panose="020B0604020202020204" pitchFamily="34" charset="0"/>
              <a:ea typeface="ＭＳ Ｐゴシック" panose="020B0600070205080204" pitchFamily="34" charset="-128"/>
            </a:endParaRPr>
          </a:p>
        </p:txBody>
      </p:sp>
      <p:sp>
        <p:nvSpPr>
          <p:cNvPr id="26626" name="Text Box 8">
            <a:extLst>
              <a:ext uri="{FF2B5EF4-FFF2-40B4-BE49-F238E27FC236}">
                <a16:creationId xmlns:a16="http://schemas.microsoft.com/office/drawing/2014/main" id="{62ECCFA6-E53C-3DE5-C9E7-E965AFD351A9}"/>
              </a:ext>
            </a:extLst>
          </p:cNvPr>
          <p:cNvSpPr txBox="1">
            <a:spLocks noChangeArrowheads="1"/>
          </p:cNvSpPr>
          <p:nvPr/>
        </p:nvSpPr>
        <p:spPr bwMode="auto">
          <a:xfrm>
            <a:off x="304800" y="65088"/>
            <a:ext cx="8839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FontTx/>
              <a:buNone/>
            </a:pPr>
            <a:r>
              <a:rPr lang="en-US" altLang="de-DE" sz="1200" b="1">
                <a:solidFill>
                  <a:schemeClr val="bg1"/>
                </a:solidFill>
                <a:latin typeface="Arial" panose="020B0604020202020204" pitchFamily="34" charset="0"/>
              </a:rPr>
              <a:t>[Rutz, </a:t>
            </a:r>
            <a:r>
              <a:rPr lang="en-US" altLang="de-DE" sz="1200" b="1" i="1">
                <a:solidFill>
                  <a:schemeClr val="bg1"/>
                </a:solidFill>
                <a:latin typeface="Arial" panose="020B0604020202020204" pitchFamily="34" charset="0"/>
              </a:rPr>
              <a:t>Bachelor Thesis in Biomed Eng, </a:t>
            </a:r>
            <a:r>
              <a:rPr lang="en-US" altLang="de-DE" sz="1200" b="1">
                <a:solidFill>
                  <a:schemeClr val="bg1"/>
                </a:solidFill>
                <a:latin typeface="Arial" panose="020B0604020202020204" pitchFamily="34" charset="0"/>
              </a:rPr>
              <a:t>2022]</a:t>
            </a:r>
          </a:p>
        </p:txBody>
      </p:sp>
      <p:pic>
        <p:nvPicPr>
          <p:cNvPr id="26627" name="Grafik 10">
            <a:extLst>
              <a:ext uri="{FF2B5EF4-FFF2-40B4-BE49-F238E27FC236}">
                <a16:creationId xmlns:a16="http://schemas.microsoft.com/office/drawing/2014/main" id="{4E3B3301-FF98-EAC3-B830-0F053BE99F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038" y="1865313"/>
            <a:ext cx="1627187"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Grafik 2">
            <a:extLst>
              <a:ext uri="{FF2B5EF4-FFF2-40B4-BE49-F238E27FC236}">
                <a16:creationId xmlns:a16="http://schemas.microsoft.com/office/drawing/2014/main" id="{DA2EF004-AD47-EDCE-C3BD-727310646C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3963" y="1865313"/>
            <a:ext cx="60960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4">
            <a:extLst>
              <a:ext uri="{FF2B5EF4-FFF2-40B4-BE49-F238E27FC236}">
                <a16:creationId xmlns:a16="http://schemas.microsoft.com/office/drawing/2014/main" id="{F93B25D5-C6D0-098E-1CBF-C7B0FBEBEF6D}"/>
              </a:ext>
            </a:extLst>
          </p:cNvPr>
          <p:cNvSpPr txBox="1">
            <a:spLocks noChangeArrowheads="1"/>
          </p:cNvSpPr>
          <p:nvPr/>
        </p:nvSpPr>
        <p:spPr bwMode="auto">
          <a:xfrm>
            <a:off x="1214438" y="2192338"/>
            <a:ext cx="6892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de-DE" altLang="de-DE" sz="2000">
              <a:solidFill>
                <a:srgbClr val="FFFF00"/>
              </a:solidFill>
              <a:latin typeface="Arial" panose="020B0604020202020204" pitchFamily="34" charset="0"/>
            </a:endParaRPr>
          </a:p>
        </p:txBody>
      </p:sp>
      <p:sp>
        <p:nvSpPr>
          <p:cNvPr id="33794" name="Rectangle 3">
            <a:extLst>
              <a:ext uri="{FF2B5EF4-FFF2-40B4-BE49-F238E27FC236}">
                <a16:creationId xmlns:a16="http://schemas.microsoft.com/office/drawing/2014/main" id="{3A36B856-57AE-C9EF-1A0C-9443284E60DD}"/>
              </a:ext>
            </a:extLst>
          </p:cNvPr>
          <p:cNvSpPr>
            <a:spLocks noChangeArrowheads="1"/>
          </p:cNvSpPr>
          <p:nvPr/>
        </p:nvSpPr>
        <p:spPr bwMode="auto">
          <a:xfrm>
            <a:off x="182563" y="1247775"/>
            <a:ext cx="884555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spcAft>
                <a:spcPct val="50000"/>
              </a:spcAft>
            </a:pPr>
            <a:r>
              <a:rPr lang="en-US" altLang="de-DE" sz="2000" b="1" dirty="0">
                <a:solidFill>
                  <a:srgbClr val="FFFF00"/>
                </a:solidFill>
                <a:latin typeface="Arial" panose="020B0604020202020204" pitchFamily="34" charset="0"/>
              </a:rPr>
              <a:t>Some more basics of EEG and MEG </a:t>
            </a:r>
          </a:p>
          <a:p>
            <a:pPr>
              <a:spcBef>
                <a:spcPct val="50000"/>
              </a:spcBef>
              <a:spcAft>
                <a:spcPct val="50000"/>
              </a:spcAft>
            </a:pPr>
            <a:r>
              <a:rPr lang="en-US" altLang="de-DE" sz="2000" b="1" dirty="0">
                <a:solidFill>
                  <a:srgbClr val="FFFF00"/>
                </a:solidFill>
                <a:latin typeface="Arial" panose="020B0604020202020204" pitchFamily="34" charset="0"/>
              </a:rPr>
              <a:t>Validation of EEG and MEG source analysis techniques</a:t>
            </a:r>
          </a:p>
          <a:p>
            <a:pPr>
              <a:spcBef>
                <a:spcPct val="50000"/>
              </a:spcBef>
              <a:spcAft>
                <a:spcPct val="50000"/>
              </a:spcAft>
            </a:pPr>
            <a:r>
              <a:rPr lang="en-US" altLang="de-DE" sz="2000" b="1" dirty="0">
                <a:solidFill>
                  <a:srgbClr val="FFFF00"/>
                </a:solidFill>
                <a:latin typeface="Arial" panose="020B0604020202020204" pitchFamily="34" charset="0"/>
              </a:rPr>
              <a:t>Source analysis of somatosensory (SEP/SEF), auditory (AEP/AEF) and visually evoked potentials and fields (VEP/VEF) </a:t>
            </a:r>
          </a:p>
          <a:p>
            <a:pPr>
              <a:spcBef>
                <a:spcPct val="50000"/>
              </a:spcBef>
              <a:spcAft>
                <a:spcPct val="50000"/>
              </a:spcAft>
            </a:pPr>
            <a:r>
              <a:rPr lang="en-US" altLang="de-DE" sz="2000" b="1" dirty="0">
                <a:solidFill>
                  <a:srgbClr val="00FFFF"/>
                </a:solidFill>
                <a:latin typeface="Arial" panose="020B0604020202020204" pitchFamily="34" charset="0"/>
              </a:rPr>
              <a:t>Clinical application of  SEP/SEF source analysis: Functional mapping</a:t>
            </a:r>
          </a:p>
          <a:p>
            <a:pPr>
              <a:spcBef>
                <a:spcPct val="50000"/>
              </a:spcBef>
              <a:spcAft>
                <a:spcPct val="50000"/>
              </a:spcAft>
            </a:pPr>
            <a:r>
              <a:rPr lang="en-US" altLang="de-DE" sz="2000" b="1" dirty="0">
                <a:solidFill>
                  <a:srgbClr val="FFFF00"/>
                </a:solidFill>
                <a:latin typeface="Arial" panose="020B0604020202020204" pitchFamily="34" charset="0"/>
              </a:rPr>
              <a:t>Applications in presurgical epilepsy diagnosis</a:t>
            </a:r>
          </a:p>
        </p:txBody>
      </p:sp>
      <p:sp>
        <p:nvSpPr>
          <p:cNvPr id="6" name="Rectangle 2">
            <a:extLst>
              <a:ext uri="{FF2B5EF4-FFF2-40B4-BE49-F238E27FC236}">
                <a16:creationId xmlns:a16="http://schemas.microsoft.com/office/drawing/2014/main" id="{81AC356E-8798-1F4A-5C59-51F4CD51C43E}"/>
              </a:ext>
            </a:extLst>
          </p:cNvPr>
          <p:cNvSpPr txBox="1">
            <a:spLocks noChangeArrowheads="1"/>
          </p:cNvSpPr>
          <p:nvPr/>
        </p:nvSpPr>
        <p:spPr bwMode="auto">
          <a:xfrm>
            <a:off x="468313" y="228600"/>
            <a:ext cx="6442075" cy="476250"/>
          </a:xfrm>
          <a:prstGeom prst="rect">
            <a:avLst/>
          </a:prstGeom>
          <a:noFill/>
          <a:ln w="25400" cap="flat" cmpd="sng" algn="ctr">
            <a:noFill/>
            <a:prstDash val="solid"/>
          </a:ln>
          <a:extLst>
            <a:ext uri="{FAA26D3D-D897-4be2-8F04-BA451C77F1D7}">
              <ma14:placeholderFlag xmlns=""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anchor="ctr"/>
          <a:lstStyle>
            <a:lvl1pPr>
              <a:defRPr sz="2000">
                <a:solidFill>
                  <a:srgbClr val="FFFF99"/>
                </a:solidFill>
                <a:latin typeface="Times New Roman" charset="0"/>
                <a:ea typeface="ＭＳ Ｐゴシック" charset="-128"/>
              </a:defRPr>
            </a:lvl1pPr>
            <a:lvl2pPr marL="742950" indent="-285750">
              <a:defRPr sz="2000">
                <a:solidFill>
                  <a:srgbClr val="FFFF99"/>
                </a:solidFill>
                <a:latin typeface="Times New Roman" charset="0"/>
                <a:ea typeface="ＭＳ Ｐゴシック" charset="-128"/>
              </a:defRPr>
            </a:lvl2pPr>
            <a:lvl3pPr marL="1143000" indent="-228600">
              <a:defRPr sz="2000">
                <a:solidFill>
                  <a:srgbClr val="FFFF99"/>
                </a:solidFill>
                <a:latin typeface="Times New Roman" charset="0"/>
                <a:ea typeface="ＭＳ Ｐゴシック" charset="-128"/>
              </a:defRPr>
            </a:lvl3pPr>
            <a:lvl4pPr marL="1600200" indent="-228600">
              <a:defRPr sz="2000">
                <a:solidFill>
                  <a:srgbClr val="FFFF99"/>
                </a:solidFill>
                <a:latin typeface="Times New Roman" charset="0"/>
                <a:ea typeface="ＭＳ Ｐゴシック" charset="-128"/>
              </a:defRPr>
            </a:lvl4pPr>
            <a:lvl5pPr marL="2057400" indent="-228600">
              <a:defRPr sz="2000">
                <a:solidFill>
                  <a:srgbClr val="FFFF99"/>
                </a:solidFill>
                <a:latin typeface="Times New Roman" charset="0"/>
                <a:ea typeface="ＭＳ Ｐゴシック" charset="-128"/>
              </a:defRPr>
            </a:lvl5pPr>
            <a:lvl6pPr marL="2514600" indent="-228600" eaLnBrk="0" fontAlgn="base" hangingPunct="0">
              <a:spcBef>
                <a:spcPct val="0"/>
              </a:spcBef>
              <a:spcAft>
                <a:spcPct val="0"/>
              </a:spcAft>
              <a:defRPr sz="2000">
                <a:solidFill>
                  <a:srgbClr val="FFFF99"/>
                </a:solidFill>
                <a:latin typeface="Times New Roman" charset="0"/>
                <a:ea typeface="ＭＳ Ｐゴシック" charset="-128"/>
              </a:defRPr>
            </a:lvl6pPr>
            <a:lvl7pPr marL="2971800" indent="-228600" eaLnBrk="0" fontAlgn="base" hangingPunct="0">
              <a:spcBef>
                <a:spcPct val="0"/>
              </a:spcBef>
              <a:spcAft>
                <a:spcPct val="0"/>
              </a:spcAft>
              <a:defRPr sz="2000">
                <a:solidFill>
                  <a:srgbClr val="FFFF99"/>
                </a:solidFill>
                <a:latin typeface="Times New Roman" charset="0"/>
                <a:ea typeface="ＭＳ Ｐゴシック" charset="-128"/>
              </a:defRPr>
            </a:lvl7pPr>
            <a:lvl8pPr marL="3429000" indent="-228600" eaLnBrk="0" fontAlgn="base" hangingPunct="0">
              <a:spcBef>
                <a:spcPct val="0"/>
              </a:spcBef>
              <a:spcAft>
                <a:spcPct val="0"/>
              </a:spcAft>
              <a:defRPr sz="2000">
                <a:solidFill>
                  <a:srgbClr val="FFFF99"/>
                </a:solidFill>
                <a:latin typeface="Times New Roman" charset="0"/>
                <a:ea typeface="ＭＳ Ｐゴシック" charset="-128"/>
              </a:defRPr>
            </a:lvl8pPr>
            <a:lvl9pPr marL="3886200" indent="-228600" eaLnBrk="0" fontAlgn="base" hangingPunct="0">
              <a:spcBef>
                <a:spcPct val="0"/>
              </a:spcBef>
              <a:spcAft>
                <a:spcPct val="0"/>
              </a:spcAft>
              <a:defRPr sz="2000">
                <a:solidFill>
                  <a:srgbClr val="FFFF99"/>
                </a:solidFill>
                <a:latin typeface="Times New Roman" charset="0"/>
                <a:ea typeface="ＭＳ Ｐゴシック" charset="-128"/>
              </a:defRPr>
            </a:lvl9pPr>
          </a:lstStyle>
          <a:p>
            <a:pPr algn="ctr">
              <a:defRPr/>
            </a:pPr>
            <a:r>
              <a:rPr lang="en-GB" altLang="de-DE" sz="2800" b="1" dirty="0">
                <a:solidFill>
                  <a:srgbClr val="00FFFF"/>
                </a:solidFill>
                <a:effectLst>
                  <a:outerShdw blurRad="38100" dist="38100" dir="2700000" algn="tl">
                    <a:srgbClr val="000000"/>
                  </a:outerShdw>
                </a:effectLst>
                <a:latin typeface="Arial" charset="0"/>
              </a:rPr>
              <a:t>Structure of this lecture</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62" name="Rectangle 2">
            <a:extLst>
              <a:ext uri="{FF2B5EF4-FFF2-40B4-BE49-F238E27FC236}">
                <a16:creationId xmlns:a16="http://schemas.microsoft.com/office/drawing/2014/main" id="{5FBFDBC6-1367-3091-56A7-CF8EC061A106}"/>
              </a:ext>
            </a:extLst>
          </p:cNvPr>
          <p:cNvSpPr>
            <a:spLocks noChangeArrowheads="1"/>
          </p:cNvSpPr>
          <p:nvPr/>
        </p:nvSpPr>
        <p:spPr bwMode="auto">
          <a:xfrm>
            <a:off x="0" y="368300"/>
            <a:ext cx="9436100" cy="714375"/>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FFFF99"/>
                </a:solidFill>
                <a:latin typeface="Times New Roman" charset="0"/>
                <a:ea typeface="ＭＳ Ｐゴシック" charset="-128"/>
              </a:defRPr>
            </a:lvl1pPr>
            <a:lvl2pPr marL="742950" indent="-285750">
              <a:defRPr sz="2000">
                <a:solidFill>
                  <a:srgbClr val="FFFF99"/>
                </a:solidFill>
                <a:latin typeface="Times New Roman" charset="0"/>
                <a:ea typeface="ＭＳ Ｐゴシック" charset="-128"/>
              </a:defRPr>
            </a:lvl2pPr>
            <a:lvl3pPr marL="1143000" indent="-228600">
              <a:defRPr sz="2000">
                <a:solidFill>
                  <a:srgbClr val="FFFF99"/>
                </a:solidFill>
                <a:latin typeface="Times New Roman" charset="0"/>
                <a:ea typeface="ＭＳ Ｐゴシック" charset="-128"/>
              </a:defRPr>
            </a:lvl3pPr>
            <a:lvl4pPr marL="1600200" indent="-228600">
              <a:defRPr sz="2000">
                <a:solidFill>
                  <a:srgbClr val="FFFF99"/>
                </a:solidFill>
                <a:latin typeface="Times New Roman" charset="0"/>
                <a:ea typeface="ＭＳ Ｐゴシック" charset="-128"/>
              </a:defRPr>
            </a:lvl4pPr>
            <a:lvl5pPr marL="2057400" indent="-228600">
              <a:defRPr sz="2000">
                <a:solidFill>
                  <a:srgbClr val="FFFF99"/>
                </a:solidFill>
                <a:latin typeface="Times New Roman" charset="0"/>
                <a:ea typeface="ＭＳ Ｐゴシック" charset="-128"/>
              </a:defRPr>
            </a:lvl5pPr>
            <a:lvl6pPr marL="2514600" indent="-228600" eaLnBrk="0" fontAlgn="base" hangingPunct="0">
              <a:spcBef>
                <a:spcPct val="0"/>
              </a:spcBef>
              <a:spcAft>
                <a:spcPct val="0"/>
              </a:spcAft>
              <a:defRPr sz="2000">
                <a:solidFill>
                  <a:srgbClr val="FFFF99"/>
                </a:solidFill>
                <a:latin typeface="Times New Roman" charset="0"/>
                <a:ea typeface="ＭＳ Ｐゴシック" charset="-128"/>
              </a:defRPr>
            </a:lvl6pPr>
            <a:lvl7pPr marL="2971800" indent="-228600" eaLnBrk="0" fontAlgn="base" hangingPunct="0">
              <a:spcBef>
                <a:spcPct val="0"/>
              </a:spcBef>
              <a:spcAft>
                <a:spcPct val="0"/>
              </a:spcAft>
              <a:defRPr sz="2000">
                <a:solidFill>
                  <a:srgbClr val="FFFF99"/>
                </a:solidFill>
                <a:latin typeface="Times New Roman" charset="0"/>
                <a:ea typeface="ＭＳ Ｐゴシック" charset="-128"/>
              </a:defRPr>
            </a:lvl7pPr>
            <a:lvl8pPr marL="3429000" indent="-228600" eaLnBrk="0" fontAlgn="base" hangingPunct="0">
              <a:spcBef>
                <a:spcPct val="0"/>
              </a:spcBef>
              <a:spcAft>
                <a:spcPct val="0"/>
              </a:spcAft>
              <a:defRPr sz="2000">
                <a:solidFill>
                  <a:srgbClr val="FFFF99"/>
                </a:solidFill>
                <a:latin typeface="Times New Roman" charset="0"/>
                <a:ea typeface="ＭＳ Ｐゴシック" charset="-128"/>
              </a:defRPr>
            </a:lvl8pPr>
            <a:lvl9pPr marL="3886200" indent="-228600" eaLnBrk="0" fontAlgn="base" hangingPunct="0">
              <a:spcBef>
                <a:spcPct val="0"/>
              </a:spcBef>
              <a:spcAft>
                <a:spcPct val="0"/>
              </a:spcAft>
              <a:defRPr sz="2000">
                <a:solidFill>
                  <a:srgbClr val="FFFF99"/>
                </a:solidFill>
                <a:latin typeface="Times New Roman" charset="0"/>
                <a:ea typeface="ＭＳ Ｐゴシック" charset="-128"/>
              </a:defRPr>
            </a:lvl9pPr>
          </a:lstStyle>
          <a:p>
            <a:pPr algn="ctr">
              <a:defRPr/>
            </a:pPr>
            <a:r>
              <a:rPr lang="en-US" altLang="de-DE" sz="3200" b="1">
                <a:solidFill>
                  <a:srgbClr val="00FFFF"/>
                </a:solidFill>
              </a:rPr>
              <a:t>Clinical applicability of SEP/SEF source analysis</a:t>
            </a:r>
            <a:endParaRPr lang="de-DE" altLang="de-DE" sz="3200" b="1">
              <a:solidFill>
                <a:srgbClr val="00FFFF"/>
              </a:solidFill>
            </a:endParaRPr>
          </a:p>
        </p:txBody>
      </p:sp>
      <p:sp>
        <p:nvSpPr>
          <p:cNvPr id="35842" name="Text Box 3">
            <a:extLst>
              <a:ext uri="{FF2B5EF4-FFF2-40B4-BE49-F238E27FC236}">
                <a16:creationId xmlns:a16="http://schemas.microsoft.com/office/drawing/2014/main" id="{1E2F0773-E040-1A84-2AB2-BDE8C2CE0599}"/>
              </a:ext>
            </a:extLst>
          </p:cNvPr>
          <p:cNvSpPr txBox="1">
            <a:spLocks noChangeArrowheads="1"/>
          </p:cNvSpPr>
          <p:nvPr/>
        </p:nvSpPr>
        <p:spPr bwMode="auto">
          <a:xfrm>
            <a:off x="0" y="0"/>
            <a:ext cx="914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FontTx/>
              <a:buNone/>
            </a:pPr>
            <a:r>
              <a:rPr lang="en-US" altLang="de-DE" sz="1200" b="1">
                <a:solidFill>
                  <a:srgbClr val="FFFFFF"/>
                </a:solidFill>
              </a:rPr>
              <a:t>[Roberts, Poeppel and Rowley, MEG and magnetic source imaging, Neuropsychiatry Neuropsych.Behav.Neurol., 11, pp.49-64, 1998]</a:t>
            </a:r>
          </a:p>
        </p:txBody>
      </p:sp>
      <p:pic>
        <p:nvPicPr>
          <p:cNvPr id="35843" name="Picture 4" descr="&#9;Bild3.jpg                                                      004949CAMacintosh HD                   BBA7EC79:">
            <a:extLst>
              <a:ext uri="{FF2B5EF4-FFF2-40B4-BE49-F238E27FC236}">
                <a16:creationId xmlns:a16="http://schemas.microsoft.com/office/drawing/2014/main" id="{E592A46C-7759-9DD4-73C9-176E4F332B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2950" y="1414463"/>
            <a:ext cx="4157663" cy="404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24965" name="Text Box 5">
            <a:extLst>
              <a:ext uri="{FF2B5EF4-FFF2-40B4-BE49-F238E27FC236}">
                <a16:creationId xmlns:a16="http://schemas.microsoft.com/office/drawing/2014/main" id="{3385A70C-181A-B938-8929-DBA9BB4025A6}"/>
              </a:ext>
            </a:extLst>
          </p:cNvPr>
          <p:cNvSpPr txBox="1">
            <a:spLocks noChangeArrowheads="1"/>
          </p:cNvSpPr>
          <p:nvPr/>
        </p:nvSpPr>
        <p:spPr bwMode="auto">
          <a:xfrm>
            <a:off x="2063750" y="5756275"/>
            <a:ext cx="4248150" cy="349250"/>
          </a:xfrm>
          <a:prstGeom prst="rect">
            <a:avLst/>
          </a:prstGeom>
          <a:solidFill>
            <a:srgbClr val="FFFF00"/>
          </a:solidFill>
          <a:ln w="12700">
            <a:solidFill>
              <a:schemeClr val="bg1"/>
            </a:solidFill>
            <a:miter lim="800000"/>
            <a:headEnd type="none" w="sm" len="sm"/>
            <a:tailEnd type="none" w="sm" len="sm"/>
          </a:ln>
          <a:effectLst>
            <a:outerShdw blurRad="63500" dist="107763" dir="18900000" algn="ctr" rotWithShape="0">
              <a:schemeClr val="bg2">
                <a:alpha val="74997"/>
              </a:schemeClr>
            </a:outerShdw>
          </a:effectLst>
        </p:spPr>
        <p:txBody>
          <a:bodyPr>
            <a:spAutoFit/>
          </a:bodyPr>
          <a:lstStyle>
            <a:lvl1pPr defTabSz="762000">
              <a:defRPr sz="2000">
                <a:solidFill>
                  <a:srgbClr val="FFFF99"/>
                </a:solidFill>
                <a:latin typeface="Times New Roman" charset="0"/>
                <a:ea typeface="ＭＳ Ｐゴシック" charset="-128"/>
              </a:defRPr>
            </a:lvl1pPr>
            <a:lvl2pPr marL="742950" indent="-285750" defTabSz="762000">
              <a:defRPr sz="2000">
                <a:solidFill>
                  <a:srgbClr val="FFFF99"/>
                </a:solidFill>
                <a:latin typeface="Times New Roman" charset="0"/>
                <a:ea typeface="ＭＳ Ｐゴシック" charset="-128"/>
              </a:defRPr>
            </a:lvl2pPr>
            <a:lvl3pPr marL="1143000" indent="-228600" defTabSz="762000">
              <a:defRPr sz="2000">
                <a:solidFill>
                  <a:srgbClr val="FFFF99"/>
                </a:solidFill>
                <a:latin typeface="Times New Roman" charset="0"/>
                <a:ea typeface="ＭＳ Ｐゴシック" charset="-128"/>
              </a:defRPr>
            </a:lvl3pPr>
            <a:lvl4pPr marL="1600200" indent="-228600" defTabSz="762000">
              <a:defRPr sz="2000">
                <a:solidFill>
                  <a:srgbClr val="FFFF99"/>
                </a:solidFill>
                <a:latin typeface="Times New Roman" charset="0"/>
                <a:ea typeface="ＭＳ Ｐゴシック" charset="-128"/>
              </a:defRPr>
            </a:lvl4pPr>
            <a:lvl5pPr marL="2057400" indent="-228600" defTabSz="762000">
              <a:defRPr sz="2000">
                <a:solidFill>
                  <a:srgbClr val="FFFF99"/>
                </a:solidFill>
                <a:latin typeface="Times New Roman" charset="0"/>
                <a:ea typeface="ＭＳ Ｐゴシック" charset="-128"/>
              </a:defRPr>
            </a:lvl5pPr>
            <a:lvl6pPr marL="2514600" indent="-228600" defTabSz="762000" eaLnBrk="0" fontAlgn="base" hangingPunct="0">
              <a:spcBef>
                <a:spcPct val="0"/>
              </a:spcBef>
              <a:spcAft>
                <a:spcPct val="0"/>
              </a:spcAft>
              <a:defRPr sz="2000">
                <a:solidFill>
                  <a:srgbClr val="FFFF99"/>
                </a:solidFill>
                <a:latin typeface="Times New Roman" charset="0"/>
                <a:ea typeface="ＭＳ Ｐゴシック" charset="-128"/>
              </a:defRPr>
            </a:lvl6pPr>
            <a:lvl7pPr marL="2971800" indent="-228600" defTabSz="762000" eaLnBrk="0" fontAlgn="base" hangingPunct="0">
              <a:spcBef>
                <a:spcPct val="0"/>
              </a:spcBef>
              <a:spcAft>
                <a:spcPct val="0"/>
              </a:spcAft>
              <a:defRPr sz="2000">
                <a:solidFill>
                  <a:srgbClr val="FFFF99"/>
                </a:solidFill>
                <a:latin typeface="Times New Roman" charset="0"/>
                <a:ea typeface="ＭＳ Ｐゴシック" charset="-128"/>
              </a:defRPr>
            </a:lvl7pPr>
            <a:lvl8pPr marL="3429000" indent="-228600" defTabSz="762000" eaLnBrk="0" fontAlgn="base" hangingPunct="0">
              <a:spcBef>
                <a:spcPct val="0"/>
              </a:spcBef>
              <a:spcAft>
                <a:spcPct val="0"/>
              </a:spcAft>
              <a:defRPr sz="2000">
                <a:solidFill>
                  <a:srgbClr val="FFFF99"/>
                </a:solidFill>
                <a:latin typeface="Times New Roman" charset="0"/>
                <a:ea typeface="ＭＳ Ｐゴシック" charset="-128"/>
              </a:defRPr>
            </a:lvl8pPr>
            <a:lvl9pPr marL="3886200" indent="-228600" defTabSz="762000" eaLnBrk="0" fontAlgn="base" hangingPunct="0">
              <a:spcBef>
                <a:spcPct val="0"/>
              </a:spcBef>
              <a:spcAft>
                <a:spcPct val="0"/>
              </a:spcAft>
              <a:defRPr sz="2000">
                <a:solidFill>
                  <a:srgbClr val="FFFF99"/>
                </a:solidFill>
                <a:latin typeface="Times New Roman" charset="0"/>
                <a:ea typeface="ＭＳ Ｐゴシック" charset="-128"/>
              </a:defRPr>
            </a:lvl9pPr>
          </a:lstStyle>
          <a:p>
            <a:pPr algn="ctr">
              <a:defRPr/>
            </a:pPr>
            <a:r>
              <a:rPr lang="en-US" altLang="de-DE" sz="1600" b="1">
                <a:solidFill>
                  <a:schemeClr val="tx1"/>
                </a:solidFill>
              </a:rPr>
              <a:t>Tumor near the central sulcus</a:t>
            </a:r>
            <a:endParaRPr lang="en-US" altLang="de-DE" sz="1600">
              <a:solidFill>
                <a:schemeClr val="tx2"/>
              </a:solidFill>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7010" name="Rectangle 2">
            <a:extLst>
              <a:ext uri="{FF2B5EF4-FFF2-40B4-BE49-F238E27FC236}">
                <a16:creationId xmlns:a16="http://schemas.microsoft.com/office/drawing/2014/main" id="{484898F8-69B8-5A24-76F6-DE5B173BC719}"/>
              </a:ext>
            </a:extLst>
          </p:cNvPr>
          <p:cNvSpPr>
            <a:spLocks noChangeArrowheads="1"/>
          </p:cNvSpPr>
          <p:nvPr/>
        </p:nvSpPr>
        <p:spPr bwMode="auto">
          <a:xfrm>
            <a:off x="0" y="368300"/>
            <a:ext cx="9436100" cy="714375"/>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FFFF99"/>
                </a:solidFill>
                <a:latin typeface="Times New Roman" charset="0"/>
                <a:ea typeface="ＭＳ Ｐゴシック" charset="-128"/>
              </a:defRPr>
            </a:lvl1pPr>
            <a:lvl2pPr marL="742950" indent="-285750">
              <a:defRPr sz="2000">
                <a:solidFill>
                  <a:srgbClr val="FFFF99"/>
                </a:solidFill>
                <a:latin typeface="Times New Roman" charset="0"/>
                <a:ea typeface="ＭＳ Ｐゴシック" charset="-128"/>
              </a:defRPr>
            </a:lvl2pPr>
            <a:lvl3pPr marL="1143000" indent="-228600">
              <a:defRPr sz="2000">
                <a:solidFill>
                  <a:srgbClr val="FFFF99"/>
                </a:solidFill>
                <a:latin typeface="Times New Roman" charset="0"/>
                <a:ea typeface="ＭＳ Ｐゴシック" charset="-128"/>
              </a:defRPr>
            </a:lvl3pPr>
            <a:lvl4pPr marL="1600200" indent="-228600">
              <a:defRPr sz="2000">
                <a:solidFill>
                  <a:srgbClr val="FFFF99"/>
                </a:solidFill>
                <a:latin typeface="Times New Roman" charset="0"/>
                <a:ea typeface="ＭＳ Ｐゴシック" charset="-128"/>
              </a:defRPr>
            </a:lvl4pPr>
            <a:lvl5pPr marL="2057400" indent="-228600">
              <a:defRPr sz="2000">
                <a:solidFill>
                  <a:srgbClr val="FFFF99"/>
                </a:solidFill>
                <a:latin typeface="Times New Roman" charset="0"/>
                <a:ea typeface="ＭＳ Ｐゴシック" charset="-128"/>
              </a:defRPr>
            </a:lvl5pPr>
            <a:lvl6pPr marL="2514600" indent="-228600" eaLnBrk="0" fontAlgn="base" hangingPunct="0">
              <a:spcBef>
                <a:spcPct val="0"/>
              </a:spcBef>
              <a:spcAft>
                <a:spcPct val="0"/>
              </a:spcAft>
              <a:defRPr sz="2000">
                <a:solidFill>
                  <a:srgbClr val="FFFF99"/>
                </a:solidFill>
                <a:latin typeface="Times New Roman" charset="0"/>
                <a:ea typeface="ＭＳ Ｐゴシック" charset="-128"/>
              </a:defRPr>
            </a:lvl6pPr>
            <a:lvl7pPr marL="2971800" indent="-228600" eaLnBrk="0" fontAlgn="base" hangingPunct="0">
              <a:spcBef>
                <a:spcPct val="0"/>
              </a:spcBef>
              <a:spcAft>
                <a:spcPct val="0"/>
              </a:spcAft>
              <a:defRPr sz="2000">
                <a:solidFill>
                  <a:srgbClr val="FFFF99"/>
                </a:solidFill>
                <a:latin typeface="Times New Roman" charset="0"/>
                <a:ea typeface="ＭＳ Ｐゴシック" charset="-128"/>
              </a:defRPr>
            </a:lvl7pPr>
            <a:lvl8pPr marL="3429000" indent="-228600" eaLnBrk="0" fontAlgn="base" hangingPunct="0">
              <a:spcBef>
                <a:spcPct val="0"/>
              </a:spcBef>
              <a:spcAft>
                <a:spcPct val="0"/>
              </a:spcAft>
              <a:defRPr sz="2000">
                <a:solidFill>
                  <a:srgbClr val="FFFF99"/>
                </a:solidFill>
                <a:latin typeface="Times New Roman" charset="0"/>
                <a:ea typeface="ＭＳ Ｐゴシック" charset="-128"/>
              </a:defRPr>
            </a:lvl8pPr>
            <a:lvl9pPr marL="3886200" indent="-228600" eaLnBrk="0" fontAlgn="base" hangingPunct="0">
              <a:spcBef>
                <a:spcPct val="0"/>
              </a:spcBef>
              <a:spcAft>
                <a:spcPct val="0"/>
              </a:spcAft>
              <a:defRPr sz="2000">
                <a:solidFill>
                  <a:srgbClr val="FFFF99"/>
                </a:solidFill>
                <a:latin typeface="Times New Roman" charset="0"/>
                <a:ea typeface="ＭＳ Ｐゴシック" charset="-128"/>
              </a:defRPr>
            </a:lvl9pPr>
          </a:lstStyle>
          <a:p>
            <a:pPr algn="ctr">
              <a:defRPr/>
            </a:pPr>
            <a:r>
              <a:rPr lang="en-US" altLang="de-DE" sz="3200" b="1">
                <a:solidFill>
                  <a:srgbClr val="00FFFF"/>
                </a:solidFill>
              </a:rPr>
              <a:t>Clinical applicability of SEP/SEF source analysis</a:t>
            </a:r>
            <a:endParaRPr lang="de-DE" altLang="de-DE" sz="3200" b="1">
              <a:solidFill>
                <a:srgbClr val="00FFFF"/>
              </a:solidFill>
            </a:endParaRPr>
          </a:p>
        </p:txBody>
      </p:sp>
      <p:sp>
        <p:nvSpPr>
          <p:cNvPr id="37890" name="Text Box 3">
            <a:extLst>
              <a:ext uri="{FF2B5EF4-FFF2-40B4-BE49-F238E27FC236}">
                <a16:creationId xmlns:a16="http://schemas.microsoft.com/office/drawing/2014/main" id="{6C6C1307-CA05-EF9C-AAEF-4FC0C81E1EC2}"/>
              </a:ext>
            </a:extLst>
          </p:cNvPr>
          <p:cNvSpPr txBox="1">
            <a:spLocks noChangeArrowheads="1"/>
          </p:cNvSpPr>
          <p:nvPr/>
        </p:nvSpPr>
        <p:spPr bwMode="auto">
          <a:xfrm>
            <a:off x="0" y="0"/>
            <a:ext cx="914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FontTx/>
              <a:buNone/>
            </a:pPr>
            <a:r>
              <a:rPr lang="en-US" altLang="de-DE" sz="1200" b="1">
                <a:solidFill>
                  <a:srgbClr val="FFFFFF"/>
                </a:solidFill>
              </a:rPr>
              <a:t>[Roberts, Poeppel and Rowley, MEG and magnetic source imaging, Neuropsychiatry Neuropsych.Behav.Neurol., 11, pp.49-64, 1998]</a:t>
            </a:r>
          </a:p>
        </p:txBody>
      </p:sp>
      <p:pic>
        <p:nvPicPr>
          <p:cNvPr id="37891" name="Picture 4" descr="&#9;Bild2.jpg                                                      004949CAMacintosh HD                   BBA7EC79:">
            <a:extLst>
              <a:ext uri="{FF2B5EF4-FFF2-40B4-BE49-F238E27FC236}">
                <a16:creationId xmlns:a16="http://schemas.microsoft.com/office/drawing/2014/main" id="{F29755B9-95CA-7DAA-2F9B-E2AB73398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075" y="1185863"/>
            <a:ext cx="4378325" cy="419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5" descr="&#9;Bild4.jpg                                                      004949CAMacintosh HD                   BBA7EC79:">
            <a:extLst>
              <a:ext uri="{FF2B5EF4-FFF2-40B4-BE49-F238E27FC236}">
                <a16:creationId xmlns:a16="http://schemas.microsoft.com/office/drawing/2014/main" id="{C3D120C6-1A09-1551-BA32-959A204D84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88" y="1147763"/>
            <a:ext cx="4421187"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27014" name="Text Box 6">
            <a:extLst>
              <a:ext uri="{FF2B5EF4-FFF2-40B4-BE49-F238E27FC236}">
                <a16:creationId xmlns:a16="http://schemas.microsoft.com/office/drawing/2014/main" id="{F08D4C58-C010-E42A-C0BC-B7CC25F299D4}"/>
              </a:ext>
            </a:extLst>
          </p:cNvPr>
          <p:cNvSpPr txBox="1">
            <a:spLocks noChangeArrowheads="1"/>
          </p:cNvSpPr>
          <p:nvPr/>
        </p:nvSpPr>
        <p:spPr bwMode="auto">
          <a:xfrm>
            <a:off x="133350" y="5718175"/>
            <a:ext cx="8883650" cy="349250"/>
          </a:xfrm>
          <a:prstGeom prst="rect">
            <a:avLst/>
          </a:prstGeom>
          <a:solidFill>
            <a:srgbClr val="FFFF00"/>
          </a:solidFill>
          <a:ln w="12700">
            <a:solidFill>
              <a:schemeClr val="bg1"/>
            </a:solidFill>
            <a:miter lim="800000"/>
            <a:headEnd type="none" w="sm" len="sm"/>
            <a:tailEnd type="none" w="sm" len="sm"/>
          </a:ln>
          <a:effectLst>
            <a:outerShdw blurRad="63500" dist="107763" dir="18900000" algn="ctr" rotWithShape="0">
              <a:schemeClr val="bg2">
                <a:alpha val="74997"/>
              </a:schemeClr>
            </a:outerShdw>
          </a:effectLst>
        </p:spPr>
        <p:txBody>
          <a:bodyPr>
            <a:spAutoFit/>
          </a:bodyPr>
          <a:lstStyle>
            <a:lvl1pPr defTabSz="762000">
              <a:defRPr sz="2000">
                <a:solidFill>
                  <a:srgbClr val="FFFF99"/>
                </a:solidFill>
                <a:latin typeface="Times New Roman" charset="0"/>
                <a:ea typeface="ＭＳ Ｐゴシック" charset="-128"/>
              </a:defRPr>
            </a:lvl1pPr>
            <a:lvl2pPr marL="742950" indent="-285750" defTabSz="762000">
              <a:defRPr sz="2000">
                <a:solidFill>
                  <a:srgbClr val="FFFF99"/>
                </a:solidFill>
                <a:latin typeface="Times New Roman" charset="0"/>
                <a:ea typeface="ＭＳ Ｐゴシック" charset="-128"/>
              </a:defRPr>
            </a:lvl2pPr>
            <a:lvl3pPr marL="1143000" indent="-228600" defTabSz="762000">
              <a:defRPr sz="2000">
                <a:solidFill>
                  <a:srgbClr val="FFFF99"/>
                </a:solidFill>
                <a:latin typeface="Times New Roman" charset="0"/>
                <a:ea typeface="ＭＳ Ｐゴシック" charset="-128"/>
              </a:defRPr>
            </a:lvl3pPr>
            <a:lvl4pPr marL="1600200" indent="-228600" defTabSz="762000">
              <a:defRPr sz="2000">
                <a:solidFill>
                  <a:srgbClr val="FFFF99"/>
                </a:solidFill>
                <a:latin typeface="Times New Roman" charset="0"/>
                <a:ea typeface="ＭＳ Ｐゴシック" charset="-128"/>
              </a:defRPr>
            </a:lvl4pPr>
            <a:lvl5pPr marL="2057400" indent="-228600" defTabSz="762000">
              <a:defRPr sz="2000">
                <a:solidFill>
                  <a:srgbClr val="FFFF99"/>
                </a:solidFill>
                <a:latin typeface="Times New Roman" charset="0"/>
                <a:ea typeface="ＭＳ Ｐゴシック" charset="-128"/>
              </a:defRPr>
            </a:lvl5pPr>
            <a:lvl6pPr marL="2514600" indent="-228600" defTabSz="762000" eaLnBrk="0" fontAlgn="base" hangingPunct="0">
              <a:spcBef>
                <a:spcPct val="0"/>
              </a:spcBef>
              <a:spcAft>
                <a:spcPct val="0"/>
              </a:spcAft>
              <a:defRPr sz="2000">
                <a:solidFill>
                  <a:srgbClr val="FFFF99"/>
                </a:solidFill>
                <a:latin typeface="Times New Roman" charset="0"/>
                <a:ea typeface="ＭＳ Ｐゴシック" charset="-128"/>
              </a:defRPr>
            </a:lvl6pPr>
            <a:lvl7pPr marL="2971800" indent="-228600" defTabSz="762000" eaLnBrk="0" fontAlgn="base" hangingPunct="0">
              <a:spcBef>
                <a:spcPct val="0"/>
              </a:spcBef>
              <a:spcAft>
                <a:spcPct val="0"/>
              </a:spcAft>
              <a:defRPr sz="2000">
                <a:solidFill>
                  <a:srgbClr val="FFFF99"/>
                </a:solidFill>
                <a:latin typeface="Times New Roman" charset="0"/>
                <a:ea typeface="ＭＳ Ｐゴシック" charset="-128"/>
              </a:defRPr>
            </a:lvl7pPr>
            <a:lvl8pPr marL="3429000" indent="-228600" defTabSz="762000" eaLnBrk="0" fontAlgn="base" hangingPunct="0">
              <a:spcBef>
                <a:spcPct val="0"/>
              </a:spcBef>
              <a:spcAft>
                <a:spcPct val="0"/>
              </a:spcAft>
              <a:defRPr sz="2000">
                <a:solidFill>
                  <a:srgbClr val="FFFF99"/>
                </a:solidFill>
                <a:latin typeface="Times New Roman" charset="0"/>
                <a:ea typeface="ＭＳ Ｐゴシック" charset="-128"/>
              </a:defRPr>
            </a:lvl8pPr>
            <a:lvl9pPr marL="3886200" indent="-228600" defTabSz="762000" eaLnBrk="0" fontAlgn="base" hangingPunct="0">
              <a:spcBef>
                <a:spcPct val="0"/>
              </a:spcBef>
              <a:spcAft>
                <a:spcPct val="0"/>
              </a:spcAft>
              <a:defRPr sz="2000">
                <a:solidFill>
                  <a:srgbClr val="FFFF99"/>
                </a:solidFill>
                <a:latin typeface="Times New Roman" charset="0"/>
                <a:ea typeface="ＭＳ Ｐゴシック" charset="-128"/>
              </a:defRPr>
            </a:lvl9pPr>
          </a:lstStyle>
          <a:p>
            <a:pPr algn="ctr">
              <a:defRPr/>
            </a:pPr>
            <a:r>
              <a:rPr lang="en-US" altLang="de-DE" sz="1600" b="1">
                <a:solidFill>
                  <a:schemeClr val="tx1"/>
                </a:solidFill>
              </a:rPr>
              <a:t>Tactile stimulation of the right index finger: SEF (left) and fitted dipole (right) </a:t>
            </a:r>
            <a:endParaRPr lang="en-US" altLang="de-DE" sz="1600">
              <a:solidFill>
                <a:schemeClr val="tx2"/>
              </a:solidFill>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9058" name="Rectangle 2">
            <a:extLst>
              <a:ext uri="{FF2B5EF4-FFF2-40B4-BE49-F238E27FC236}">
                <a16:creationId xmlns:a16="http://schemas.microsoft.com/office/drawing/2014/main" id="{116109A1-0EEB-8F3D-92F2-9D49E6C1CC36}"/>
              </a:ext>
            </a:extLst>
          </p:cNvPr>
          <p:cNvSpPr>
            <a:spLocks noChangeArrowheads="1"/>
          </p:cNvSpPr>
          <p:nvPr/>
        </p:nvSpPr>
        <p:spPr bwMode="auto">
          <a:xfrm>
            <a:off x="0" y="368300"/>
            <a:ext cx="9436100" cy="714375"/>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FFFF99"/>
                </a:solidFill>
                <a:latin typeface="Times New Roman" charset="0"/>
                <a:ea typeface="ＭＳ Ｐゴシック" charset="-128"/>
              </a:defRPr>
            </a:lvl1pPr>
            <a:lvl2pPr marL="742950" indent="-285750">
              <a:defRPr sz="2000">
                <a:solidFill>
                  <a:srgbClr val="FFFF99"/>
                </a:solidFill>
                <a:latin typeface="Times New Roman" charset="0"/>
                <a:ea typeface="ＭＳ Ｐゴシック" charset="-128"/>
              </a:defRPr>
            </a:lvl2pPr>
            <a:lvl3pPr marL="1143000" indent="-228600">
              <a:defRPr sz="2000">
                <a:solidFill>
                  <a:srgbClr val="FFFF99"/>
                </a:solidFill>
                <a:latin typeface="Times New Roman" charset="0"/>
                <a:ea typeface="ＭＳ Ｐゴシック" charset="-128"/>
              </a:defRPr>
            </a:lvl3pPr>
            <a:lvl4pPr marL="1600200" indent="-228600">
              <a:defRPr sz="2000">
                <a:solidFill>
                  <a:srgbClr val="FFFF99"/>
                </a:solidFill>
                <a:latin typeface="Times New Roman" charset="0"/>
                <a:ea typeface="ＭＳ Ｐゴシック" charset="-128"/>
              </a:defRPr>
            </a:lvl4pPr>
            <a:lvl5pPr marL="2057400" indent="-228600">
              <a:defRPr sz="2000">
                <a:solidFill>
                  <a:srgbClr val="FFFF99"/>
                </a:solidFill>
                <a:latin typeface="Times New Roman" charset="0"/>
                <a:ea typeface="ＭＳ Ｐゴシック" charset="-128"/>
              </a:defRPr>
            </a:lvl5pPr>
            <a:lvl6pPr marL="2514600" indent="-228600" eaLnBrk="0" fontAlgn="base" hangingPunct="0">
              <a:spcBef>
                <a:spcPct val="0"/>
              </a:spcBef>
              <a:spcAft>
                <a:spcPct val="0"/>
              </a:spcAft>
              <a:defRPr sz="2000">
                <a:solidFill>
                  <a:srgbClr val="FFFF99"/>
                </a:solidFill>
                <a:latin typeface="Times New Roman" charset="0"/>
                <a:ea typeface="ＭＳ Ｐゴシック" charset="-128"/>
              </a:defRPr>
            </a:lvl6pPr>
            <a:lvl7pPr marL="2971800" indent="-228600" eaLnBrk="0" fontAlgn="base" hangingPunct="0">
              <a:spcBef>
                <a:spcPct val="0"/>
              </a:spcBef>
              <a:spcAft>
                <a:spcPct val="0"/>
              </a:spcAft>
              <a:defRPr sz="2000">
                <a:solidFill>
                  <a:srgbClr val="FFFF99"/>
                </a:solidFill>
                <a:latin typeface="Times New Roman" charset="0"/>
                <a:ea typeface="ＭＳ Ｐゴシック" charset="-128"/>
              </a:defRPr>
            </a:lvl7pPr>
            <a:lvl8pPr marL="3429000" indent="-228600" eaLnBrk="0" fontAlgn="base" hangingPunct="0">
              <a:spcBef>
                <a:spcPct val="0"/>
              </a:spcBef>
              <a:spcAft>
                <a:spcPct val="0"/>
              </a:spcAft>
              <a:defRPr sz="2000">
                <a:solidFill>
                  <a:srgbClr val="FFFF99"/>
                </a:solidFill>
                <a:latin typeface="Times New Roman" charset="0"/>
                <a:ea typeface="ＭＳ Ｐゴシック" charset="-128"/>
              </a:defRPr>
            </a:lvl8pPr>
            <a:lvl9pPr marL="3886200" indent="-228600" eaLnBrk="0" fontAlgn="base" hangingPunct="0">
              <a:spcBef>
                <a:spcPct val="0"/>
              </a:spcBef>
              <a:spcAft>
                <a:spcPct val="0"/>
              </a:spcAft>
              <a:defRPr sz="2000">
                <a:solidFill>
                  <a:srgbClr val="FFFF99"/>
                </a:solidFill>
                <a:latin typeface="Times New Roman" charset="0"/>
                <a:ea typeface="ＭＳ Ｐゴシック" charset="-128"/>
              </a:defRPr>
            </a:lvl9pPr>
          </a:lstStyle>
          <a:p>
            <a:pPr algn="ctr">
              <a:defRPr/>
            </a:pPr>
            <a:r>
              <a:rPr lang="en-US" altLang="de-DE" sz="3200" b="1">
                <a:solidFill>
                  <a:srgbClr val="00FFFF"/>
                </a:solidFill>
              </a:rPr>
              <a:t>Clinical applicability of SEP/SEF source analysis</a:t>
            </a:r>
            <a:endParaRPr lang="de-DE" altLang="de-DE" sz="3200" b="1">
              <a:solidFill>
                <a:srgbClr val="00FFFF"/>
              </a:solidFill>
            </a:endParaRPr>
          </a:p>
        </p:txBody>
      </p:sp>
      <p:sp>
        <p:nvSpPr>
          <p:cNvPr id="39938" name="Text Box 3">
            <a:extLst>
              <a:ext uri="{FF2B5EF4-FFF2-40B4-BE49-F238E27FC236}">
                <a16:creationId xmlns:a16="http://schemas.microsoft.com/office/drawing/2014/main" id="{5D9E69E2-9B01-1EAD-4F66-33943690A95B}"/>
              </a:ext>
            </a:extLst>
          </p:cNvPr>
          <p:cNvSpPr txBox="1">
            <a:spLocks noChangeArrowheads="1"/>
          </p:cNvSpPr>
          <p:nvPr/>
        </p:nvSpPr>
        <p:spPr bwMode="auto">
          <a:xfrm>
            <a:off x="0" y="0"/>
            <a:ext cx="914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FontTx/>
              <a:buNone/>
            </a:pPr>
            <a:r>
              <a:rPr lang="en-US" altLang="de-DE" sz="1200" b="1">
                <a:solidFill>
                  <a:srgbClr val="FFFFFF"/>
                </a:solidFill>
              </a:rPr>
              <a:t>[Roberts, Poeppel and Rowley, MEG and magnetic source imaging, Neuropsychiatry Neuropsych.Behav.Neurol., 11, pp.49-64, 1998]</a:t>
            </a:r>
          </a:p>
        </p:txBody>
      </p:sp>
      <p:pic>
        <p:nvPicPr>
          <p:cNvPr id="39939" name="Picture 4" descr="&#9;Bild1.jpg                                                      004949CAMacintosh HD                   BBA7EC79:">
            <a:extLst>
              <a:ext uri="{FF2B5EF4-FFF2-40B4-BE49-F238E27FC236}">
                <a16:creationId xmlns:a16="http://schemas.microsoft.com/office/drawing/2014/main" id="{EF3E8AE0-15B3-16DD-4252-38F3D17596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1128713"/>
            <a:ext cx="448310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29061" name="Text Box 5">
            <a:extLst>
              <a:ext uri="{FF2B5EF4-FFF2-40B4-BE49-F238E27FC236}">
                <a16:creationId xmlns:a16="http://schemas.microsoft.com/office/drawing/2014/main" id="{8AC7AF76-6CB2-697B-97B9-A2E92B306916}"/>
              </a:ext>
            </a:extLst>
          </p:cNvPr>
          <p:cNvSpPr txBox="1">
            <a:spLocks noChangeArrowheads="1"/>
          </p:cNvSpPr>
          <p:nvPr/>
        </p:nvSpPr>
        <p:spPr bwMode="auto">
          <a:xfrm>
            <a:off x="133350" y="5718175"/>
            <a:ext cx="8883650" cy="349250"/>
          </a:xfrm>
          <a:prstGeom prst="rect">
            <a:avLst/>
          </a:prstGeom>
          <a:solidFill>
            <a:srgbClr val="FFFF00"/>
          </a:solidFill>
          <a:ln w="12700">
            <a:solidFill>
              <a:schemeClr val="bg1"/>
            </a:solidFill>
            <a:miter lim="800000"/>
            <a:headEnd type="none" w="sm" len="sm"/>
            <a:tailEnd type="none" w="sm" len="sm"/>
          </a:ln>
          <a:effectLst>
            <a:outerShdw blurRad="63500" dist="107763" dir="18900000" algn="ctr" rotWithShape="0">
              <a:schemeClr val="bg2">
                <a:alpha val="74997"/>
              </a:schemeClr>
            </a:outerShdw>
          </a:effectLst>
        </p:spPr>
        <p:txBody>
          <a:bodyPr>
            <a:spAutoFit/>
          </a:bodyPr>
          <a:lstStyle>
            <a:lvl1pPr defTabSz="762000">
              <a:defRPr sz="2000">
                <a:solidFill>
                  <a:srgbClr val="FFFF99"/>
                </a:solidFill>
                <a:latin typeface="Times New Roman" charset="0"/>
                <a:ea typeface="ＭＳ Ｐゴシック" charset="-128"/>
              </a:defRPr>
            </a:lvl1pPr>
            <a:lvl2pPr marL="742950" indent="-285750" defTabSz="762000">
              <a:defRPr sz="2000">
                <a:solidFill>
                  <a:srgbClr val="FFFF99"/>
                </a:solidFill>
                <a:latin typeface="Times New Roman" charset="0"/>
                <a:ea typeface="ＭＳ Ｐゴシック" charset="-128"/>
              </a:defRPr>
            </a:lvl2pPr>
            <a:lvl3pPr marL="1143000" indent="-228600" defTabSz="762000">
              <a:defRPr sz="2000">
                <a:solidFill>
                  <a:srgbClr val="FFFF99"/>
                </a:solidFill>
                <a:latin typeface="Times New Roman" charset="0"/>
                <a:ea typeface="ＭＳ Ｐゴシック" charset="-128"/>
              </a:defRPr>
            </a:lvl3pPr>
            <a:lvl4pPr marL="1600200" indent="-228600" defTabSz="762000">
              <a:defRPr sz="2000">
                <a:solidFill>
                  <a:srgbClr val="FFFF99"/>
                </a:solidFill>
                <a:latin typeface="Times New Roman" charset="0"/>
                <a:ea typeface="ＭＳ Ｐゴシック" charset="-128"/>
              </a:defRPr>
            </a:lvl4pPr>
            <a:lvl5pPr marL="2057400" indent="-228600" defTabSz="762000">
              <a:defRPr sz="2000">
                <a:solidFill>
                  <a:srgbClr val="FFFF99"/>
                </a:solidFill>
                <a:latin typeface="Times New Roman" charset="0"/>
                <a:ea typeface="ＭＳ Ｐゴシック" charset="-128"/>
              </a:defRPr>
            </a:lvl5pPr>
            <a:lvl6pPr marL="2514600" indent="-228600" defTabSz="762000" eaLnBrk="0" fontAlgn="base" hangingPunct="0">
              <a:spcBef>
                <a:spcPct val="0"/>
              </a:spcBef>
              <a:spcAft>
                <a:spcPct val="0"/>
              </a:spcAft>
              <a:defRPr sz="2000">
                <a:solidFill>
                  <a:srgbClr val="FFFF99"/>
                </a:solidFill>
                <a:latin typeface="Times New Roman" charset="0"/>
                <a:ea typeface="ＭＳ Ｐゴシック" charset="-128"/>
              </a:defRPr>
            </a:lvl6pPr>
            <a:lvl7pPr marL="2971800" indent="-228600" defTabSz="762000" eaLnBrk="0" fontAlgn="base" hangingPunct="0">
              <a:spcBef>
                <a:spcPct val="0"/>
              </a:spcBef>
              <a:spcAft>
                <a:spcPct val="0"/>
              </a:spcAft>
              <a:defRPr sz="2000">
                <a:solidFill>
                  <a:srgbClr val="FFFF99"/>
                </a:solidFill>
                <a:latin typeface="Times New Roman" charset="0"/>
                <a:ea typeface="ＭＳ Ｐゴシック" charset="-128"/>
              </a:defRPr>
            </a:lvl7pPr>
            <a:lvl8pPr marL="3429000" indent="-228600" defTabSz="762000" eaLnBrk="0" fontAlgn="base" hangingPunct="0">
              <a:spcBef>
                <a:spcPct val="0"/>
              </a:spcBef>
              <a:spcAft>
                <a:spcPct val="0"/>
              </a:spcAft>
              <a:defRPr sz="2000">
                <a:solidFill>
                  <a:srgbClr val="FFFF99"/>
                </a:solidFill>
                <a:latin typeface="Times New Roman" charset="0"/>
                <a:ea typeface="ＭＳ Ｐゴシック" charset="-128"/>
              </a:defRPr>
            </a:lvl8pPr>
            <a:lvl9pPr marL="3886200" indent="-228600" defTabSz="762000" eaLnBrk="0" fontAlgn="base" hangingPunct="0">
              <a:spcBef>
                <a:spcPct val="0"/>
              </a:spcBef>
              <a:spcAft>
                <a:spcPct val="0"/>
              </a:spcAft>
              <a:defRPr sz="2000">
                <a:solidFill>
                  <a:srgbClr val="FFFF99"/>
                </a:solidFill>
                <a:latin typeface="Times New Roman" charset="0"/>
                <a:ea typeface="ＭＳ Ｐゴシック" charset="-128"/>
              </a:defRPr>
            </a:lvl9pPr>
          </a:lstStyle>
          <a:p>
            <a:pPr algn="ctr">
              <a:defRPr/>
            </a:pPr>
            <a:r>
              <a:rPr lang="en-US" altLang="de-DE" sz="1600" b="1">
                <a:solidFill>
                  <a:schemeClr val="tx1"/>
                </a:solidFill>
              </a:rPr>
              <a:t>Tumor (green) and MEG dipole fits (red) for continuous stimulation of fingers and toes </a:t>
            </a:r>
            <a:endParaRPr lang="en-US" altLang="de-DE" sz="1600">
              <a:solidFill>
                <a:schemeClr val="tx2"/>
              </a:solidFill>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4">
            <a:extLst>
              <a:ext uri="{FF2B5EF4-FFF2-40B4-BE49-F238E27FC236}">
                <a16:creationId xmlns:a16="http://schemas.microsoft.com/office/drawing/2014/main" id="{7D2EC739-1E2F-CC5C-FCAA-A02E7EE35D8E}"/>
              </a:ext>
            </a:extLst>
          </p:cNvPr>
          <p:cNvSpPr txBox="1">
            <a:spLocks noChangeArrowheads="1"/>
          </p:cNvSpPr>
          <p:nvPr/>
        </p:nvSpPr>
        <p:spPr bwMode="auto">
          <a:xfrm>
            <a:off x="1214438" y="2192338"/>
            <a:ext cx="6892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de-DE" altLang="de-DE" sz="2000">
              <a:solidFill>
                <a:srgbClr val="FFFF00"/>
              </a:solidFill>
              <a:latin typeface="Arial" panose="020B0604020202020204" pitchFamily="34" charset="0"/>
            </a:endParaRPr>
          </a:p>
        </p:txBody>
      </p:sp>
      <p:sp>
        <p:nvSpPr>
          <p:cNvPr id="41986" name="Rectangle 3">
            <a:extLst>
              <a:ext uri="{FF2B5EF4-FFF2-40B4-BE49-F238E27FC236}">
                <a16:creationId xmlns:a16="http://schemas.microsoft.com/office/drawing/2014/main" id="{5F108AA7-B3E4-B3FE-2FD6-132691456F91}"/>
              </a:ext>
            </a:extLst>
          </p:cNvPr>
          <p:cNvSpPr>
            <a:spLocks noChangeArrowheads="1"/>
          </p:cNvSpPr>
          <p:nvPr/>
        </p:nvSpPr>
        <p:spPr bwMode="auto">
          <a:xfrm>
            <a:off x="182563" y="1247775"/>
            <a:ext cx="884555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spcAft>
                <a:spcPct val="50000"/>
              </a:spcAft>
            </a:pPr>
            <a:r>
              <a:rPr lang="en-US" altLang="de-DE" sz="2000" b="1" dirty="0">
                <a:solidFill>
                  <a:srgbClr val="FFFF00"/>
                </a:solidFill>
                <a:latin typeface="Arial" panose="020B0604020202020204" pitchFamily="34" charset="0"/>
              </a:rPr>
              <a:t>Some more basics of EEG and MEG </a:t>
            </a:r>
          </a:p>
          <a:p>
            <a:pPr>
              <a:spcBef>
                <a:spcPct val="50000"/>
              </a:spcBef>
              <a:spcAft>
                <a:spcPct val="50000"/>
              </a:spcAft>
            </a:pPr>
            <a:r>
              <a:rPr lang="en-US" altLang="de-DE" sz="2000" b="1" dirty="0">
                <a:solidFill>
                  <a:srgbClr val="FFFF00"/>
                </a:solidFill>
                <a:latin typeface="Arial" panose="020B0604020202020204" pitchFamily="34" charset="0"/>
              </a:rPr>
              <a:t>Validation of EEG and MEG source analysis techniques</a:t>
            </a:r>
          </a:p>
          <a:p>
            <a:pPr>
              <a:spcBef>
                <a:spcPct val="50000"/>
              </a:spcBef>
              <a:spcAft>
                <a:spcPct val="50000"/>
              </a:spcAft>
            </a:pPr>
            <a:r>
              <a:rPr lang="en-US" altLang="de-DE" sz="2000" b="1" dirty="0">
                <a:solidFill>
                  <a:srgbClr val="FFFF00"/>
                </a:solidFill>
                <a:latin typeface="Arial" panose="020B0604020202020204" pitchFamily="34" charset="0"/>
              </a:rPr>
              <a:t>Source analysis of somatosensory (SEP/SEF), auditory (AEP/AEF) and visually evoked potentials and fields (VEP/VEF) </a:t>
            </a:r>
          </a:p>
          <a:p>
            <a:pPr>
              <a:spcBef>
                <a:spcPct val="50000"/>
              </a:spcBef>
              <a:spcAft>
                <a:spcPct val="50000"/>
              </a:spcAft>
            </a:pPr>
            <a:r>
              <a:rPr lang="en-US" altLang="de-DE" sz="2000" b="1" dirty="0">
                <a:solidFill>
                  <a:srgbClr val="FFFF00"/>
                </a:solidFill>
                <a:latin typeface="Arial" panose="020B0604020202020204" pitchFamily="34" charset="0"/>
              </a:rPr>
              <a:t>Clinical application of  SEP/SEF source analysis : Functional mapping</a:t>
            </a:r>
          </a:p>
          <a:p>
            <a:pPr>
              <a:spcBef>
                <a:spcPct val="50000"/>
              </a:spcBef>
              <a:spcAft>
                <a:spcPct val="50000"/>
              </a:spcAft>
            </a:pPr>
            <a:r>
              <a:rPr lang="en-US" altLang="de-DE" sz="2000" b="1" dirty="0">
                <a:solidFill>
                  <a:srgbClr val="00FFFF"/>
                </a:solidFill>
                <a:latin typeface="Arial" panose="020B0604020202020204" pitchFamily="34" charset="0"/>
              </a:rPr>
              <a:t>Applications in presurgical epilepsy diagnosis</a:t>
            </a:r>
          </a:p>
        </p:txBody>
      </p:sp>
      <p:sp>
        <p:nvSpPr>
          <p:cNvPr id="6" name="Rectangle 2">
            <a:extLst>
              <a:ext uri="{FF2B5EF4-FFF2-40B4-BE49-F238E27FC236}">
                <a16:creationId xmlns:a16="http://schemas.microsoft.com/office/drawing/2014/main" id="{31740114-CB44-6819-2C35-E91D3B176FEF}"/>
              </a:ext>
            </a:extLst>
          </p:cNvPr>
          <p:cNvSpPr txBox="1">
            <a:spLocks noChangeArrowheads="1"/>
          </p:cNvSpPr>
          <p:nvPr/>
        </p:nvSpPr>
        <p:spPr bwMode="auto">
          <a:xfrm>
            <a:off x="468313" y="228600"/>
            <a:ext cx="6442075" cy="476250"/>
          </a:xfrm>
          <a:prstGeom prst="rect">
            <a:avLst/>
          </a:prstGeom>
          <a:noFill/>
          <a:ln w="25400" cap="flat" cmpd="sng" algn="ctr">
            <a:noFill/>
            <a:prstDash val="solid"/>
          </a:ln>
          <a:extLst>
            <a:ext uri="{FAA26D3D-D897-4be2-8F04-BA451C77F1D7}">
              <ma14:placeholderFlag xmlns=""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anchor="ctr"/>
          <a:lstStyle>
            <a:lvl1pPr>
              <a:defRPr sz="2000">
                <a:solidFill>
                  <a:srgbClr val="FFFF99"/>
                </a:solidFill>
                <a:latin typeface="Times New Roman" charset="0"/>
                <a:ea typeface="ＭＳ Ｐゴシック" charset="-128"/>
              </a:defRPr>
            </a:lvl1pPr>
            <a:lvl2pPr marL="742950" indent="-285750">
              <a:defRPr sz="2000">
                <a:solidFill>
                  <a:srgbClr val="FFFF99"/>
                </a:solidFill>
                <a:latin typeface="Times New Roman" charset="0"/>
                <a:ea typeface="ＭＳ Ｐゴシック" charset="-128"/>
              </a:defRPr>
            </a:lvl2pPr>
            <a:lvl3pPr marL="1143000" indent="-228600">
              <a:defRPr sz="2000">
                <a:solidFill>
                  <a:srgbClr val="FFFF99"/>
                </a:solidFill>
                <a:latin typeface="Times New Roman" charset="0"/>
                <a:ea typeface="ＭＳ Ｐゴシック" charset="-128"/>
              </a:defRPr>
            </a:lvl3pPr>
            <a:lvl4pPr marL="1600200" indent="-228600">
              <a:defRPr sz="2000">
                <a:solidFill>
                  <a:srgbClr val="FFFF99"/>
                </a:solidFill>
                <a:latin typeface="Times New Roman" charset="0"/>
                <a:ea typeface="ＭＳ Ｐゴシック" charset="-128"/>
              </a:defRPr>
            </a:lvl4pPr>
            <a:lvl5pPr marL="2057400" indent="-228600">
              <a:defRPr sz="2000">
                <a:solidFill>
                  <a:srgbClr val="FFFF99"/>
                </a:solidFill>
                <a:latin typeface="Times New Roman" charset="0"/>
                <a:ea typeface="ＭＳ Ｐゴシック" charset="-128"/>
              </a:defRPr>
            </a:lvl5pPr>
            <a:lvl6pPr marL="2514600" indent="-228600" eaLnBrk="0" fontAlgn="base" hangingPunct="0">
              <a:spcBef>
                <a:spcPct val="0"/>
              </a:spcBef>
              <a:spcAft>
                <a:spcPct val="0"/>
              </a:spcAft>
              <a:defRPr sz="2000">
                <a:solidFill>
                  <a:srgbClr val="FFFF99"/>
                </a:solidFill>
                <a:latin typeface="Times New Roman" charset="0"/>
                <a:ea typeface="ＭＳ Ｐゴシック" charset="-128"/>
              </a:defRPr>
            </a:lvl6pPr>
            <a:lvl7pPr marL="2971800" indent="-228600" eaLnBrk="0" fontAlgn="base" hangingPunct="0">
              <a:spcBef>
                <a:spcPct val="0"/>
              </a:spcBef>
              <a:spcAft>
                <a:spcPct val="0"/>
              </a:spcAft>
              <a:defRPr sz="2000">
                <a:solidFill>
                  <a:srgbClr val="FFFF99"/>
                </a:solidFill>
                <a:latin typeface="Times New Roman" charset="0"/>
                <a:ea typeface="ＭＳ Ｐゴシック" charset="-128"/>
              </a:defRPr>
            </a:lvl7pPr>
            <a:lvl8pPr marL="3429000" indent="-228600" eaLnBrk="0" fontAlgn="base" hangingPunct="0">
              <a:spcBef>
                <a:spcPct val="0"/>
              </a:spcBef>
              <a:spcAft>
                <a:spcPct val="0"/>
              </a:spcAft>
              <a:defRPr sz="2000">
                <a:solidFill>
                  <a:srgbClr val="FFFF99"/>
                </a:solidFill>
                <a:latin typeface="Times New Roman" charset="0"/>
                <a:ea typeface="ＭＳ Ｐゴシック" charset="-128"/>
              </a:defRPr>
            </a:lvl8pPr>
            <a:lvl9pPr marL="3886200" indent="-228600" eaLnBrk="0" fontAlgn="base" hangingPunct="0">
              <a:spcBef>
                <a:spcPct val="0"/>
              </a:spcBef>
              <a:spcAft>
                <a:spcPct val="0"/>
              </a:spcAft>
              <a:defRPr sz="2000">
                <a:solidFill>
                  <a:srgbClr val="FFFF99"/>
                </a:solidFill>
                <a:latin typeface="Times New Roman" charset="0"/>
                <a:ea typeface="ＭＳ Ｐゴシック" charset="-128"/>
              </a:defRPr>
            </a:lvl9pPr>
          </a:lstStyle>
          <a:p>
            <a:pPr algn="ctr">
              <a:defRPr/>
            </a:pPr>
            <a:r>
              <a:rPr lang="en-GB" altLang="de-DE" sz="2800" b="1" dirty="0">
                <a:solidFill>
                  <a:srgbClr val="00FFFF"/>
                </a:solidFill>
                <a:effectLst>
                  <a:outerShdw blurRad="38100" dist="38100" dir="2700000" algn="tl">
                    <a:srgbClr val="000000"/>
                  </a:outerShdw>
                </a:effectLst>
                <a:latin typeface="Arial" charset="0"/>
              </a:rPr>
              <a:t>Structure of this lecture</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35522" name="Rectangle 2">
            <a:extLst>
              <a:ext uri="{FF2B5EF4-FFF2-40B4-BE49-F238E27FC236}">
                <a16:creationId xmlns:a16="http://schemas.microsoft.com/office/drawing/2014/main" id="{7FC1AF4B-2953-B3C8-74E5-C45AD369595F}"/>
              </a:ext>
            </a:extLst>
          </p:cNvPr>
          <p:cNvSpPr>
            <a:spLocks noGrp="1" noChangeArrowheads="1"/>
          </p:cNvSpPr>
          <p:nvPr>
            <p:ph type="title" idx="4294967295"/>
          </p:nvPr>
        </p:nvSpPr>
        <p:spPr>
          <a:xfrm>
            <a:off x="-139700" y="38100"/>
            <a:ext cx="9436100" cy="714375"/>
          </a:xfrm>
          <a:effectLst>
            <a:outerShdw blurRad="63500" dist="35921" dir="2700000" algn="ctr" rotWithShape="0">
              <a:schemeClr val="tx2">
                <a:alpha val="74997"/>
              </a:schemeClr>
            </a:outerShdw>
          </a:effectLst>
        </p:spPr>
        <p:txBody>
          <a:bodyPr/>
          <a:lstStyle/>
          <a:p>
            <a:r>
              <a:rPr lang="en-US" altLang="de-DE" sz="3200" b="1">
                <a:solidFill>
                  <a:srgbClr val="00FFFF"/>
                </a:solidFill>
                <a:ea typeface="ＭＳ Ｐゴシック" panose="020B0600070205080204" pitchFamily="34" charset="-128"/>
              </a:rPr>
              <a:t>Source analysis in presurgical epilepsy diagnosis</a:t>
            </a:r>
            <a:endParaRPr lang="de-DE" altLang="de-DE" sz="3200" b="1">
              <a:solidFill>
                <a:srgbClr val="00FFFF"/>
              </a:solidFill>
              <a:ea typeface="ＭＳ Ｐゴシック" panose="020B0600070205080204" pitchFamily="34" charset="-128"/>
            </a:endParaRPr>
          </a:p>
        </p:txBody>
      </p:sp>
      <p:sp>
        <p:nvSpPr>
          <p:cNvPr id="3435523" name="Rectangle 3">
            <a:extLst>
              <a:ext uri="{FF2B5EF4-FFF2-40B4-BE49-F238E27FC236}">
                <a16:creationId xmlns:a16="http://schemas.microsoft.com/office/drawing/2014/main" id="{FE7125C7-9B36-3E3B-E56A-58A811BC69E3}"/>
              </a:ext>
            </a:extLst>
          </p:cNvPr>
          <p:cNvSpPr>
            <a:spLocks noChangeArrowheads="1"/>
          </p:cNvSpPr>
          <p:nvPr/>
        </p:nvSpPr>
        <p:spPr bwMode="auto">
          <a:xfrm>
            <a:off x="0" y="787400"/>
            <a:ext cx="9144000" cy="4495800"/>
          </a:xfrm>
          <a:prstGeom prst="rect">
            <a:avLst/>
          </a:prstGeom>
          <a:noFill/>
          <a:ln w="9525">
            <a:noFill/>
            <a:miter lim="800000"/>
            <a:headEnd/>
            <a:tailEnd/>
          </a:ln>
          <a:effectLst/>
        </p:spPr>
        <p:txBody>
          <a:bodyPr/>
          <a:lstStyle>
            <a:lvl1pPr marL="342900" indent="-342900">
              <a:defRPr sz="2000">
                <a:solidFill>
                  <a:srgbClr val="FFFF99"/>
                </a:solidFill>
                <a:latin typeface="Times New Roman" charset="0"/>
                <a:ea typeface="ＭＳ Ｐゴシック" charset="-128"/>
              </a:defRPr>
            </a:lvl1pPr>
            <a:lvl2pPr marL="742950" indent="-285750">
              <a:defRPr sz="2000">
                <a:solidFill>
                  <a:srgbClr val="FFFF99"/>
                </a:solidFill>
                <a:latin typeface="Times New Roman" charset="0"/>
                <a:ea typeface="ＭＳ Ｐゴシック" charset="-128"/>
              </a:defRPr>
            </a:lvl2pPr>
            <a:lvl3pPr marL="1085850" indent="-228600">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lnSpc>
                <a:spcPct val="150000"/>
              </a:lnSpc>
              <a:spcBef>
                <a:spcPct val="20000"/>
              </a:spcBef>
              <a:buFontTx/>
              <a:buChar char="•"/>
              <a:defRPr/>
            </a:pPr>
            <a:r>
              <a:rPr lang="en-US" altLang="de-DE" b="1" dirty="0">
                <a:solidFill>
                  <a:srgbClr val="FFFF00"/>
                </a:solidFill>
                <a:effectLst>
                  <a:outerShdw blurRad="38100" dist="38100" dir="2700000" algn="tl">
                    <a:srgbClr val="000000"/>
                  </a:outerShdw>
                </a:effectLst>
                <a:latin typeface="Arial" charset="0"/>
              </a:rPr>
              <a:t>0.5%-1% of world population suffers from epilepsy, most of them from focal epilepsy</a:t>
            </a:r>
          </a:p>
          <a:p>
            <a:pPr>
              <a:lnSpc>
                <a:spcPct val="150000"/>
              </a:lnSpc>
              <a:spcBef>
                <a:spcPct val="20000"/>
              </a:spcBef>
              <a:buFontTx/>
              <a:buChar char="•"/>
              <a:defRPr/>
            </a:pPr>
            <a:r>
              <a:rPr lang="en-US" altLang="de-DE" b="1" dirty="0">
                <a:solidFill>
                  <a:srgbClr val="FFFF00"/>
                </a:solidFill>
                <a:effectLst>
                  <a:outerShdw blurRad="38100" dist="38100" dir="2700000" algn="tl">
                    <a:srgbClr val="000000"/>
                  </a:outerShdw>
                </a:effectLst>
                <a:latin typeface="Arial" charset="0"/>
              </a:rPr>
              <a:t>70-80% of patients successfully treated with drugs</a:t>
            </a:r>
            <a:endParaRPr lang="de-DE" altLang="de-DE" b="1" dirty="0">
              <a:solidFill>
                <a:schemeClr val="tx1"/>
              </a:solidFill>
              <a:effectLst>
                <a:outerShdw blurRad="38100" dist="38100" dir="2700000" algn="tl">
                  <a:srgbClr val="FFFFFF"/>
                </a:outerShdw>
              </a:effectLst>
              <a:latin typeface="Arial" charset="0"/>
            </a:endParaRPr>
          </a:p>
          <a:p>
            <a:pPr>
              <a:lnSpc>
                <a:spcPct val="150000"/>
              </a:lnSpc>
              <a:spcBef>
                <a:spcPct val="50000"/>
              </a:spcBef>
              <a:spcAft>
                <a:spcPct val="50000"/>
              </a:spcAft>
              <a:buFontTx/>
              <a:buChar char="•"/>
              <a:defRPr/>
            </a:pPr>
            <a:r>
              <a:rPr lang="en-US" altLang="de-DE" b="1" dirty="0">
                <a:solidFill>
                  <a:srgbClr val="FFFF00"/>
                </a:solidFill>
                <a:effectLst>
                  <a:outerShdw blurRad="38100" dist="38100" dir="2700000" algn="tl">
                    <a:srgbClr val="000000"/>
                  </a:outerShdw>
                </a:effectLst>
                <a:latin typeface="Arial" charset="0"/>
              </a:rPr>
              <a:t>For those who are still pharma-</a:t>
            </a:r>
            <a:r>
              <a:rPr lang="en-US" altLang="de-DE" b="1" dirty="0" err="1">
                <a:solidFill>
                  <a:srgbClr val="FFFF00"/>
                </a:solidFill>
                <a:effectLst>
                  <a:outerShdw blurRad="38100" dist="38100" dir="2700000" algn="tl">
                    <a:srgbClr val="000000"/>
                  </a:outerShdw>
                </a:effectLst>
                <a:latin typeface="Arial" charset="0"/>
              </a:rPr>
              <a:t>resistent</a:t>
            </a:r>
            <a:r>
              <a:rPr lang="en-US" altLang="de-DE" b="1" dirty="0">
                <a:solidFill>
                  <a:srgbClr val="FFFF00"/>
                </a:solidFill>
                <a:effectLst>
                  <a:outerShdw blurRad="38100" dist="38100" dir="2700000" algn="tl">
                    <a:srgbClr val="000000"/>
                  </a:outerShdw>
                </a:effectLst>
                <a:latin typeface="Arial" charset="0"/>
              </a:rPr>
              <a:t> after 2-3 drugs</a:t>
            </a:r>
            <a:endParaRPr lang="de-DE" altLang="de-DE" b="1" dirty="0">
              <a:solidFill>
                <a:schemeClr val="tx1"/>
              </a:solidFill>
              <a:effectLst>
                <a:outerShdw blurRad="38100" dist="38100" dir="2700000" algn="tl">
                  <a:srgbClr val="FFFFFF"/>
                </a:outerShdw>
              </a:effectLst>
              <a:latin typeface="Arial" charset="0"/>
            </a:endParaRPr>
          </a:p>
          <a:p>
            <a:pPr lvl="1">
              <a:lnSpc>
                <a:spcPct val="120000"/>
              </a:lnSpc>
              <a:buFontTx/>
              <a:buChar char="–"/>
              <a:defRPr/>
            </a:pPr>
            <a:r>
              <a:rPr lang="en-US" altLang="de-DE" sz="1800" b="1" dirty="0">
                <a:solidFill>
                  <a:srgbClr val="FFFF00"/>
                </a:solidFill>
                <a:effectLst>
                  <a:outerShdw blurRad="38100" dist="38100" dir="2700000" algn="tl">
                    <a:srgbClr val="000000"/>
                  </a:outerShdw>
                </a:effectLst>
                <a:latin typeface="Arial" charset="0"/>
              </a:rPr>
              <a:t>Probability of success of a further different drug: 6% </a:t>
            </a:r>
            <a:r>
              <a:rPr lang="en-US" altLang="de-DE" sz="1800" b="1" dirty="0">
                <a:solidFill>
                  <a:schemeClr val="bg1"/>
                </a:solidFill>
                <a:effectLst>
                  <a:outerShdw blurRad="38100" dist="38100" dir="2700000" algn="tl">
                    <a:srgbClr val="000000"/>
                  </a:outerShdw>
                </a:effectLst>
                <a:latin typeface="Arial" charset="0"/>
              </a:rPr>
              <a:t>(Wiebe et al 2001)</a:t>
            </a:r>
            <a:endParaRPr lang="en-US" altLang="de-DE" sz="1800" b="1" dirty="0">
              <a:solidFill>
                <a:srgbClr val="FFFF00"/>
              </a:solidFill>
              <a:effectLst>
                <a:outerShdw blurRad="38100" dist="38100" dir="2700000" algn="tl">
                  <a:srgbClr val="000000"/>
                </a:outerShdw>
              </a:effectLst>
              <a:latin typeface="Arial" charset="0"/>
            </a:endParaRPr>
          </a:p>
          <a:p>
            <a:pPr lvl="1">
              <a:lnSpc>
                <a:spcPct val="140000"/>
              </a:lnSpc>
              <a:buFontTx/>
              <a:buChar char="–"/>
              <a:defRPr/>
            </a:pPr>
            <a:r>
              <a:rPr lang="en-US" altLang="de-DE" sz="1800" b="1" dirty="0">
                <a:solidFill>
                  <a:srgbClr val="FFFF00"/>
                </a:solidFill>
                <a:effectLst>
                  <a:outerShdw blurRad="38100" dist="38100" dir="2700000" algn="tl">
                    <a:srgbClr val="000000"/>
                  </a:outerShdw>
                </a:effectLst>
                <a:latin typeface="Arial" charset="0"/>
              </a:rPr>
              <a:t>Probability of success of a surgical treatment:   50% </a:t>
            </a:r>
            <a:r>
              <a:rPr lang="en-US" altLang="de-DE" sz="1800" b="1" dirty="0">
                <a:solidFill>
                  <a:schemeClr val="bg1"/>
                </a:solidFill>
                <a:effectLst>
                  <a:outerShdw blurRad="38100" dist="38100" dir="2700000" algn="tl">
                    <a:srgbClr val="000000"/>
                  </a:outerShdw>
                </a:effectLst>
                <a:latin typeface="Arial" charset="0"/>
              </a:rPr>
              <a:t>(Wiebe et al 2001)</a:t>
            </a:r>
            <a:endParaRPr lang="de-DE" altLang="de-DE" sz="1800" b="1" dirty="0">
              <a:solidFill>
                <a:schemeClr val="tx1"/>
              </a:solidFill>
              <a:effectLst>
                <a:outerShdw blurRad="38100" dist="38100" dir="2700000" algn="tl">
                  <a:srgbClr val="FFFFFF"/>
                </a:outerShdw>
              </a:effectLst>
              <a:latin typeface="Arial" charset="0"/>
            </a:endParaRPr>
          </a:p>
          <a:p>
            <a:pPr>
              <a:lnSpc>
                <a:spcPct val="150000"/>
              </a:lnSpc>
              <a:buFontTx/>
              <a:buChar char="•"/>
              <a:defRPr/>
            </a:pPr>
            <a:r>
              <a:rPr lang="en-US" altLang="de-DE" b="1" dirty="0">
                <a:solidFill>
                  <a:srgbClr val="FFFF00"/>
                </a:solidFill>
                <a:effectLst>
                  <a:outerShdw blurRad="38100" dist="38100" dir="2700000" algn="tl">
                    <a:srgbClr val="000000"/>
                  </a:outerShdw>
                </a:effectLst>
                <a:latin typeface="Arial" charset="0"/>
              </a:rPr>
              <a:t>Indispensable prerequisite for surgery: Focal epilepsy-&gt;Localization</a:t>
            </a:r>
            <a:r>
              <a:rPr lang="de-DE" altLang="de-DE" b="1" dirty="0">
                <a:solidFill>
                  <a:schemeClr val="tx1"/>
                </a:solidFill>
                <a:effectLst>
                  <a:outerShdw blurRad="38100" dist="38100" dir="2700000" algn="tl">
                    <a:srgbClr val="FFFFFF"/>
                  </a:outerShdw>
                </a:effectLst>
                <a:latin typeface="Arial" charset="0"/>
              </a:rPr>
              <a:t> </a:t>
            </a:r>
          </a:p>
          <a:p>
            <a:pPr lvl="1">
              <a:lnSpc>
                <a:spcPct val="120000"/>
              </a:lnSpc>
              <a:buFontTx/>
              <a:buChar char="–"/>
              <a:defRPr/>
            </a:pPr>
            <a:r>
              <a:rPr lang="en-US" altLang="de-DE" sz="1800" b="1" dirty="0">
                <a:solidFill>
                  <a:srgbClr val="FFFF00"/>
                </a:solidFill>
                <a:effectLst>
                  <a:outerShdw blurRad="38100" dist="38100" dir="2700000" algn="tl">
                    <a:srgbClr val="000000"/>
                  </a:outerShdw>
                </a:effectLst>
                <a:latin typeface="Arial" charset="0"/>
              </a:rPr>
              <a:t>Gold standard: Video-monitoring and visual inspection of the EEG </a:t>
            </a:r>
            <a:r>
              <a:rPr lang="en-US" altLang="de-DE" sz="1800" b="1" dirty="0">
                <a:solidFill>
                  <a:schemeClr val="bg1"/>
                </a:solidFill>
                <a:effectLst>
                  <a:outerShdw blurRad="38100" dist="38100" dir="2700000" algn="tl">
                    <a:srgbClr val="000000"/>
                  </a:outerShdw>
                </a:effectLst>
                <a:latin typeface="Arial" charset="0"/>
              </a:rPr>
              <a:t>(Wilson 1996)</a:t>
            </a:r>
          </a:p>
          <a:p>
            <a:pPr lvl="1">
              <a:lnSpc>
                <a:spcPct val="120000"/>
              </a:lnSpc>
              <a:buFontTx/>
              <a:buChar char="–"/>
              <a:defRPr/>
            </a:pPr>
            <a:r>
              <a:rPr lang="en-US" altLang="de-DE" sz="1800" b="1" dirty="0">
                <a:solidFill>
                  <a:srgbClr val="FFFF00"/>
                </a:solidFill>
                <a:effectLst>
                  <a:outerShdw blurRad="38100" dist="38100" dir="2700000" algn="tl">
                    <a:srgbClr val="000000"/>
                  </a:outerShdw>
                </a:effectLst>
                <a:latin typeface="Arial" charset="0"/>
              </a:rPr>
              <a:t>MRI: Identification of an underlying lesion</a:t>
            </a:r>
          </a:p>
          <a:p>
            <a:pPr lvl="1">
              <a:lnSpc>
                <a:spcPct val="120000"/>
              </a:lnSpc>
              <a:buFontTx/>
              <a:buChar char="–"/>
              <a:defRPr/>
            </a:pPr>
            <a:r>
              <a:rPr lang="en-US" altLang="de-DE" sz="1800" b="1" dirty="0">
                <a:solidFill>
                  <a:srgbClr val="FFFF00"/>
                </a:solidFill>
                <a:effectLst>
                  <a:outerShdw blurRad="38100" dist="38100" dir="2700000" algn="tl">
                    <a:srgbClr val="000000"/>
                  </a:outerShdw>
                </a:effectLst>
                <a:latin typeface="Arial" charset="0"/>
              </a:rPr>
              <a:t>PET and Neuropsychology: Localization of a functional deficit</a:t>
            </a:r>
          </a:p>
          <a:p>
            <a:pPr lvl="1">
              <a:lnSpc>
                <a:spcPct val="120000"/>
              </a:lnSpc>
              <a:buFontTx/>
              <a:buChar char="–"/>
              <a:defRPr/>
            </a:pPr>
            <a:r>
              <a:rPr lang="en-US" altLang="de-DE" sz="1800" b="1" dirty="0">
                <a:solidFill>
                  <a:srgbClr val="FFFF00"/>
                </a:solidFill>
                <a:effectLst>
                  <a:outerShdw blurRad="38100" dist="38100" dir="2700000" algn="tl">
                    <a:srgbClr val="000000"/>
                  </a:outerShdw>
                </a:effectLst>
                <a:latin typeface="Arial" charset="0"/>
              </a:rPr>
              <a:t>Source analysis of</a:t>
            </a:r>
          </a:p>
          <a:p>
            <a:pPr lvl="2">
              <a:lnSpc>
                <a:spcPct val="120000"/>
              </a:lnSpc>
              <a:buFontTx/>
              <a:buChar char="•"/>
              <a:defRPr/>
            </a:pPr>
            <a:r>
              <a:rPr lang="en-US" altLang="de-DE" sz="1600" b="1" dirty="0">
                <a:solidFill>
                  <a:srgbClr val="FFFF00"/>
                </a:solidFill>
                <a:effectLst>
                  <a:outerShdw blurRad="38100" dist="38100" dir="2700000" algn="tl">
                    <a:srgbClr val="000000"/>
                  </a:outerShdw>
                </a:effectLst>
                <a:latin typeface="Arial" charset="0"/>
              </a:rPr>
              <a:t>EEG </a:t>
            </a:r>
            <a:r>
              <a:rPr lang="en-US" altLang="de-DE" sz="1600" b="1" dirty="0">
                <a:solidFill>
                  <a:srgbClr val="FF0000"/>
                </a:solidFill>
                <a:effectLst>
                  <a:outerShdw blurRad="38100" dist="38100" dir="2700000" algn="tl">
                    <a:srgbClr val="000000"/>
                  </a:outerShdw>
                </a:effectLst>
                <a:latin typeface="Arial" charset="0"/>
              </a:rPr>
              <a:t>seizure (ictal) activity</a:t>
            </a:r>
            <a:r>
              <a:rPr lang="en-US" altLang="de-DE" sz="1600" b="1" dirty="0">
                <a:solidFill>
                  <a:srgbClr val="FFFF00"/>
                </a:solidFill>
                <a:effectLst>
                  <a:outerShdw blurRad="38100" dist="38100" dir="2700000" algn="tl">
                    <a:srgbClr val="000000"/>
                  </a:outerShdw>
                </a:effectLst>
                <a:latin typeface="Arial" charset="0"/>
              </a:rPr>
              <a:t> </a:t>
            </a:r>
            <a:r>
              <a:rPr lang="en-US" altLang="de-DE" sz="1600" b="1" dirty="0">
                <a:solidFill>
                  <a:schemeClr val="bg1"/>
                </a:solidFill>
                <a:effectLst>
                  <a:outerShdw blurRad="38100" dist="38100" dir="2700000" algn="tl">
                    <a:srgbClr val="000000"/>
                  </a:outerShdw>
                </a:effectLst>
                <a:latin typeface="Arial" charset="0"/>
              </a:rPr>
              <a:t>(Plummer et al., 2008)</a:t>
            </a:r>
            <a:endParaRPr lang="en-US" altLang="de-DE" sz="1600" b="1" dirty="0">
              <a:solidFill>
                <a:srgbClr val="FFFF00"/>
              </a:solidFill>
              <a:effectLst>
                <a:outerShdw blurRad="38100" dist="38100" dir="2700000" algn="tl">
                  <a:srgbClr val="000000"/>
                </a:outerShdw>
              </a:effectLst>
              <a:latin typeface="Arial" charset="0"/>
            </a:endParaRPr>
          </a:p>
          <a:p>
            <a:pPr lvl="2">
              <a:lnSpc>
                <a:spcPct val="120000"/>
              </a:lnSpc>
              <a:buFontTx/>
              <a:buChar char="•"/>
              <a:defRPr/>
            </a:pPr>
            <a:r>
              <a:rPr lang="en-US" altLang="de-DE" sz="1600" b="1" dirty="0">
                <a:solidFill>
                  <a:srgbClr val="FFFF00"/>
                </a:solidFill>
                <a:effectLst>
                  <a:outerShdw blurRad="38100" dist="38100" dir="2700000" algn="tl">
                    <a:srgbClr val="000000"/>
                  </a:outerShdw>
                </a:effectLst>
                <a:latin typeface="Arial" charset="0"/>
              </a:rPr>
              <a:t>EEG/MEG </a:t>
            </a:r>
            <a:r>
              <a:rPr lang="en-US" altLang="de-DE" sz="1600" b="1" dirty="0" err="1">
                <a:solidFill>
                  <a:srgbClr val="FF0000"/>
                </a:solidFill>
                <a:effectLst>
                  <a:outerShdw blurRad="38100" dist="38100" dir="2700000" algn="tl">
                    <a:srgbClr val="000000"/>
                  </a:outerShdw>
                </a:effectLst>
                <a:latin typeface="Arial" charset="0"/>
              </a:rPr>
              <a:t>interictal</a:t>
            </a:r>
            <a:r>
              <a:rPr lang="en-US" altLang="de-DE" sz="1600" b="1" dirty="0">
                <a:solidFill>
                  <a:srgbClr val="FF0000"/>
                </a:solidFill>
                <a:effectLst>
                  <a:outerShdw blurRad="38100" dist="38100" dir="2700000" algn="tl">
                    <a:srgbClr val="000000"/>
                  </a:outerShdw>
                </a:effectLst>
                <a:latin typeface="Arial" charset="0"/>
              </a:rPr>
              <a:t> activity</a:t>
            </a:r>
            <a:r>
              <a:rPr lang="en-US" altLang="de-DE" sz="1600" b="1" dirty="0">
                <a:solidFill>
                  <a:srgbClr val="FFFF00"/>
                </a:solidFill>
                <a:effectLst>
                  <a:outerShdw blurRad="38100" dist="38100" dir="2700000" algn="tl">
                    <a:srgbClr val="000000"/>
                  </a:outerShdw>
                </a:effectLst>
                <a:latin typeface="Arial" charset="0"/>
              </a:rPr>
              <a:t>: “</a:t>
            </a:r>
            <a:r>
              <a:rPr lang="en-US" altLang="de-DE" sz="1600" b="1" dirty="0" err="1">
                <a:solidFill>
                  <a:srgbClr val="FFFF00"/>
                </a:solidFill>
                <a:effectLst>
                  <a:outerShdw blurRad="38100" dist="38100" dir="2700000" algn="tl">
                    <a:srgbClr val="000000"/>
                  </a:outerShdw>
                </a:effectLst>
                <a:latin typeface="Arial" charset="0"/>
              </a:rPr>
              <a:t>irritative</a:t>
            </a:r>
            <a:r>
              <a:rPr lang="en-US" altLang="de-DE" sz="1600" b="1" dirty="0">
                <a:solidFill>
                  <a:srgbClr val="FFFF00"/>
                </a:solidFill>
                <a:effectLst>
                  <a:outerShdw blurRad="38100" dist="38100" dir="2700000" algn="tl">
                    <a:srgbClr val="000000"/>
                  </a:outerShdw>
                </a:effectLst>
                <a:latin typeface="Arial" charset="0"/>
              </a:rPr>
              <a:t> zone” </a:t>
            </a:r>
            <a:r>
              <a:rPr lang="en-US" altLang="de-DE" sz="1600" b="1" dirty="0">
                <a:solidFill>
                  <a:schemeClr val="bg1"/>
                </a:solidFill>
                <a:effectLst>
                  <a:outerShdw blurRad="38100" dist="38100" dir="2700000" algn="tl">
                    <a:srgbClr val="000000"/>
                  </a:outerShdw>
                </a:effectLst>
                <a:latin typeface="Arial" charset="0"/>
              </a:rPr>
              <a:t>(Stefan et. al., 2003)</a:t>
            </a:r>
            <a:endParaRPr lang="de-DE" altLang="de-DE" sz="1600" b="1" dirty="0">
              <a:solidFill>
                <a:schemeClr val="bg1"/>
              </a:solidFill>
              <a:effectLst>
                <a:outerShdw blurRad="38100" dist="38100" dir="2700000" algn="tl">
                  <a:srgbClr val="000000"/>
                </a:outerShdw>
              </a:effectLst>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355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4355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43552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43552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43552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43552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43552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43552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3435523">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3435523">
                                            <p:txEl>
                                              <p:pRg st="9" end="9"/>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499"/>
                                          </p:stCondLst>
                                        </p:cTn>
                                        <p:tgtEl>
                                          <p:spTgt spid="3435523">
                                            <p:txEl>
                                              <p:pRg st="10" end="10"/>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499"/>
                                          </p:stCondLst>
                                        </p:cTn>
                                        <p:tgtEl>
                                          <p:spTgt spid="343552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5523" grpId="0" build="p" bldLvl="2"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C:\UMIT\Back_20_11_12\Presentations\Epilepsy_240713\zonen_v2.tif">
            <a:extLst>
              <a:ext uri="{FF2B5EF4-FFF2-40B4-BE49-F238E27FC236}">
                <a16:creationId xmlns:a16="http://schemas.microsoft.com/office/drawing/2014/main" id="{59AC290D-D006-1AE3-EF4C-BD2C3215E7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9530"/>
          <a:stretch>
            <a:fillRect/>
          </a:stretch>
        </p:blipFill>
        <p:spPr bwMode="auto">
          <a:xfrm>
            <a:off x="827088" y="1628775"/>
            <a:ext cx="7345362"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1 Başlık">
            <a:extLst>
              <a:ext uri="{FF2B5EF4-FFF2-40B4-BE49-F238E27FC236}">
                <a16:creationId xmlns:a16="http://schemas.microsoft.com/office/drawing/2014/main" id="{3BE9D7DF-F85F-031C-1291-2A18DF3308DE}"/>
              </a:ext>
            </a:extLst>
          </p:cNvPr>
          <p:cNvSpPr>
            <a:spLocks noGrp="1"/>
          </p:cNvSpPr>
          <p:nvPr>
            <p:ph type="title"/>
          </p:nvPr>
        </p:nvSpPr>
        <p:spPr>
          <a:xfrm>
            <a:off x="285750" y="225425"/>
            <a:ext cx="8232775" cy="765175"/>
          </a:xfrm>
        </p:spPr>
        <p:txBody>
          <a:bodyPr/>
          <a:lstStyle/>
          <a:p>
            <a:r>
              <a:rPr lang="en-US" altLang="de-DE" sz="3600">
                <a:solidFill>
                  <a:srgbClr val="00FFFF"/>
                </a:solidFill>
                <a:latin typeface="Arial" panose="020B0604020202020204" pitchFamily="34" charset="0"/>
                <a:ea typeface="ＭＳ Ｐゴシック" panose="020B0600070205080204" pitchFamily="34" charset="-128"/>
              </a:rPr>
              <a:t>Zone-concept in epilepsy diagnosis</a:t>
            </a:r>
          </a:p>
        </p:txBody>
      </p:sp>
      <p:sp>
        <p:nvSpPr>
          <p:cNvPr id="9" name="8 Oval">
            <a:extLst>
              <a:ext uri="{FF2B5EF4-FFF2-40B4-BE49-F238E27FC236}">
                <a16:creationId xmlns:a16="http://schemas.microsoft.com/office/drawing/2014/main" id="{DB1BD35F-A97B-930F-12BD-AA4F25D39F96}"/>
              </a:ext>
            </a:extLst>
          </p:cNvPr>
          <p:cNvSpPr/>
          <p:nvPr/>
        </p:nvSpPr>
        <p:spPr>
          <a:xfrm>
            <a:off x="6875463" y="3357563"/>
            <a:ext cx="1441450" cy="57626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00"/>
              </a:solidFill>
              <a:ea typeface="ＭＳ Ｐゴシック" charset="0"/>
              <a:cs typeface="ＭＳ Ｐゴシック" charset="0"/>
            </a:endParaRPr>
          </a:p>
        </p:txBody>
      </p:sp>
      <p:sp>
        <p:nvSpPr>
          <p:cNvPr id="11" name="10 Oval">
            <a:extLst>
              <a:ext uri="{FF2B5EF4-FFF2-40B4-BE49-F238E27FC236}">
                <a16:creationId xmlns:a16="http://schemas.microsoft.com/office/drawing/2014/main" id="{136EB973-25A3-F500-E79B-5CDA4A466CDF}"/>
              </a:ext>
            </a:extLst>
          </p:cNvPr>
          <p:cNvSpPr/>
          <p:nvPr/>
        </p:nvSpPr>
        <p:spPr>
          <a:xfrm>
            <a:off x="4932363" y="4797425"/>
            <a:ext cx="2232025" cy="576263"/>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00"/>
              </a:solidFill>
              <a:ea typeface="ＭＳ Ｐゴシック" charset="0"/>
              <a:cs typeface="ＭＳ Ｐゴシック" charset="0"/>
            </a:endParaRPr>
          </a:p>
        </p:txBody>
      </p:sp>
      <p:sp>
        <p:nvSpPr>
          <p:cNvPr id="12" name="11 Dikdörtgen">
            <a:extLst>
              <a:ext uri="{FF2B5EF4-FFF2-40B4-BE49-F238E27FC236}">
                <a16:creationId xmlns:a16="http://schemas.microsoft.com/office/drawing/2014/main" id="{D5DCAC37-ECA4-D789-BD8C-1D74CCF26810}"/>
              </a:ext>
            </a:extLst>
          </p:cNvPr>
          <p:cNvSpPr>
            <a:spLocks noChangeArrowheads="1"/>
          </p:cNvSpPr>
          <p:nvPr/>
        </p:nvSpPr>
        <p:spPr bwMode="auto">
          <a:xfrm>
            <a:off x="533400" y="5892800"/>
            <a:ext cx="3487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de-DE" sz="2000">
                <a:solidFill>
                  <a:srgbClr val="FFFF00"/>
                </a:solidFill>
                <a:latin typeface="Arial" panose="020B0604020202020204" pitchFamily="34" charset="0"/>
              </a:rPr>
              <a:t>Interictal spikes in EEG/MEG</a:t>
            </a:r>
          </a:p>
        </p:txBody>
      </p:sp>
      <p:sp>
        <p:nvSpPr>
          <p:cNvPr id="15" name="14 Dikdörtgen">
            <a:extLst>
              <a:ext uri="{FF2B5EF4-FFF2-40B4-BE49-F238E27FC236}">
                <a16:creationId xmlns:a16="http://schemas.microsoft.com/office/drawing/2014/main" id="{C23B220D-9774-9BA4-A0AC-2D6319025801}"/>
              </a:ext>
            </a:extLst>
          </p:cNvPr>
          <p:cNvSpPr>
            <a:spLocks noChangeArrowheads="1"/>
          </p:cNvSpPr>
          <p:nvPr/>
        </p:nvSpPr>
        <p:spPr bwMode="auto">
          <a:xfrm>
            <a:off x="533400" y="5527675"/>
            <a:ext cx="5551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de-DE" sz="2000">
                <a:solidFill>
                  <a:srgbClr val="FFFF00"/>
                </a:solidFill>
                <a:latin typeface="Arial" panose="020B0604020202020204" pitchFamily="34" charset="0"/>
              </a:rPr>
              <a:t>EEG(/MEG) registration during a seizure (ictal) </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par>
                                <p:cTn id="19" presetID="1" presetClass="exit"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1" grpId="1" animBg="1"/>
      <p:bldP spid="12" grpId="0"/>
      <p:bldP spid="15" grpId="0"/>
      <p:bldP spid="15"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3" descr="delete1.tiff                                                   0005FD18500.11 Festplatte              7C2686E3:">
            <a:extLst>
              <a:ext uri="{FF2B5EF4-FFF2-40B4-BE49-F238E27FC236}">
                <a16:creationId xmlns:a16="http://schemas.microsoft.com/office/drawing/2014/main" id="{0CF895C1-3AA9-CC2F-8325-53FB18A36F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7025" y="76200"/>
            <a:ext cx="3611563" cy="632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Rectangle 2">
            <a:extLst>
              <a:ext uri="{FF2B5EF4-FFF2-40B4-BE49-F238E27FC236}">
                <a16:creationId xmlns:a16="http://schemas.microsoft.com/office/drawing/2014/main" id="{8CAA3F13-E287-91C0-1328-438D84B8F170}"/>
              </a:ext>
            </a:extLst>
          </p:cNvPr>
          <p:cNvSpPr>
            <a:spLocks noGrp="1" noChangeArrowheads="1"/>
          </p:cNvSpPr>
          <p:nvPr>
            <p:ph type="title" idx="4294967295"/>
          </p:nvPr>
        </p:nvSpPr>
        <p:spPr>
          <a:xfrm>
            <a:off x="203200" y="152400"/>
            <a:ext cx="5219700" cy="1143000"/>
          </a:xfrm>
        </p:spPr>
        <p:txBody>
          <a:bodyPr lIns="0" tIns="0" rIns="0" bIns="0" anchor="t"/>
          <a:lstStyle/>
          <a:p>
            <a:r>
              <a:rPr lang="de-DE" altLang="de-DE">
                <a:solidFill>
                  <a:srgbClr val="00FFFF"/>
                </a:solidFill>
                <a:ea typeface="ＭＳ Ｐゴシック" panose="020B0600070205080204" pitchFamily="34" charset="-128"/>
              </a:rPr>
              <a:t>Epileptic spikes in EEG and MEG</a:t>
            </a:r>
            <a:endParaRPr lang="de-DE" altLang="de-DE">
              <a:ea typeface="ＭＳ Ｐゴシック" panose="020B0600070205080204" pitchFamily="34" charset="-128"/>
            </a:endParaRPr>
          </a:p>
        </p:txBody>
      </p:sp>
      <p:sp>
        <p:nvSpPr>
          <p:cNvPr id="48131" name="AutoShape 3">
            <a:extLst>
              <a:ext uri="{FF2B5EF4-FFF2-40B4-BE49-F238E27FC236}">
                <a16:creationId xmlns:a16="http://schemas.microsoft.com/office/drawing/2014/main" id="{B0CDEBE4-38AE-FBBA-70FF-0304C05ED7C7}"/>
              </a:ext>
            </a:extLst>
          </p:cNvPr>
          <p:cNvSpPr>
            <a:spLocks noChangeAspect="1" noChangeArrowheads="1" noTextEdit="1"/>
          </p:cNvSpPr>
          <p:nvPr/>
        </p:nvSpPr>
        <p:spPr bwMode="auto">
          <a:xfrm>
            <a:off x="2092325" y="1701800"/>
            <a:ext cx="4124325"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48132" name="Textfeld 19">
            <a:extLst>
              <a:ext uri="{FF2B5EF4-FFF2-40B4-BE49-F238E27FC236}">
                <a16:creationId xmlns:a16="http://schemas.microsoft.com/office/drawing/2014/main" id="{E2BF051B-952C-5595-BF98-7EF095CB75B9}"/>
              </a:ext>
            </a:extLst>
          </p:cNvPr>
          <p:cNvSpPr txBox="1">
            <a:spLocks noChangeArrowheads="1"/>
          </p:cNvSpPr>
          <p:nvPr/>
        </p:nvSpPr>
        <p:spPr bwMode="auto">
          <a:xfrm>
            <a:off x="284163" y="2565400"/>
            <a:ext cx="34972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de-DE" altLang="de-DE" sz="2000">
                <a:solidFill>
                  <a:srgbClr val="FFFF00"/>
                </a:solidFill>
              </a:rPr>
              <a:t>Clear spike in EEG</a:t>
            </a:r>
          </a:p>
          <a:p>
            <a:pPr eaLnBrk="1" hangingPunct="1">
              <a:spcBef>
                <a:spcPct val="0"/>
              </a:spcBef>
              <a:buFontTx/>
              <a:buNone/>
            </a:pPr>
            <a:r>
              <a:rPr lang="de-DE" altLang="de-DE" sz="2000">
                <a:solidFill>
                  <a:srgbClr val="FFFF00"/>
                </a:solidFill>
              </a:rPr>
              <a:t>Nearly no/no signal in MEG</a:t>
            </a:r>
            <a:endParaRPr lang="de-DE" altLang="de-DE" sz="2000"/>
          </a:p>
        </p:txBody>
      </p:sp>
      <p:sp>
        <p:nvSpPr>
          <p:cNvPr id="11" name="Rectangle 10">
            <a:extLst>
              <a:ext uri="{FF2B5EF4-FFF2-40B4-BE49-F238E27FC236}">
                <a16:creationId xmlns:a16="http://schemas.microsoft.com/office/drawing/2014/main" id="{26424E6F-EB6F-48D9-D1CC-68E01E2B71E8}"/>
              </a:ext>
            </a:extLst>
          </p:cNvPr>
          <p:cNvSpPr/>
          <p:nvPr/>
        </p:nvSpPr>
        <p:spPr bwMode="auto">
          <a:xfrm>
            <a:off x="7588250" y="114300"/>
            <a:ext cx="1435100" cy="6218238"/>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none" lIns="90000" tIns="46800" rIns="90000" bIns="46800" anchor="ct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eaLnBrk="1" hangingPunct="1">
              <a:defRPr/>
            </a:pPr>
            <a:endParaRPr lang="de-DE" altLang="de-DE" sz="2400">
              <a:solidFill>
                <a:schemeClr val="tx1"/>
              </a:solidFill>
            </a:endParaRP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delete1.tiff                                                   0005FD18500.11 Festplatte              7C2686E3:">
            <a:extLst>
              <a:ext uri="{FF2B5EF4-FFF2-40B4-BE49-F238E27FC236}">
                <a16:creationId xmlns:a16="http://schemas.microsoft.com/office/drawing/2014/main" id="{4A4D6869-33ED-189A-E50E-817A6519F1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7025" y="76200"/>
            <a:ext cx="3611563" cy="632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Rectangle 2">
            <a:extLst>
              <a:ext uri="{FF2B5EF4-FFF2-40B4-BE49-F238E27FC236}">
                <a16:creationId xmlns:a16="http://schemas.microsoft.com/office/drawing/2014/main" id="{2F9F81C7-E90F-1172-5E37-7DB034F195EE}"/>
              </a:ext>
            </a:extLst>
          </p:cNvPr>
          <p:cNvSpPr>
            <a:spLocks noGrp="1" noChangeArrowheads="1"/>
          </p:cNvSpPr>
          <p:nvPr>
            <p:ph type="title" idx="4294967295"/>
          </p:nvPr>
        </p:nvSpPr>
        <p:spPr>
          <a:xfrm>
            <a:off x="203200" y="152400"/>
            <a:ext cx="5219700" cy="1143000"/>
          </a:xfrm>
        </p:spPr>
        <p:txBody>
          <a:bodyPr lIns="0" tIns="0" rIns="0" bIns="0" anchor="t"/>
          <a:lstStyle/>
          <a:p>
            <a:r>
              <a:rPr lang="de-DE" altLang="de-DE">
                <a:solidFill>
                  <a:srgbClr val="00FFFF"/>
                </a:solidFill>
                <a:ea typeface="ＭＳ Ｐゴシック" panose="020B0600070205080204" pitchFamily="34" charset="-128"/>
              </a:rPr>
              <a:t>Epileptic spikes in EEG and MEG</a:t>
            </a:r>
          </a:p>
        </p:txBody>
      </p:sp>
      <p:sp>
        <p:nvSpPr>
          <p:cNvPr id="49155" name="AutoShape 3">
            <a:extLst>
              <a:ext uri="{FF2B5EF4-FFF2-40B4-BE49-F238E27FC236}">
                <a16:creationId xmlns:a16="http://schemas.microsoft.com/office/drawing/2014/main" id="{787DD2F6-D11F-7E18-AB56-60CF3FDB2E22}"/>
              </a:ext>
            </a:extLst>
          </p:cNvPr>
          <p:cNvSpPr>
            <a:spLocks noChangeAspect="1" noChangeArrowheads="1" noTextEdit="1"/>
          </p:cNvSpPr>
          <p:nvPr/>
        </p:nvSpPr>
        <p:spPr bwMode="auto">
          <a:xfrm>
            <a:off x="2092325" y="1701800"/>
            <a:ext cx="4124325"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49156" name="Textfeld 19">
            <a:extLst>
              <a:ext uri="{FF2B5EF4-FFF2-40B4-BE49-F238E27FC236}">
                <a16:creationId xmlns:a16="http://schemas.microsoft.com/office/drawing/2014/main" id="{547E99D0-8178-995D-2DFA-22C8A67EB197}"/>
              </a:ext>
            </a:extLst>
          </p:cNvPr>
          <p:cNvSpPr txBox="1">
            <a:spLocks noChangeArrowheads="1"/>
          </p:cNvSpPr>
          <p:nvPr/>
        </p:nvSpPr>
        <p:spPr bwMode="auto">
          <a:xfrm>
            <a:off x="284163" y="2565400"/>
            <a:ext cx="409416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de-DE" altLang="de-DE" sz="2000">
                <a:solidFill>
                  <a:srgbClr val="FFFF00"/>
                </a:solidFill>
              </a:rPr>
              <a:t>Clear spike in EEG</a:t>
            </a:r>
          </a:p>
          <a:p>
            <a:pPr eaLnBrk="1" hangingPunct="1">
              <a:spcBef>
                <a:spcPct val="0"/>
              </a:spcBef>
              <a:buFontTx/>
              <a:buNone/>
            </a:pPr>
            <a:r>
              <a:rPr lang="de-DE" altLang="de-DE" sz="2000">
                <a:solidFill>
                  <a:srgbClr val="FFFF00"/>
                </a:solidFill>
              </a:rPr>
              <a:t>Nearly no/no signal in MEG </a:t>
            </a:r>
          </a:p>
          <a:p>
            <a:pPr eaLnBrk="1" hangingPunct="1">
              <a:spcBef>
                <a:spcPct val="0"/>
              </a:spcBef>
              <a:buFont typeface="Symbol" pitchFamily="2" charset="2"/>
              <a:buChar char=""/>
            </a:pPr>
            <a:r>
              <a:rPr lang="de-DE" altLang="de-DE" sz="2000">
                <a:solidFill>
                  <a:srgbClr val="FFFF00"/>
                </a:solidFill>
              </a:rPr>
              <a:t> Deep source</a:t>
            </a:r>
          </a:p>
          <a:p>
            <a:pPr eaLnBrk="1" hangingPunct="1">
              <a:spcBef>
                <a:spcPct val="0"/>
              </a:spcBef>
              <a:buFont typeface="Symbol" pitchFamily="2" charset="2"/>
              <a:buChar char=""/>
            </a:pPr>
            <a:r>
              <a:rPr lang="de-DE" altLang="de-DE" sz="2000">
                <a:solidFill>
                  <a:srgbClr val="FFFF00"/>
                </a:solidFill>
              </a:rPr>
              <a:t> Strongly radially oriented source</a:t>
            </a:r>
          </a:p>
        </p:txBody>
      </p:sp>
    </p:spTree>
  </p:cSld>
  <p:clrMapOvr>
    <a:masterClrMapping/>
  </p:clrMapOvr>
  <p:transition spd="slow" advClick="0"/>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6FE4F21F-CB1A-7953-2A2C-5D73A4CEAA5C}"/>
              </a:ext>
            </a:extLst>
          </p:cNvPr>
          <p:cNvSpPr>
            <a:spLocks noGrp="1" noChangeArrowheads="1"/>
          </p:cNvSpPr>
          <p:nvPr>
            <p:ph type="title" idx="4294967295"/>
          </p:nvPr>
        </p:nvSpPr>
        <p:spPr/>
        <p:txBody>
          <a:bodyPr/>
          <a:lstStyle/>
          <a:p>
            <a:r>
              <a:rPr lang="de-DE" altLang="de-DE">
                <a:solidFill>
                  <a:srgbClr val="00FFFF"/>
                </a:solidFill>
                <a:latin typeface="Arial" panose="020B0604020202020204" pitchFamily="34" charset="0"/>
                <a:ea typeface="ＭＳ Ｐゴシック" panose="020B0600070205080204" pitchFamily="34" charset="-128"/>
              </a:rPr>
              <a:t>Basics - MEG</a:t>
            </a:r>
            <a:endParaRPr lang="de-DE" altLang="de-DE">
              <a:ea typeface="ＭＳ Ｐゴシック" panose="020B0600070205080204" pitchFamily="34" charset="-128"/>
            </a:endParaRPr>
          </a:p>
        </p:txBody>
      </p:sp>
      <p:sp>
        <p:nvSpPr>
          <p:cNvPr id="752643" name="Rectangle 3">
            <a:extLst>
              <a:ext uri="{FF2B5EF4-FFF2-40B4-BE49-F238E27FC236}">
                <a16:creationId xmlns:a16="http://schemas.microsoft.com/office/drawing/2014/main" id="{0C3A6F73-77B2-24A9-1877-13AFE19BD3C8}"/>
              </a:ext>
            </a:extLst>
          </p:cNvPr>
          <p:cNvSpPr>
            <a:spLocks noGrp="1" noChangeArrowheads="1"/>
          </p:cNvSpPr>
          <p:nvPr>
            <p:ph type="body" idx="4294967295"/>
          </p:nvPr>
        </p:nvSpPr>
        <p:spPr>
          <a:xfrm>
            <a:off x="358775" y="1798638"/>
            <a:ext cx="4848225" cy="3959225"/>
          </a:xfrm>
        </p:spPr>
        <p:txBody>
          <a:bodyPr/>
          <a:lstStyle/>
          <a:p>
            <a:pPr>
              <a:lnSpc>
                <a:spcPct val="90000"/>
              </a:lnSpc>
            </a:pPr>
            <a:r>
              <a:rPr lang="de-DE" altLang="de-DE" sz="2400">
                <a:solidFill>
                  <a:srgbClr val="FFFF00"/>
                </a:solidFill>
                <a:latin typeface="Arial" panose="020B0604020202020204" pitchFamily="34" charset="0"/>
                <a:ea typeface="ＭＳ Ｐゴシック" panose="020B0600070205080204" pitchFamily="34" charset="-128"/>
              </a:rPr>
              <a:t>MEG registers non-invasively magnetic fields of neuronal activity</a:t>
            </a:r>
          </a:p>
          <a:p>
            <a:pPr>
              <a:lnSpc>
                <a:spcPct val="90000"/>
              </a:lnSpc>
            </a:pPr>
            <a:r>
              <a:rPr lang="de-DE" altLang="de-DE" sz="2400">
                <a:solidFill>
                  <a:srgbClr val="FFFF00"/>
                </a:solidFill>
                <a:latin typeface="Arial" panose="020B0604020202020204" pitchFamily="34" charset="0"/>
                <a:ea typeface="ＭＳ Ｐゴシック" panose="020B0600070205080204" pitchFamily="34" charset="-128"/>
              </a:rPr>
              <a:t>Similar to EEG: Registration of neuronal activity</a:t>
            </a:r>
          </a:p>
          <a:p>
            <a:pPr>
              <a:lnSpc>
                <a:spcPct val="90000"/>
              </a:lnSpc>
            </a:pPr>
            <a:r>
              <a:rPr lang="de-DE" altLang="de-DE" sz="2400">
                <a:solidFill>
                  <a:srgbClr val="FFFF00"/>
                </a:solidFill>
                <a:latin typeface="Arial" panose="020B0604020202020204" pitchFamily="34" charset="0"/>
                <a:ea typeface="ＭＳ Ｐゴシック" panose="020B0600070205080204" pitchFamily="34" charset="-128"/>
              </a:rPr>
              <a:t>MEG and EEG measure activity of the same generators</a:t>
            </a:r>
          </a:p>
          <a:p>
            <a:pPr>
              <a:lnSpc>
                <a:spcPct val="90000"/>
              </a:lnSpc>
            </a:pPr>
            <a:r>
              <a:rPr lang="de-DE" altLang="de-DE" sz="2400">
                <a:solidFill>
                  <a:srgbClr val="FFFF00"/>
                </a:solidFill>
                <a:latin typeface="Arial" panose="020B0604020202020204" pitchFamily="34" charset="0"/>
                <a:ea typeface="ＭＳ Ｐゴシック" panose="020B0600070205080204" pitchFamily="34" charset="-128"/>
              </a:rPr>
              <a:t>PET or fMRI: Indirect measurement of neuronal activity</a:t>
            </a:r>
            <a:endParaRPr lang="de-DE" altLang="de-DE" sz="2000">
              <a:latin typeface="Arial" panose="020B0604020202020204" pitchFamily="34" charset="0"/>
              <a:ea typeface="ＭＳ Ｐゴシック" panose="020B0600070205080204" pitchFamily="34" charset="-128"/>
            </a:endParaRPr>
          </a:p>
          <a:p>
            <a:pPr>
              <a:lnSpc>
                <a:spcPct val="90000"/>
              </a:lnSpc>
              <a:buFont typeface="Wingdings" pitchFamily="2" charset="2"/>
              <a:buNone/>
            </a:pPr>
            <a:endParaRPr lang="de-DE" altLang="de-DE" sz="2000">
              <a:ea typeface="ＭＳ Ｐゴシック" panose="020B0600070205080204" pitchFamily="34" charset="-128"/>
            </a:endParaRPr>
          </a:p>
          <a:p>
            <a:pPr>
              <a:lnSpc>
                <a:spcPct val="90000"/>
              </a:lnSpc>
            </a:pPr>
            <a:endParaRPr lang="de-DE" altLang="de-DE" sz="2000">
              <a:ea typeface="ＭＳ Ｐゴシック" panose="020B0600070205080204" pitchFamily="34" charset="-128"/>
            </a:endParaRPr>
          </a:p>
        </p:txBody>
      </p:sp>
      <p:pic>
        <p:nvPicPr>
          <p:cNvPr id="15" name="Picture 2" descr="C:\Users\Stefan\Documents\Medizin\NL\Biomag\MEG_Work_5.jpg">
            <a:extLst>
              <a:ext uri="{FF2B5EF4-FFF2-40B4-BE49-F238E27FC236}">
                <a16:creationId xmlns:a16="http://schemas.microsoft.com/office/drawing/2014/main" id="{3A676BE5-A938-1CD9-BE8D-63BA543605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990" t="34052" r="53162" b="8717"/>
          <a:stretch>
            <a:fillRect/>
          </a:stretch>
        </p:blipFill>
        <p:spPr bwMode="auto">
          <a:xfrm>
            <a:off x="5334000" y="1785938"/>
            <a:ext cx="3538538" cy="39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feld 15">
            <a:extLst>
              <a:ext uri="{FF2B5EF4-FFF2-40B4-BE49-F238E27FC236}">
                <a16:creationId xmlns:a16="http://schemas.microsoft.com/office/drawing/2014/main" id="{E945D5ED-E14D-FF5D-2E59-D0EF15CD5C6B}"/>
              </a:ext>
            </a:extLst>
          </p:cNvPr>
          <p:cNvSpPr txBox="1">
            <a:spLocks noChangeArrowheads="1"/>
          </p:cNvSpPr>
          <p:nvPr/>
        </p:nvSpPr>
        <p:spPr bwMode="auto">
          <a:xfrm>
            <a:off x="6308725" y="5715000"/>
            <a:ext cx="26447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FontTx/>
              <a:buNone/>
            </a:pPr>
            <a:r>
              <a:rPr lang="de-DE" altLang="de-DE" sz="1000">
                <a:solidFill>
                  <a:srgbClr val="FFFF99"/>
                </a:solidFill>
              </a:rPr>
              <a:t>4D Neuroimaging, San Diego, CA, USA</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26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26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526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5264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2643" grpId="0" build="p" autoUpdateAnimBg="0"/>
      <p:bldP spid="16"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5" name="Rectangle 3">
            <a:extLst>
              <a:ext uri="{FF2B5EF4-FFF2-40B4-BE49-F238E27FC236}">
                <a16:creationId xmlns:a16="http://schemas.microsoft.com/office/drawing/2014/main" id="{8A71B57E-9A53-5740-41C5-B3A48D183A4A}"/>
              </a:ext>
            </a:extLst>
          </p:cNvPr>
          <p:cNvSpPr>
            <a:spLocks noGrp="1" noChangeArrowheads="1"/>
          </p:cNvSpPr>
          <p:nvPr>
            <p:ph type="body" idx="4294967295"/>
          </p:nvPr>
        </p:nvSpPr>
        <p:spPr>
          <a:xfrm>
            <a:off x="304800" y="928688"/>
            <a:ext cx="4025900" cy="4643437"/>
          </a:xfrm>
        </p:spPr>
        <p:txBody>
          <a:bodyPr lIns="0" tIns="0" rIns="0" bIns="0"/>
          <a:lstStyle/>
          <a:p>
            <a:pPr>
              <a:lnSpc>
                <a:spcPct val="90000"/>
              </a:lnSpc>
              <a:spcBef>
                <a:spcPct val="0"/>
              </a:spcBef>
            </a:pPr>
            <a:r>
              <a:rPr lang="de-DE" altLang="de-DE" sz="2400">
                <a:solidFill>
                  <a:srgbClr val="FFFF00"/>
                </a:solidFill>
                <a:ea typeface="ＭＳ Ｐゴシック" panose="020B0600070205080204" pitchFamily="34" charset="-128"/>
              </a:rPr>
              <a:t>MEG registers mainly tangential source components: Sulci-walls: tangential pyramidal cells </a:t>
            </a:r>
            <a:br>
              <a:rPr lang="de-DE" altLang="de-DE" sz="2400">
                <a:solidFill>
                  <a:srgbClr val="FFFF00"/>
                </a:solidFill>
                <a:ea typeface="ＭＳ Ｐゴシック" panose="020B0600070205080204" pitchFamily="34" charset="-128"/>
              </a:rPr>
            </a:br>
            <a:r>
              <a:rPr lang="de-DE" altLang="de-DE" sz="2400">
                <a:solidFill>
                  <a:srgbClr val="FFFF00"/>
                </a:solidFill>
                <a:ea typeface="ＭＳ Ｐゴシック" panose="020B0600070205080204" pitchFamily="34" charset="-128"/>
              </a:rPr>
              <a:t>-&gt; High amplitudes </a:t>
            </a:r>
          </a:p>
          <a:p>
            <a:pPr>
              <a:lnSpc>
                <a:spcPct val="90000"/>
              </a:lnSpc>
              <a:spcBef>
                <a:spcPct val="0"/>
              </a:spcBef>
            </a:pPr>
            <a:r>
              <a:rPr lang="de-DE" altLang="de-DE" sz="2400">
                <a:solidFill>
                  <a:srgbClr val="FFFF00"/>
                </a:solidFill>
                <a:ea typeface="ＭＳ Ｐゴシック" panose="020B0600070205080204" pitchFamily="34" charset="-128"/>
              </a:rPr>
              <a:t>„Diagonal“ orientation</a:t>
            </a:r>
            <a:br>
              <a:rPr lang="de-DE" altLang="de-DE" sz="2400">
                <a:solidFill>
                  <a:srgbClr val="FFFF00"/>
                </a:solidFill>
                <a:ea typeface="ＭＳ Ｐゴシック" panose="020B0600070205080204" pitchFamily="34" charset="-128"/>
              </a:rPr>
            </a:br>
            <a:r>
              <a:rPr lang="de-DE" altLang="de-DE" sz="2400">
                <a:solidFill>
                  <a:srgbClr val="FFFF00"/>
                </a:solidFill>
                <a:ea typeface="ＭＳ Ｐゴシック" panose="020B0600070205080204" pitchFamily="34" charset="-128"/>
              </a:rPr>
              <a:t>-&gt; Medium amplitude </a:t>
            </a:r>
          </a:p>
          <a:p>
            <a:pPr>
              <a:lnSpc>
                <a:spcPct val="90000"/>
              </a:lnSpc>
              <a:spcBef>
                <a:spcPct val="0"/>
              </a:spcBef>
            </a:pPr>
            <a:r>
              <a:rPr lang="de-DE" altLang="de-DE" sz="2400">
                <a:solidFill>
                  <a:srgbClr val="FFFF00"/>
                </a:solidFill>
                <a:ea typeface="ＭＳ Ｐゴシック" panose="020B0600070205080204" pitchFamily="34" charset="-128"/>
              </a:rPr>
              <a:t>Radial sources hardly produce an MEG: Depth and crown of sulci: radial pyramidal cells </a:t>
            </a:r>
            <a:br>
              <a:rPr lang="de-DE" altLang="de-DE" sz="2400">
                <a:solidFill>
                  <a:srgbClr val="FFFF00"/>
                </a:solidFill>
                <a:ea typeface="ＭＳ Ｐゴシック" panose="020B0600070205080204" pitchFamily="34" charset="-128"/>
              </a:rPr>
            </a:br>
            <a:r>
              <a:rPr lang="de-DE" altLang="de-DE" sz="2400">
                <a:solidFill>
                  <a:srgbClr val="FFFF00"/>
                </a:solidFill>
                <a:ea typeface="ＭＳ Ｐゴシック" panose="020B0600070205080204" pitchFamily="34" charset="-128"/>
              </a:rPr>
              <a:t>-&gt; Low contribution</a:t>
            </a:r>
            <a:endParaRPr lang="de-DE" altLang="de-DE" sz="2000">
              <a:ea typeface="ＭＳ Ｐゴシック" panose="020B0600070205080204" pitchFamily="34" charset="-128"/>
            </a:endParaRPr>
          </a:p>
          <a:p>
            <a:pPr>
              <a:lnSpc>
                <a:spcPct val="90000"/>
              </a:lnSpc>
              <a:spcBef>
                <a:spcPct val="0"/>
              </a:spcBef>
            </a:pPr>
            <a:endParaRPr lang="de-DE" altLang="de-DE" sz="2800">
              <a:ea typeface="ＭＳ Ｐゴシック" panose="020B0600070205080204" pitchFamily="34" charset="-128"/>
            </a:endParaRPr>
          </a:p>
        </p:txBody>
      </p:sp>
      <p:sp>
        <p:nvSpPr>
          <p:cNvPr id="50178" name="Titel 97">
            <a:extLst>
              <a:ext uri="{FF2B5EF4-FFF2-40B4-BE49-F238E27FC236}">
                <a16:creationId xmlns:a16="http://schemas.microsoft.com/office/drawing/2014/main" id="{CD060F89-F70C-0AD9-9828-6EA998083DCC}"/>
              </a:ext>
            </a:extLst>
          </p:cNvPr>
          <p:cNvSpPr>
            <a:spLocks noGrp="1"/>
          </p:cNvSpPr>
          <p:nvPr>
            <p:ph type="title" idx="4294967295"/>
          </p:nvPr>
        </p:nvSpPr>
        <p:spPr>
          <a:xfrm>
            <a:off x="165100" y="152400"/>
            <a:ext cx="8978900" cy="1143000"/>
          </a:xfrm>
        </p:spPr>
        <p:txBody>
          <a:bodyPr lIns="0" tIns="0" rIns="0" bIns="0" anchor="t"/>
          <a:lstStyle/>
          <a:p>
            <a:r>
              <a:rPr lang="de-DE" altLang="de-DE" sz="3600">
                <a:solidFill>
                  <a:srgbClr val="00FFFF"/>
                </a:solidFill>
                <a:ea typeface="ＭＳ Ｐゴシック" panose="020B0600070205080204" pitchFamily="34" charset="-128"/>
              </a:rPr>
              <a:t>Sensitivity for radial and tangential sources</a:t>
            </a:r>
            <a:endParaRPr lang="de-DE" altLang="de-DE">
              <a:ea typeface="ＭＳ Ｐゴシック" panose="020B0600070205080204" pitchFamily="34" charset="-128"/>
            </a:endParaRPr>
          </a:p>
        </p:txBody>
      </p:sp>
      <p:graphicFrame>
        <p:nvGraphicFramePr>
          <p:cNvPr id="50179" name="Object 2">
            <a:extLst>
              <a:ext uri="{FF2B5EF4-FFF2-40B4-BE49-F238E27FC236}">
                <a16:creationId xmlns:a16="http://schemas.microsoft.com/office/drawing/2014/main" id="{7BB824E1-D457-E369-6272-16C66CDDD3CE}"/>
              </a:ext>
            </a:extLst>
          </p:cNvPr>
          <p:cNvGraphicFramePr>
            <a:graphicFrameLocks noChangeAspect="1"/>
          </p:cNvGraphicFramePr>
          <p:nvPr/>
        </p:nvGraphicFramePr>
        <p:xfrm>
          <a:off x="4506913" y="1169988"/>
          <a:ext cx="4268787" cy="4597400"/>
        </p:xfrm>
        <a:graphic>
          <a:graphicData uri="http://schemas.openxmlformats.org/presentationml/2006/ole">
            <mc:AlternateContent xmlns:mc="http://schemas.openxmlformats.org/markup-compatibility/2006">
              <mc:Choice xmlns:v="urn:schemas-microsoft-com:vml" Requires="v">
                <p:oleObj name="CorelDRAW" r:id="rId2" imgW="11296650" imgH="12166600" progId="">
                  <p:embed/>
                </p:oleObj>
              </mc:Choice>
              <mc:Fallback>
                <p:oleObj name="CorelDRAW" r:id="rId2" imgW="11296650" imgH="12166600" progId="">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6913" y="1169988"/>
                        <a:ext cx="4268787" cy="459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 calcmode="lin" valueType="num">
                                      <p:cBhvr additive="base">
                                        <p:cTn id="7" dur="500" fill="hold"/>
                                        <p:tgtEl>
                                          <p:spTgt spid="1054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54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5475">
                                            <p:txEl>
                                              <p:pRg st="1" end="1"/>
                                            </p:txEl>
                                          </p:spTgt>
                                        </p:tgtEl>
                                        <p:attrNameLst>
                                          <p:attrName>style.visibility</p:attrName>
                                        </p:attrNameLst>
                                      </p:cBhvr>
                                      <p:to>
                                        <p:strVal val="visible"/>
                                      </p:to>
                                    </p:set>
                                    <p:anim calcmode="lin" valueType="num">
                                      <p:cBhvr additive="base">
                                        <p:cTn id="13" dur="500" fill="hold"/>
                                        <p:tgtEl>
                                          <p:spTgt spid="1054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54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5475">
                                            <p:txEl>
                                              <p:pRg st="2" end="2"/>
                                            </p:txEl>
                                          </p:spTgt>
                                        </p:tgtEl>
                                        <p:attrNameLst>
                                          <p:attrName>style.visibility</p:attrName>
                                        </p:attrNameLst>
                                      </p:cBhvr>
                                      <p:to>
                                        <p:strVal val="visible"/>
                                      </p:to>
                                    </p:set>
                                    <p:anim calcmode="lin" valueType="num">
                                      <p:cBhvr additive="base">
                                        <p:cTn id="19" dur="500" fill="hold"/>
                                        <p:tgtEl>
                                          <p:spTgt spid="10547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547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3" descr="delete2.tiff                                                   0005FD18500.11 Festplatte              7C2686E3:">
            <a:extLst>
              <a:ext uri="{FF2B5EF4-FFF2-40B4-BE49-F238E27FC236}">
                <a16:creationId xmlns:a16="http://schemas.microsoft.com/office/drawing/2014/main" id="{CE222DC4-BA26-5F8A-9FF8-9B500F29FF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0675" y="0"/>
            <a:ext cx="3743325" cy="640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2">
            <a:extLst>
              <a:ext uri="{FF2B5EF4-FFF2-40B4-BE49-F238E27FC236}">
                <a16:creationId xmlns:a16="http://schemas.microsoft.com/office/drawing/2014/main" id="{034C64F6-70AE-0C80-0F4D-B5D756637F1D}"/>
              </a:ext>
            </a:extLst>
          </p:cNvPr>
          <p:cNvSpPr>
            <a:spLocks noGrp="1" noChangeArrowheads="1"/>
          </p:cNvSpPr>
          <p:nvPr>
            <p:ph type="title" idx="4294967295"/>
          </p:nvPr>
        </p:nvSpPr>
        <p:spPr>
          <a:xfrm>
            <a:off x="-1270000" y="50800"/>
            <a:ext cx="7772400" cy="1143000"/>
          </a:xfrm>
        </p:spPr>
        <p:txBody>
          <a:bodyPr lIns="0" tIns="0" rIns="0" bIns="0" anchor="t"/>
          <a:lstStyle/>
          <a:p>
            <a:r>
              <a:rPr lang="de-DE" altLang="de-DE">
                <a:solidFill>
                  <a:srgbClr val="00FFFF"/>
                </a:solidFill>
                <a:ea typeface="ＭＳ Ｐゴシック" panose="020B0600070205080204" pitchFamily="34" charset="-128"/>
              </a:rPr>
              <a:t>Epileptic spikes in </a:t>
            </a:r>
            <a:br>
              <a:rPr lang="de-DE" altLang="de-DE">
                <a:solidFill>
                  <a:srgbClr val="00FFFF"/>
                </a:solidFill>
                <a:ea typeface="ＭＳ Ｐゴシック" panose="020B0600070205080204" pitchFamily="34" charset="-128"/>
              </a:rPr>
            </a:br>
            <a:r>
              <a:rPr lang="de-DE" altLang="de-DE">
                <a:solidFill>
                  <a:srgbClr val="00FFFF"/>
                </a:solidFill>
                <a:ea typeface="ＭＳ Ｐゴシック" panose="020B0600070205080204" pitchFamily="34" charset="-128"/>
              </a:rPr>
              <a:t>EEG and MEG</a:t>
            </a:r>
            <a:endParaRPr lang="de-DE" altLang="de-DE">
              <a:ea typeface="ＭＳ Ｐゴシック" panose="020B0600070205080204" pitchFamily="34" charset="-128"/>
            </a:endParaRPr>
          </a:p>
        </p:txBody>
      </p:sp>
      <p:sp>
        <p:nvSpPr>
          <p:cNvPr id="51203" name="AutoShape 3">
            <a:extLst>
              <a:ext uri="{FF2B5EF4-FFF2-40B4-BE49-F238E27FC236}">
                <a16:creationId xmlns:a16="http://schemas.microsoft.com/office/drawing/2014/main" id="{2CABADD1-268E-CE2E-06B9-27555AC093C0}"/>
              </a:ext>
            </a:extLst>
          </p:cNvPr>
          <p:cNvSpPr>
            <a:spLocks noChangeAspect="1" noChangeArrowheads="1" noTextEdit="1"/>
          </p:cNvSpPr>
          <p:nvPr/>
        </p:nvSpPr>
        <p:spPr bwMode="auto">
          <a:xfrm>
            <a:off x="2092325" y="1701800"/>
            <a:ext cx="4124325"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51204" name="Textfeld 16">
            <a:extLst>
              <a:ext uri="{FF2B5EF4-FFF2-40B4-BE49-F238E27FC236}">
                <a16:creationId xmlns:a16="http://schemas.microsoft.com/office/drawing/2014/main" id="{2127A12E-034F-D0D0-CB54-CE762160D965}"/>
              </a:ext>
            </a:extLst>
          </p:cNvPr>
          <p:cNvSpPr txBox="1">
            <a:spLocks noChangeArrowheads="1"/>
          </p:cNvSpPr>
          <p:nvPr/>
        </p:nvSpPr>
        <p:spPr bwMode="auto">
          <a:xfrm>
            <a:off x="155575" y="2781300"/>
            <a:ext cx="24209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de-DE" altLang="de-DE" sz="2000">
                <a:solidFill>
                  <a:srgbClr val="FFFF00"/>
                </a:solidFill>
              </a:rPr>
              <a:t>Clear signal in MEG, </a:t>
            </a:r>
          </a:p>
          <a:p>
            <a:pPr eaLnBrk="1" hangingPunct="1">
              <a:spcBef>
                <a:spcPct val="0"/>
              </a:spcBef>
              <a:buFontTx/>
              <a:buNone/>
            </a:pPr>
            <a:r>
              <a:rPr lang="de-DE" altLang="de-DE" sz="2000">
                <a:solidFill>
                  <a:srgbClr val="FFFF00"/>
                </a:solidFill>
              </a:rPr>
              <a:t>poor signal in EEG</a:t>
            </a:r>
            <a:endParaRPr lang="de-DE" altLang="de-DE" sz="2000"/>
          </a:p>
        </p:txBody>
      </p:sp>
      <p:sp>
        <p:nvSpPr>
          <p:cNvPr id="12" name="Rectangle 11">
            <a:extLst>
              <a:ext uri="{FF2B5EF4-FFF2-40B4-BE49-F238E27FC236}">
                <a16:creationId xmlns:a16="http://schemas.microsoft.com/office/drawing/2014/main" id="{4E6B1FD8-FCFF-699F-307A-81F904AD7925}"/>
              </a:ext>
            </a:extLst>
          </p:cNvPr>
          <p:cNvSpPr/>
          <p:nvPr/>
        </p:nvSpPr>
        <p:spPr bwMode="auto">
          <a:xfrm>
            <a:off x="7556500" y="0"/>
            <a:ext cx="1587500" cy="6416675"/>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none" lIns="90000" tIns="46800" rIns="90000" bIns="46800" anchor="ct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eaLnBrk="1" hangingPunct="1">
              <a:defRPr/>
            </a:pPr>
            <a:endParaRPr lang="de-DE" altLang="de-DE" sz="2400">
              <a:solidFill>
                <a:schemeClr val="tx1"/>
              </a:solidFill>
            </a:endParaRPr>
          </a:p>
        </p:txBody>
      </p:sp>
      <p:sp>
        <p:nvSpPr>
          <p:cNvPr id="3645447" name="Textfeld 16">
            <a:extLst>
              <a:ext uri="{FF2B5EF4-FFF2-40B4-BE49-F238E27FC236}">
                <a16:creationId xmlns:a16="http://schemas.microsoft.com/office/drawing/2014/main" id="{F411111C-6B4D-453C-6E71-C7CFD6EAB4ED}"/>
              </a:ext>
            </a:extLst>
          </p:cNvPr>
          <p:cNvSpPr txBox="1">
            <a:spLocks noChangeArrowheads="1"/>
          </p:cNvSpPr>
          <p:nvPr/>
        </p:nvSpPr>
        <p:spPr bwMode="auto">
          <a:xfrm>
            <a:off x="206375" y="3429000"/>
            <a:ext cx="152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de-DE" altLang="de-DE" sz="2000">
              <a:solidFill>
                <a:srgbClr val="FFFF00"/>
              </a:solidFill>
            </a:endParaRPr>
          </a:p>
          <a:p>
            <a:pPr eaLnBrk="1" hangingPunct="1">
              <a:spcBef>
                <a:spcPct val="0"/>
              </a:spcBef>
              <a:buFontTx/>
              <a:buNone/>
            </a:pPr>
            <a:endParaRPr lang="de-DE" altLang="de-DE" sz="2000">
              <a:solidFill>
                <a:srgbClr val="FFFF00"/>
              </a:solidFill>
            </a:endParaRPr>
          </a:p>
          <a:p>
            <a:pPr eaLnBrk="1" hangingPunct="1">
              <a:spcBef>
                <a:spcPct val="0"/>
              </a:spcBef>
              <a:buFontTx/>
              <a:buNone/>
            </a:pPr>
            <a:r>
              <a:rPr lang="de-DE" altLang="de-DE" sz="2000">
                <a:solidFill>
                  <a:srgbClr val="FFFF00"/>
                </a:solidFill>
              </a:rPr>
              <a:t>Explanation?</a:t>
            </a:r>
            <a:endParaRPr lang="de-DE" altLang="de-DE" sz="2000"/>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36454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autoUpdateAnimBg="0"/>
      <p:bldP spid="3645447"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C6EB37D5-3EDC-0F0E-CAEF-FB999DD6C531}"/>
              </a:ext>
            </a:extLst>
          </p:cNvPr>
          <p:cNvSpPr>
            <a:spLocks noGrp="1" noChangeArrowheads="1"/>
          </p:cNvSpPr>
          <p:nvPr>
            <p:ph type="title" idx="4294967295"/>
          </p:nvPr>
        </p:nvSpPr>
        <p:spPr>
          <a:xfrm>
            <a:off x="-1701800" y="203200"/>
            <a:ext cx="7772400" cy="1143000"/>
          </a:xfrm>
        </p:spPr>
        <p:txBody>
          <a:bodyPr lIns="0" tIns="0" rIns="0" bIns="0" anchor="t"/>
          <a:lstStyle/>
          <a:p>
            <a:r>
              <a:rPr lang="de-DE" altLang="de-DE">
                <a:solidFill>
                  <a:srgbClr val="00FFFF"/>
                </a:solidFill>
                <a:ea typeface="ＭＳ Ｐゴシック" panose="020B0600070205080204" pitchFamily="34" charset="-128"/>
              </a:rPr>
              <a:t>Sensitivity</a:t>
            </a:r>
            <a:endParaRPr lang="de-DE" altLang="de-DE">
              <a:ea typeface="ＭＳ Ｐゴシック" panose="020B0600070205080204" pitchFamily="34" charset="-128"/>
            </a:endParaRPr>
          </a:p>
        </p:txBody>
      </p:sp>
      <p:sp>
        <p:nvSpPr>
          <p:cNvPr id="52226" name="Rectangle 4">
            <a:extLst>
              <a:ext uri="{FF2B5EF4-FFF2-40B4-BE49-F238E27FC236}">
                <a16:creationId xmlns:a16="http://schemas.microsoft.com/office/drawing/2014/main" id="{E9B10D20-C4E7-33AC-7958-9206F1A5F470}"/>
              </a:ext>
            </a:extLst>
          </p:cNvPr>
          <p:cNvSpPr>
            <a:spLocks noChangeArrowheads="1"/>
          </p:cNvSpPr>
          <p:nvPr/>
        </p:nvSpPr>
        <p:spPr bwMode="auto">
          <a:xfrm>
            <a:off x="6045200" y="6223000"/>
            <a:ext cx="1993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de-DE" sz="1200">
                <a:solidFill>
                  <a:schemeClr val="bg1"/>
                </a:solidFill>
              </a:rPr>
              <a:t>Goldenholz et al., 2009</a:t>
            </a:r>
            <a:endParaRPr lang="de-DE" altLang="de-DE" sz="1200"/>
          </a:p>
        </p:txBody>
      </p:sp>
      <p:pic>
        <p:nvPicPr>
          <p:cNvPr id="52227" name="Bild 5">
            <a:extLst>
              <a:ext uri="{FF2B5EF4-FFF2-40B4-BE49-F238E27FC236}">
                <a16:creationId xmlns:a16="http://schemas.microsoft.com/office/drawing/2014/main" id="{0089CD5D-3D01-AB28-7B25-1F93FA591F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71963" y="1084263"/>
            <a:ext cx="4332287" cy="501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3">
            <a:extLst>
              <a:ext uri="{FF2B5EF4-FFF2-40B4-BE49-F238E27FC236}">
                <a16:creationId xmlns:a16="http://schemas.microsoft.com/office/drawing/2014/main" id="{887287CD-70B3-5DD0-1BDD-313E37176536}"/>
              </a:ext>
            </a:extLst>
          </p:cNvPr>
          <p:cNvSpPr txBox="1">
            <a:spLocks noChangeArrowheads="1"/>
          </p:cNvSpPr>
          <p:nvPr/>
        </p:nvSpPr>
        <p:spPr bwMode="auto">
          <a:xfrm>
            <a:off x="153988" y="1531938"/>
            <a:ext cx="36385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19088" indent="-319088">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639763" indent="-2730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110000"/>
              </a:lnSpc>
              <a:spcBef>
                <a:spcPts val="700"/>
              </a:spcBef>
              <a:buClr>
                <a:schemeClr val="accent2"/>
              </a:buClr>
              <a:buSzPct val="60000"/>
              <a:buFont typeface="Wingdings" pitchFamily="2" charset="2"/>
              <a:buChar char=""/>
            </a:pPr>
            <a:r>
              <a:rPr lang="de-DE" altLang="de-DE" sz="2000">
                <a:solidFill>
                  <a:srgbClr val="FFFF00"/>
                </a:solidFill>
                <a:latin typeface="Times" pitchFamily="2" charset="0"/>
                <a:ea typeface="Times" pitchFamily="2" charset="0"/>
                <a:cs typeface="Times" pitchFamily="2" charset="0"/>
              </a:rPr>
              <a:t>Blue: Sensitivity EEG &gt; MEG </a:t>
            </a:r>
            <a:br>
              <a:rPr lang="de-DE" altLang="de-DE" sz="2000">
                <a:solidFill>
                  <a:srgbClr val="FFFF00"/>
                </a:solidFill>
                <a:latin typeface="Times" pitchFamily="2" charset="0"/>
                <a:ea typeface="Times" pitchFamily="2" charset="0"/>
                <a:cs typeface="Times" pitchFamily="2" charset="0"/>
              </a:rPr>
            </a:br>
            <a:r>
              <a:rPr lang="de-DE" altLang="de-DE" sz="2000">
                <a:solidFill>
                  <a:srgbClr val="FFFF00"/>
                </a:solidFill>
                <a:latin typeface="Times" pitchFamily="2" charset="0"/>
                <a:ea typeface="Times" pitchFamily="2" charset="0"/>
                <a:cs typeface="Times" pitchFamily="2" charset="0"/>
              </a:rPr>
              <a:t>for radial and deep sources</a:t>
            </a:r>
          </a:p>
          <a:p>
            <a:pPr eaLnBrk="1" hangingPunct="1">
              <a:lnSpc>
                <a:spcPct val="110000"/>
              </a:lnSpc>
              <a:spcBef>
                <a:spcPts val="700"/>
              </a:spcBef>
              <a:buClr>
                <a:schemeClr val="accent2"/>
              </a:buClr>
              <a:buSzPct val="60000"/>
              <a:buFont typeface="Wingdings" pitchFamily="2" charset="2"/>
              <a:buChar char=""/>
            </a:pPr>
            <a:r>
              <a:rPr lang="de-DE" altLang="de-DE" sz="2000">
                <a:solidFill>
                  <a:srgbClr val="FFFF00"/>
                </a:solidFill>
                <a:latin typeface="Times" pitchFamily="2" charset="0"/>
                <a:ea typeface="Times" pitchFamily="2" charset="0"/>
                <a:cs typeface="Times" pitchFamily="2" charset="0"/>
              </a:rPr>
              <a:t>Red: Sensitivity MEG &gt; EEG </a:t>
            </a:r>
            <a:br>
              <a:rPr lang="de-DE" altLang="de-DE" sz="2000">
                <a:solidFill>
                  <a:srgbClr val="FFFF00"/>
                </a:solidFill>
                <a:latin typeface="Times" pitchFamily="2" charset="0"/>
                <a:ea typeface="Times" pitchFamily="2" charset="0"/>
                <a:cs typeface="Times" pitchFamily="2" charset="0"/>
              </a:rPr>
            </a:br>
            <a:r>
              <a:rPr lang="de-DE" altLang="de-DE" sz="2000">
                <a:solidFill>
                  <a:srgbClr val="FFFF00"/>
                </a:solidFill>
                <a:latin typeface="Times" pitchFamily="2" charset="0"/>
                <a:ea typeface="Times" pitchFamily="2" charset="0"/>
                <a:cs typeface="Times" pitchFamily="2" charset="0"/>
              </a:rPr>
              <a:t>in sulcal wall areas</a:t>
            </a:r>
          </a:p>
          <a:p>
            <a:pPr eaLnBrk="1" hangingPunct="1">
              <a:lnSpc>
                <a:spcPct val="110000"/>
              </a:lnSpc>
              <a:spcBef>
                <a:spcPts val="700"/>
              </a:spcBef>
              <a:buClr>
                <a:schemeClr val="accent2"/>
              </a:buClr>
              <a:buSzPct val="60000"/>
              <a:buFont typeface="Wingdings" pitchFamily="2" charset="2"/>
              <a:buChar char=""/>
            </a:pPr>
            <a:endParaRPr lang="de-DE" altLang="de-DE" sz="2000"/>
          </a:p>
          <a:p>
            <a:pPr eaLnBrk="1" hangingPunct="1">
              <a:lnSpc>
                <a:spcPct val="110000"/>
              </a:lnSpc>
              <a:spcBef>
                <a:spcPts val="700"/>
              </a:spcBef>
              <a:buClr>
                <a:schemeClr val="accent2"/>
              </a:buClr>
              <a:buSzPct val="60000"/>
              <a:buFontTx/>
              <a:buNone/>
            </a:pPr>
            <a:endParaRPr lang="de-DE" altLang="de-DE" sz="2000"/>
          </a:p>
          <a:p>
            <a:pPr eaLnBrk="1" hangingPunct="1">
              <a:lnSpc>
                <a:spcPct val="110000"/>
              </a:lnSpc>
              <a:spcBef>
                <a:spcPts val="700"/>
              </a:spcBef>
              <a:buClr>
                <a:schemeClr val="accent2"/>
              </a:buClr>
              <a:buSzPct val="60000"/>
              <a:buFont typeface="Wingdings" pitchFamily="2" charset="2"/>
              <a:buChar char=""/>
            </a:pPr>
            <a:endParaRPr lang="de-DE" altLang="de-DE" sz="2000"/>
          </a:p>
        </p:txBody>
      </p:sp>
      <p:sp>
        <p:nvSpPr>
          <p:cNvPr id="52229" name="Text Box 8">
            <a:extLst>
              <a:ext uri="{FF2B5EF4-FFF2-40B4-BE49-F238E27FC236}">
                <a16:creationId xmlns:a16="http://schemas.microsoft.com/office/drawing/2014/main" id="{87F9F894-DFFB-F8FB-B0A1-6983186915E5}"/>
              </a:ext>
            </a:extLst>
          </p:cNvPr>
          <p:cNvSpPr txBox="1">
            <a:spLocks noChangeArrowheads="1"/>
          </p:cNvSpPr>
          <p:nvPr/>
        </p:nvSpPr>
        <p:spPr bwMode="auto">
          <a:xfrm>
            <a:off x="304800" y="65088"/>
            <a:ext cx="8839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FontTx/>
              <a:buNone/>
            </a:pPr>
            <a:r>
              <a:rPr lang="en-US" altLang="de-DE" sz="1200" b="1">
                <a:solidFill>
                  <a:schemeClr val="bg1"/>
                </a:solidFill>
                <a:latin typeface="Arial" panose="020B0604020202020204" pitchFamily="34" charset="0"/>
              </a:rPr>
              <a:t>[Piastra,</a:t>
            </a:r>
            <a:r>
              <a:rPr lang="is-IS" altLang="de-DE" sz="1200" b="1">
                <a:solidFill>
                  <a:schemeClr val="bg1"/>
                </a:solidFill>
                <a:latin typeface="Arial" panose="020B0604020202020204" pitchFamily="34" charset="0"/>
              </a:rPr>
              <a:t>…</a:t>
            </a:r>
            <a:r>
              <a:rPr lang="en-US" altLang="de-DE" sz="1200" b="1">
                <a:solidFill>
                  <a:schemeClr val="bg1"/>
                </a:solidFill>
                <a:latin typeface="Arial" panose="020B0604020202020204" pitchFamily="34" charset="0"/>
              </a:rPr>
              <a:t> &amp; Wolters, </a:t>
            </a:r>
            <a:r>
              <a:rPr lang="en-US" altLang="de-DE" sz="1200" b="1" i="1">
                <a:solidFill>
                  <a:schemeClr val="bg1"/>
                </a:solidFill>
                <a:latin typeface="Arial" panose="020B0604020202020204" pitchFamily="34" charset="0"/>
              </a:rPr>
              <a:t>in preparation for submission</a:t>
            </a:r>
            <a:r>
              <a:rPr lang="en-US" altLang="de-DE" sz="1200" b="1">
                <a:solidFill>
                  <a:schemeClr val="bg1"/>
                </a:solidFill>
                <a:latin typeface="Arial" panose="020B0604020202020204" pitchFamily="34" charset="0"/>
              </a:rPr>
              <a:t>]</a:t>
            </a:r>
          </a:p>
        </p:txBody>
      </p:sp>
    </p:spTree>
  </p:cSld>
  <p:clrMapOvr>
    <a:masterClrMapping/>
  </p:clrMapOvr>
  <p:transition spd="slow" advClick="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el 1">
            <a:extLst>
              <a:ext uri="{FF2B5EF4-FFF2-40B4-BE49-F238E27FC236}">
                <a16:creationId xmlns:a16="http://schemas.microsoft.com/office/drawing/2014/main" id="{800AD76A-C2E2-F1D0-03A1-EA4AEA9B846B}"/>
              </a:ext>
            </a:extLst>
          </p:cNvPr>
          <p:cNvSpPr>
            <a:spLocks noGrp="1"/>
          </p:cNvSpPr>
          <p:nvPr>
            <p:ph type="title"/>
          </p:nvPr>
        </p:nvSpPr>
        <p:spPr>
          <a:xfrm>
            <a:off x="685800" y="68263"/>
            <a:ext cx="7772400" cy="1143000"/>
          </a:xfrm>
        </p:spPr>
        <p:txBody>
          <a:bodyPr/>
          <a:lstStyle/>
          <a:p>
            <a:r>
              <a:rPr lang="en-US" altLang="de-DE" sz="4000">
                <a:solidFill>
                  <a:srgbClr val="00FFFF"/>
                </a:solidFill>
                <a:ea typeface="ＭＳ Ｐゴシック" panose="020B0600070205080204" pitchFamily="34" charset="-128"/>
              </a:rPr>
              <a:t>Complementarity of EEG and MEG</a:t>
            </a:r>
          </a:p>
        </p:txBody>
      </p:sp>
      <p:pic>
        <p:nvPicPr>
          <p:cNvPr id="53250" name="Grafik 4">
            <a:extLst>
              <a:ext uri="{FF2B5EF4-FFF2-40B4-BE49-F238E27FC236}">
                <a16:creationId xmlns:a16="http://schemas.microsoft.com/office/drawing/2014/main" id="{29B09739-AB90-F749-FC2A-2200F83B5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7863" y="1168400"/>
            <a:ext cx="5688012" cy="416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CustomShape 2">
            <a:extLst>
              <a:ext uri="{FF2B5EF4-FFF2-40B4-BE49-F238E27FC236}">
                <a16:creationId xmlns:a16="http://schemas.microsoft.com/office/drawing/2014/main" id="{56FB6613-85E3-934C-AFA4-F354F16B3028}"/>
              </a:ext>
            </a:extLst>
          </p:cNvPr>
          <p:cNvSpPr>
            <a:spLocks noChangeArrowheads="1"/>
          </p:cNvSpPr>
          <p:nvPr/>
        </p:nvSpPr>
        <p:spPr bwMode="auto">
          <a:xfrm>
            <a:off x="174625" y="1798638"/>
            <a:ext cx="3025775"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85750" indent="-28575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110000"/>
              </a:lnSpc>
              <a:spcBef>
                <a:spcPct val="0"/>
              </a:spcBef>
              <a:buSzPct val="90000"/>
            </a:pPr>
            <a:r>
              <a:rPr lang="de-DE" altLang="de-DE" sz="1600">
                <a:solidFill>
                  <a:srgbClr val="FFFF00"/>
                </a:solidFill>
              </a:rPr>
              <a:t>Iwasaki et al 2005:</a:t>
            </a:r>
            <a:endParaRPr lang="en-US" altLang="de-DE" sz="1600">
              <a:solidFill>
                <a:srgbClr val="FFFF00"/>
              </a:solidFill>
            </a:endParaRPr>
          </a:p>
          <a:p>
            <a:pPr lvl="1">
              <a:lnSpc>
                <a:spcPct val="110000"/>
              </a:lnSpc>
              <a:spcBef>
                <a:spcPct val="0"/>
              </a:spcBef>
              <a:buSzPct val="90000"/>
              <a:buFont typeface="Wingdings" pitchFamily="2" charset="2"/>
              <a:buChar char=""/>
            </a:pPr>
            <a:r>
              <a:rPr lang="de-DE" altLang="de-DE" sz="1600">
                <a:solidFill>
                  <a:srgbClr val="FFFF00"/>
                </a:solidFill>
              </a:rPr>
              <a:t>EEG/MEG: 72% (31/43 pat)</a:t>
            </a:r>
            <a:endParaRPr lang="en-US" altLang="de-DE" sz="1600">
              <a:solidFill>
                <a:srgbClr val="FFFF00"/>
              </a:solidFill>
            </a:endParaRPr>
          </a:p>
          <a:p>
            <a:pPr lvl="1">
              <a:lnSpc>
                <a:spcPct val="110000"/>
              </a:lnSpc>
              <a:spcBef>
                <a:spcPct val="0"/>
              </a:spcBef>
              <a:buSzPct val="90000"/>
              <a:buFont typeface="Wingdings" pitchFamily="2" charset="2"/>
              <a:buChar char=""/>
            </a:pPr>
            <a:r>
              <a:rPr lang="de-DE" altLang="de-DE" sz="1600">
                <a:solidFill>
                  <a:srgbClr val="FFFF00"/>
                </a:solidFill>
              </a:rPr>
              <a:t>Only EEG: 2% (1/43 pat)</a:t>
            </a:r>
            <a:endParaRPr lang="en-US" altLang="de-DE" sz="1600">
              <a:solidFill>
                <a:srgbClr val="FFFF00"/>
              </a:solidFill>
            </a:endParaRPr>
          </a:p>
          <a:p>
            <a:pPr lvl="1">
              <a:lnSpc>
                <a:spcPct val="110000"/>
              </a:lnSpc>
              <a:spcBef>
                <a:spcPct val="0"/>
              </a:spcBef>
              <a:buSzPct val="90000"/>
              <a:buFont typeface="Wingdings" pitchFamily="2" charset="2"/>
              <a:buChar char=""/>
            </a:pPr>
            <a:r>
              <a:rPr lang="de-DE" altLang="de-DE" sz="1600">
                <a:solidFill>
                  <a:srgbClr val="FFFF00"/>
                </a:solidFill>
              </a:rPr>
              <a:t>Only MEG: 19% (8/43 pat)</a:t>
            </a:r>
          </a:p>
          <a:p>
            <a:pPr lvl="1">
              <a:lnSpc>
                <a:spcPct val="110000"/>
              </a:lnSpc>
              <a:spcBef>
                <a:spcPct val="0"/>
              </a:spcBef>
              <a:buSzPct val="90000"/>
              <a:buFont typeface="Wingdings" pitchFamily="2" charset="2"/>
              <a:buChar char=""/>
            </a:pPr>
            <a:r>
              <a:rPr lang="de-DE" altLang="de-DE" sz="1600">
                <a:solidFill>
                  <a:srgbClr val="FFFF00"/>
                </a:solidFill>
              </a:rPr>
              <a:t>None: 7% (3/43 pat)</a:t>
            </a:r>
            <a:endParaRPr lang="en-US" altLang="de-DE" sz="1600">
              <a:solidFill>
                <a:srgbClr val="FFFF00"/>
              </a:solidFill>
            </a:endParaRPr>
          </a:p>
          <a:p>
            <a:pPr lvl="1">
              <a:lnSpc>
                <a:spcPct val="110000"/>
              </a:lnSpc>
              <a:spcBef>
                <a:spcPct val="0"/>
              </a:spcBef>
              <a:buSzPct val="90000"/>
              <a:buFontTx/>
              <a:buNone/>
            </a:pPr>
            <a:endParaRPr lang="en-US" altLang="de-DE" sz="1600">
              <a:solidFill>
                <a:srgbClr val="FFFF00"/>
              </a:solidFill>
            </a:endParaRPr>
          </a:p>
          <a:p>
            <a:pPr>
              <a:lnSpc>
                <a:spcPct val="110000"/>
              </a:lnSpc>
              <a:spcBef>
                <a:spcPct val="0"/>
              </a:spcBef>
              <a:buSzPct val="90000"/>
            </a:pPr>
            <a:r>
              <a:rPr lang="de-DE" altLang="de-DE" sz="1600">
                <a:solidFill>
                  <a:srgbClr val="FFFF00"/>
                </a:solidFill>
              </a:rPr>
              <a:t>Knake et al 2006:</a:t>
            </a:r>
            <a:endParaRPr lang="en-US" altLang="de-DE" sz="1600">
              <a:solidFill>
                <a:srgbClr val="FFFF00"/>
              </a:solidFill>
            </a:endParaRPr>
          </a:p>
          <a:p>
            <a:pPr lvl="1">
              <a:lnSpc>
                <a:spcPct val="110000"/>
              </a:lnSpc>
              <a:spcBef>
                <a:spcPct val="0"/>
              </a:spcBef>
              <a:buSzPct val="90000"/>
              <a:buFont typeface="Wingdings" pitchFamily="2" charset="2"/>
              <a:buChar char=""/>
            </a:pPr>
            <a:r>
              <a:rPr lang="de-DE" altLang="de-DE" sz="1600">
                <a:solidFill>
                  <a:srgbClr val="FFFF00"/>
                </a:solidFill>
              </a:rPr>
              <a:t>EEG/MEG: 75% (50/67 pat)</a:t>
            </a:r>
            <a:endParaRPr lang="en-US" altLang="de-DE" sz="1600">
              <a:solidFill>
                <a:srgbClr val="FFFF00"/>
              </a:solidFill>
            </a:endParaRPr>
          </a:p>
          <a:p>
            <a:pPr lvl="1">
              <a:lnSpc>
                <a:spcPct val="110000"/>
              </a:lnSpc>
              <a:spcBef>
                <a:spcPct val="0"/>
              </a:spcBef>
              <a:buSzPct val="90000"/>
              <a:buFont typeface="Wingdings" pitchFamily="2" charset="2"/>
              <a:buChar char=""/>
            </a:pPr>
            <a:r>
              <a:rPr lang="de-DE" altLang="de-DE" sz="1600">
                <a:solidFill>
                  <a:srgbClr val="FFFF00"/>
                </a:solidFill>
              </a:rPr>
              <a:t>Only EEG: 3% (2/67 pat)</a:t>
            </a:r>
            <a:endParaRPr lang="en-US" altLang="de-DE" sz="1600">
              <a:solidFill>
                <a:srgbClr val="FFFF00"/>
              </a:solidFill>
            </a:endParaRPr>
          </a:p>
          <a:p>
            <a:pPr lvl="1">
              <a:lnSpc>
                <a:spcPct val="110000"/>
              </a:lnSpc>
              <a:spcBef>
                <a:spcPct val="0"/>
              </a:spcBef>
              <a:buSzPct val="90000"/>
              <a:buFont typeface="Wingdings" pitchFamily="2" charset="2"/>
              <a:buChar char=""/>
            </a:pPr>
            <a:r>
              <a:rPr lang="de-DE" altLang="de-DE" sz="1600">
                <a:solidFill>
                  <a:srgbClr val="FFFF00"/>
                </a:solidFill>
              </a:rPr>
              <a:t>Only MEG: 13% (9/67 pat)</a:t>
            </a:r>
          </a:p>
          <a:p>
            <a:pPr lvl="1">
              <a:lnSpc>
                <a:spcPct val="110000"/>
              </a:lnSpc>
              <a:spcBef>
                <a:spcPct val="0"/>
              </a:spcBef>
              <a:buSzPct val="90000"/>
              <a:buFont typeface="Wingdings" pitchFamily="2" charset="2"/>
              <a:buChar char=""/>
            </a:pPr>
            <a:r>
              <a:rPr lang="de-DE" altLang="de-DE" sz="1600">
                <a:solidFill>
                  <a:srgbClr val="FFFF00"/>
                </a:solidFill>
              </a:rPr>
              <a:t>None: 25% (17/67 pat)</a:t>
            </a:r>
            <a:endParaRPr lang="en-US" altLang="de-DE" sz="1600">
              <a:solidFill>
                <a:srgbClr val="FFFF00"/>
              </a:solidFill>
            </a:endParaRPr>
          </a:p>
          <a:p>
            <a:pPr lvl="1">
              <a:lnSpc>
                <a:spcPct val="110000"/>
              </a:lnSpc>
              <a:spcBef>
                <a:spcPct val="0"/>
              </a:spcBef>
              <a:buSzPct val="90000"/>
              <a:buFontTx/>
              <a:buNone/>
            </a:pPr>
            <a:endParaRPr lang="en-US" altLang="de-DE" sz="2000">
              <a:solidFill>
                <a:srgbClr val="FFFF99"/>
              </a:solidFill>
            </a:endParaRPr>
          </a:p>
        </p:txBody>
      </p:sp>
      <p:pic>
        <p:nvPicPr>
          <p:cNvPr id="53252" name="Bild 6" descr="delete.tiff">
            <a:extLst>
              <a:ext uri="{FF2B5EF4-FFF2-40B4-BE49-F238E27FC236}">
                <a16:creationId xmlns:a16="http://schemas.microsoft.com/office/drawing/2014/main" id="{9A015D20-6941-6704-CDDC-A6695E5D71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8338" y="5461000"/>
            <a:ext cx="57912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EE7644F6-CD00-E22A-115C-6A028E1CB387}"/>
              </a:ext>
            </a:extLst>
          </p:cNvPr>
          <p:cNvSpPr txBox="1">
            <a:spLocks noChangeArrowheads="1"/>
          </p:cNvSpPr>
          <p:nvPr/>
        </p:nvSpPr>
        <p:spPr bwMode="auto">
          <a:xfrm>
            <a:off x="144463" y="5030788"/>
            <a:ext cx="302418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de-DE" altLang="de-DE" sz="2400">
                <a:solidFill>
                  <a:srgbClr val="FFFF00"/>
                </a:solidFill>
              </a:rPr>
              <a:t>What should we use? </a:t>
            </a:r>
          </a:p>
          <a:p>
            <a:pPr eaLnBrk="1" hangingPunct="1">
              <a:spcBef>
                <a:spcPct val="0"/>
              </a:spcBef>
              <a:buFontTx/>
              <a:buNone/>
            </a:pPr>
            <a:r>
              <a:rPr lang="de-DE" altLang="de-DE" sz="2400">
                <a:solidFill>
                  <a:srgbClr val="FFFF00"/>
                </a:solidFill>
              </a:rPr>
              <a:t>MEG instead of EEG? Only EEG?</a:t>
            </a:r>
            <a:endParaRPr lang="de-DE" altLang="de-DE"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8610" name="Rectangle 2">
            <a:extLst>
              <a:ext uri="{FF2B5EF4-FFF2-40B4-BE49-F238E27FC236}">
                <a16:creationId xmlns:a16="http://schemas.microsoft.com/office/drawing/2014/main" id="{38A3C74C-24AC-C99E-9BF5-1918FFDF329E}"/>
              </a:ext>
            </a:extLst>
          </p:cNvPr>
          <p:cNvSpPr>
            <a:spLocks noGrp="1" noChangeArrowheads="1"/>
          </p:cNvSpPr>
          <p:nvPr>
            <p:ph type="title" idx="4294967295"/>
          </p:nvPr>
        </p:nvSpPr>
        <p:spPr>
          <a:xfrm>
            <a:off x="0" y="196850"/>
            <a:ext cx="9144000" cy="476250"/>
          </a:xfrm>
          <a:effectLst>
            <a:outerShdw blurRad="63500" dist="35921" dir="2700000" algn="ctr" rotWithShape="0">
              <a:schemeClr val="tx2">
                <a:alpha val="74997"/>
              </a:schemeClr>
            </a:outerShdw>
          </a:effectLst>
        </p:spPr>
        <p:txBody>
          <a:bodyPr/>
          <a:lstStyle/>
          <a:p>
            <a:r>
              <a:rPr lang="en-GB" altLang="de-DE" sz="2800" b="1">
                <a:solidFill>
                  <a:srgbClr val="00FFFF"/>
                </a:solidFill>
                <a:latin typeface="Arial" panose="020B0604020202020204" pitchFamily="34" charset="0"/>
                <a:ea typeface="ＭＳ Ｐゴシック" panose="020B0600070205080204" pitchFamily="34" charset="-128"/>
              </a:rPr>
              <a:t>Combined EEG and MEG</a:t>
            </a:r>
            <a:endParaRPr lang="de-DE" altLang="de-DE" sz="2400" b="1">
              <a:solidFill>
                <a:srgbClr val="00FFFF"/>
              </a:solidFill>
              <a:latin typeface="Arial" panose="020B0604020202020204" pitchFamily="34" charset="0"/>
              <a:ea typeface="ＭＳ Ｐゴシック" panose="020B0600070205080204" pitchFamily="34" charset="-128"/>
            </a:endParaRPr>
          </a:p>
        </p:txBody>
      </p:sp>
      <p:sp>
        <p:nvSpPr>
          <p:cNvPr id="3268611" name="Rectangle 3">
            <a:extLst>
              <a:ext uri="{FF2B5EF4-FFF2-40B4-BE49-F238E27FC236}">
                <a16:creationId xmlns:a16="http://schemas.microsoft.com/office/drawing/2014/main" id="{0D7726B2-99D1-50AE-04AA-82E94A913615}"/>
              </a:ext>
            </a:extLst>
          </p:cNvPr>
          <p:cNvSpPr>
            <a:spLocks noChangeArrowheads="1"/>
          </p:cNvSpPr>
          <p:nvPr/>
        </p:nvSpPr>
        <p:spPr bwMode="auto">
          <a:xfrm rot="-5400000">
            <a:off x="4489450" y="2325688"/>
            <a:ext cx="793750" cy="7118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nchor="b">
            <a:spAutoFit/>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defRPr/>
            </a:pPr>
            <a:r>
              <a:rPr lang="en-US" altLang="de-DE" b="1">
                <a:solidFill>
                  <a:srgbClr val="FFFF00"/>
                </a:solidFill>
              </a:rPr>
              <a:t>275 channel axial gradiometer whole-cortex MEG</a:t>
            </a:r>
          </a:p>
          <a:p>
            <a:pPr>
              <a:defRPr/>
            </a:pPr>
            <a:r>
              <a:rPr lang="en-US" altLang="de-DE" b="1">
                <a:solidFill>
                  <a:srgbClr val="FFFF00"/>
                </a:solidFill>
              </a:rPr>
              <a:t>128 channel EEG</a:t>
            </a:r>
            <a:endParaRPr lang="en-US" altLang="de-DE" sz="1200" b="1"/>
          </a:p>
        </p:txBody>
      </p:sp>
      <p:pic>
        <p:nvPicPr>
          <p:cNvPr id="54275" name="Picture 4" descr="Carsten_EEG-MEG.JPG                                            00316CC2Macintosh HD                   BBA7EC79:">
            <a:extLst>
              <a:ext uri="{FF2B5EF4-FFF2-40B4-BE49-F238E27FC236}">
                <a16:creationId xmlns:a16="http://schemas.microsoft.com/office/drawing/2014/main" id="{2FF4F354-226B-E2C5-AAFB-84C08D304D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0363" y="1035050"/>
            <a:ext cx="3324225"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7570" name="Rectangle 2">
            <a:extLst>
              <a:ext uri="{FF2B5EF4-FFF2-40B4-BE49-F238E27FC236}">
                <a16:creationId xmlns:a16="http://schemas.microsoft.com/office/drawing/2014/main" id="{AF7C754B-7B8C-D8F6-0FF3-DEEF1E679CB4}"/>
              </a:ext>
            </a:extLst>
          </p:cNvPr>
          <p:cNvSpPr>
            <a:spLocks noGrp="1" noChangeArrowheads="1"/>
          </p:cNvSpPr>
          <p:nvPr>
            <p:ph type="title" idx="4294967295"/>
          </p:nvPr>
        </p:nvSpPr>
        <p:spPr>
          <a:xfrm>
            <a:off x="390525" y="2809875"/>
            <a:ext cx="8210550" cy="476250"/>
          </a:xfrm>
          <a:effectLst>
            <a:outerShdw blurRad="63500" dist="35921" dir="2700000" algn="ctr" rotWithShape="0">
              <a:schemeClr val="tx2">
                <a:alpha val="74997"/>
              </a:schemeClr>
            </a:outerShdw>
          </a:effectLst>
        </p:spPr>
        <p:txBody>
          <a:bodyPr/>
          <a:lstStyle/>
          <a:p>
            <a:br>
              <a:rPr lang="en-US" altLang="de-DE" sz="3200" b="1">
                <a:solidFill>
                  <a:srgbClr val="FFFF00"/>
                </a:solidFill>
                <a:ea typeface="ＭＳ Ｐゴシック" panose="020B0600070205080204" pitchFamily="34" charset="-128"/>
              </a:rPr>
            </a:br>
            <a:r>
              <a:rPr lang="en-US" altLang="de-DE" sz="3200" b="1">
                <a:solidFill>
                  <a:srgbClr val="FFFF00"/>
                </a:solidFill>
                <a:ea typeface="ＭＳ Ｐゴシック" panose="020B0600070205080204" pitchFamily="34" charset="-128"/>
              </a:rPr>
              <a:t>Patient study 1: Source analysis of interictal spikes in presurgical epilepsy diagnosis </a:t>
            </a:r>
            <a:br>
              <a:rPr lang="en-US" altLang="de-DE" sz="3200" b="1">
                <a:solidFill>
                  <a:srgbClr val="FFFF00"/>
                </a:solidFill>
                <a:ea typeface="ＭＳ Ｐゴシック" panose="020B0600070205080204" pitchFamily="34" charset="-128"/>
              </a:rPr>
            </a:br>
            <a:endParaRPr lang="en-US" altLang="de-DE" sz="3200" b="1">
              <a:solidFill>
                <a:srgbClr val="FFFF00"/>
              </a:solidFill>
              <a:ea typeface="ＭＳ Ｐゴシック" panose="020B0600070205080204" pitchFamily="34" charset="-128"/>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9618" name="Rectangle 2">
            <a:extLst>
              <a:ext uri="{FF2B5EF4-FFF2-40B4-BE49-F238E27FC236}">
                <a16:creationId xmlns:a16="http://schemas.microsoft.com/office/drawing/2014/main" id="{F262EC12-D9C2-721D-18FB-5477457B30E2}"/>
              </a:ext>
            </a:extLst>
          </p:cNvPr>
          <p:cNvSpPr>
            <a:spLocks noGrp="1" noChangeArrowheads="1"/>
          </p:cNvSpPr>
          <p:nvPr>
            <p:ph type="title" idx="4294967295"/>
          </p:nvPr>
        </p:nvSpPr>
        <p:spPr>
          <a:xfrm>
            <a:off x="-88900" y="177800"/>
            <a:ext cx="9347200" cy="644525"/>
          </a:xfrm>
          <a:effectLst>
            <a:outerShdw blurRad="63500" dist="35921" dir="2700000" algn="ctr" rotWithShape="0">
              <a:schemeClr val="tx2">
                <a:alpha val="74997"/>
              </a:schemeClr>
            </a:outerShdw>
          </a:effectLst>
        </p:spPr>
        <p:txBody>
          <a:bodyPr/>
          <a:lstStyle/>
          <a:p>
            <a:pPr>
              <a:defRPr/>
            </a:pPr>
            <a:r>
              <a:rPr lang="en-US" altLang="de-DE" sz="3200" b="1">
                <a:solidFill>
                  <a:srgbClr val="00FFFF"/>
                </a:solidFill>
                <a:ea typeface="ＭＳ Ｐゴシック" charset="-128"/>
              </a:rPr>
              <a:t>Averaged interictal EEG spikes</a:t>
            </a:r>
          </a:p>
        </p:txBody>
      </p:sp>
      <p:sp>
        <p:nvSpPr>
          <p:cNvPr id="3439619" name="Text Box 3">
            <a:extLst>
              <a:ext uri="{FF2B5EF4-FFF2-40B4-BE49-F238E27FC236}">
                <a16:creationId xmlns:a16="http://schemas.microsoft.com/office/drawing/2014/main" id="{6C7AD167-051B-4F3B-84D7-BB5F79EA7E64}"/>
              </a:ext>
            </a:extLst>
          </p:cNvPr>
          <p:cNvSpPr txBox="1">
            <a:spLocks noChangeArrowheads="1"/>
          </p:cNvSpPr>
          <p:nvPr/>
        </p:nvSpPr>
        <p:spPr bwMode="auto">
          <a:xfrm>
            <a:off x="2608263" y="5791200"/>
            <a:ext cx="3322637" cy="409575"/>
          </a:xfrm>
          <a:prstGeom prst="rect">
            <a:avLst/>
          </a:prstGeom>
          <a:solidFill>
            <a:srgbClr val="FFFF00"/>
          </a:solidFill>
          <a:ln w="12700">
            <a:solidFill>
              <a:schemeClr val="bg1"/>
            </a:solidFill>
            <a:miter lim="800000"/>
            <a:headEnd type="none" w="sm" len="sm"/>
            <a:tailEnd type="none" w="sm" len="sm"/>
          </a:ln>
          <a:effectLst>
            <a:outerShdw blurRad="63500" dist="107763" dir="18900000" algn="ctr" rotWithShape="0">
              <a:schemeClr val="bg2">
                <a:alpha val="74997"/>
              </a:schemeClr>
            </a:outerShdw>
          </a:effectLst>
        </p:spPr>
        <p:txBody>
          <a:bodyPr>
            <a:spAutoFit/>
          </a:bodyPr>
          <a:lstStyle>
            <a:lvl1pPr defTabSz="762000">
              <a:defRPr sz="2000">
                <a:solidFill>
                  <a:srgbClr val="FFFF99"/>
                </a:solidFill>
                <a:latin typeface="Times New Roman" charset="0"/>
                <a:ea typeface="ＭＳ Ｐゴシック" charset="-128"/>
              </a:defRPr>
            </a:lvl1pPr>
            <a:lvl2pPr marL="37931725" indent="-37474525" defTabSz="762000">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lgn="ctr">
              <a:defRPr/>
            </a:pPr>
            <a:r>
              <a:rPr lang="en-US" altLang="de-DE" b="1">
                <a:solidFill>
                  <a:schemeClr val="tx1"/>
                </a:solidFill>
              </a:rPr>
              <a:t>Measure  EEG and/or MEG</a:t>
            </a:r>
            <a:endParaRPr lang="en-US" altLang="de-DE" sz="1800" b="1">
              <a:solidFill>
                <a:schemeClr val="tx2"/>
              </a:solidFill>
            </a:endParaRPr>
          </a:p>
        </p:txBody>
      </p:sp>
      <p:pic>
        <p:nvPicPr>
          <p:cNvPr id="58371" name="Picture 4" descr="Virtual_ch_interiktalspike9.png                                00317125Macintosh HD                   BBA7EC79:">
            <a:extLst>
              <a:ext uri="{FF2B5EF4-FFF2-40B4-BE49-F238E27FC236}">
                <a16:creationId xmlns:a16="http://schemas.microsoft.com/office/drawing/2014/main" id="{F812C04F-B38F-8632-E503-CD3F5CC07C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 y="871538"/>
            <a:ext cx="8280400" cy="475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 Box 5">
            <a:extLst>
              <a:ext uri="{FF2B5EF4-FFF2-40B4-BE49-F238E27FC236}">
                <a16:creationId xmlns:a16="http://schemas.microsoft.com/office/drawing/2014/main" id="{50399F9F-4CC0-65D1-C85D-05654BCACE53}"/>
              </a:ext>
            </a:extLst>
          </p:cNvPr>
          <p:cNvSpPr txBox="1">
            <a:spLocks noChangeArrowheads="1"/>
          </p:cNvSpPr>
          <p:nvPr/>
        </p:nvSpPr>
        <p:spPr bwMode="auto">
          <a:xfrm>
            <a:off x="0" y="0"/>
            <a:ext cx="914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FontTx/>
              <a:buNone/>
            </a:pPr>
            <a:r>
              <a:rPr lang="en-US" altLang="de-DE" sz="1200" b="1">
                <a:solidFill>
                  <a:srgbClr val="FFFFFF"/>
                </a:solidFill>
              </a:rPr>
              <a:t>[Wolters &amp; Kellinghaus, 2006]</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439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9619"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1666" name="Rectangle 2">
            <a:extLst>
              <a:ext uri="{FF2B5EF4-FFF2-40B4-BE49-F238E27FC236}">
                <a16:creationId xmlns:a16="http://schemas.microsoft.com/office/drawing/2014/main" id="{63F97A5B-B65C-6102-0EC4-37068C80B757}"/>
              </a:ext>
            </a:extLst>
          </p:cNvPr>
          <p:cNvSpPr>
            <a:spLocks noGrp="1" noChangeArrowheads="1"/>
          </p:cNvSpPr>
          <p:nvPr>
            <p:ph type="title" idx="4294967295"/>
          </p:nvPr>
        </p:nvSpPr>
        <p:spPr>
          <a:xfrm>
            <a:off x="57150" y="254000"/>
            <a:ext cx="8969375" cy="644525"/>
          </a:xfrm>
          <a:effectLst>
            <a:outerShdw blurRad="63500" dist="35921" dir="2700000" algn="ctr" rotWithShape="0">
              <a:schemeClr val="tx2">
                <a:alpha val="74997"/>
              </a:schemeClr>
            </a:outerShdw>
          </a:effectLst>
        </p:spPr>
        <p:txBody>
          <a:bodyPr/>
          <a:lstStyle/>
          <a:p>
            <a:pPr>
              <a:defRPr/>
            </a:pPr>
            <a:r>
              <a:rPr lang="en-US" altLang="de-DE" sz="3200" b="1">
                <a:solidFill>
                  <a:srgbClr val="00FFFF"/>
                </a:solidFill>
                <a:ea typeface="ＭＳ Ｐゴシック" charset="-128"/>
              </a:rPr>
              <a:t>Results of combined EEG/MEG dipole fit </a:t>
            </a:r>
          </a:p>
        </p:txBody>
      </p:sp>
      <p:sp>
        <p:nvSpPr>
          <p:cNvPr id="3441667" name="Text Box 3">
            <a:extLst>
              <a:ext uri="{FF2B5EF4-FFF2-40B4-BE49-F238E27FC236}">
                <a16:creationId xmlns:a16="http://schemas.microsoft.com/office/drawing/2014/main" id="{A175A1AD-C9D7-A6FB-CA76-84501086CBAF}"/>
              </a:ext>
            </a:extLst>
          </p:cNvPr>
          <p:cNvSpPr txBox="1">
            <a:spLocks noChangeArrowheads="1"/>
          </p:cNvSpPr>
          <p:nvPr/>
        </p:nvSpPr>
        <p:spPr bwMode="auto">
          <a:xfrm>
            <a:off x="2538413" y="5651500"/>
            <a:ext cx="3971925" cy="379413"/>
          </a:xfrm>
          <a:prstGeom prst="rect">
            <a:avLst/>
          </a:prstGeom>
          <a:solidFill>
            <a:srgbClr val="FFFF00"/>
          </a:solidFill>
          <a:ln w="12700">
            <a:solidFill>
              <a:schemeClr val="bg1"/>
            </a:solidFill>
            <a:miter lim="800000"/>
            <a:headEnd type="none" w="sm" len="sm"/>
            <a:tailEnd type="none" w="sm" len="sm"/>
          </a:ln>
          <a:effectLst>
            <a:outerShdw blurRad="63500" dist="107763" dir="18900000" algn="ctr" rotWithShape="0">
              <a:schemeClr val="bg2">
                <a:alpha val="74997"/>
              </a:schemeClr>
            </a:outerShdw>
          </a:effectLst>
        </p:spPr>
        <p:txBody>
          <a:bodyPr>
            <a:spAutoFit/>
          </a:bodyPr>
          <a:lstStyle>
            <a:lvl1pPr defTabSz="762000">
              <a:defRPr sz="2000">
                <a:solidFill>
                  <a:srgbClr val="FFFF99"/>
                </a:solidFill>
                <a:latin typeface="Times New Roman" charset="0"/>
                <a:ea typeface="ＭＳ Ｐゴシック" charset="-128"/>
              </a:defRPr>
            </a:lvl1pPr>
            <a:lvl2pPr marL="37931725" indent="-37474525" defTabSz="762000">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lgn="ctr">
              <a:defRPr/>
            </a:pPr>
            <a:r>
              <a:rPr lang="en-US" altLang="de-DE" sz="1800" b="1">
                <a:solidFill>
                  <a:schemeClr val="tx1"/>
                </a:solidFill>
              </a:rPr>
              <a:t>Inverse method: </a:t>
            </a:r>
            <a:r>
              <a:rPr lang="en-US" altLang="de-DE" sz="1800" b="1">
                <a:solidFill>
                  <a:srgbClr val="FF0000"/>
                </a:solidFill>
              </a:rPr>
              <a:t>Single current dipole</a:t>
            </a:r>
          </a:p>
        </p:txBody>
      </p:sp>
      <p:pic>
        <p:nvPicPr>
          <p:cNvPr id="60419" name="Picture 4" descr="AverSpike6-9_dipfit-#317129.tif                                00317125Macintosh HD                   BBA7EC79:">
            <a:extLst>
              <a:ext uri="{FF2B5EF4-FFF2-40B4-BE49-F238E27FC236}">
                <a16:creationId xmlns:a16="http://schemas.microsoft.com/office/drawing/2014/main" id="{CA4582BC-84A3-23B7-E4BD-1E58DC0EE6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2303463"/>
            <a:ext cx="4157663"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5" descr="AverSpike6-9_dipfit-#317128.tif                                00317125Macintosh HD                   BBA7EC79:">
            <a:extLst>
              <a:ext uri="{FF2B5EF4-FFF2-40B4-BE49-F238E27FC236}">
                <a16:creationId xmlns:a16="http://schemas.microsoft.com/office/drawing/2014/main" id="{D7080838-1476-3638-6829-6930CEE98A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0" y="2281238"/>
            <a:ext cx="3862388"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 Box 6">
            <a:extLst>
              <a:ext uri="{FF2B5EF4-FFF2-40B4-BE49-F238E27FC236}">
                <a16:creationId xmlns:a16="http://schemas.microsoft.com/office/drawing/2014/main" id="{D2A9FB70-DD75-748B-66B8-18EDF0FE6A22}"/>
              </a:ext>
            </a:extLst>
          </p:cNvPr>
          <p:cNvSpPr txBox="1">
            <a:spLocks noChangeArrowheads="1"/>
          </p:cNvSpPr>
          <p:nvPr/>
        </p:nvSpPr>
        <p:spPr bwMode="auto">
          <a:xfrm>
            <a:off x="0" y="0"/>
            <a:ext cx="914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FontTx/>
              <a:buNone/>
            </a:pPr>
            <a:r>
              <a:rPr lang="en-US" altLang="de-DE" sz="1200" b="1">
                <a:solidFill>
                  <a:srgbClr val="FFFFFF"/>
                </a:solidFill>
              </a:rPr>
              <a:t>[Wolters &amp; Kellinghaus,  2006]</a:t>
            </a:r>
          </a:p>
        </p:txBody>
      </p:sp>
      <p:sp>
        <p:nvSpPr>
          <p:cNvPr id="3441671" name="Text Box 7">
            <a:extLst>
              <a:ext uri="{FF2B5EF4-FFF2-40B4-BE49-F238E27FC236}">
                <a16:creationId xmlns:a16="http://schemas.microsoft.com/office/drawing/2014/main" id="{FA0D6CDC-9BB8-6A92-5A4F-64F31450870F}"/>
              </a:ext>
            </a:extLst>
          </p:cNvPr>
          <p:cNvSpPr txBox="1">
            <a:spLocks noChangeArrowheads="1"/>
          </p:cNvSpPr>
          <p:nvPr/>
        </p:nvSpPr>
        <p:spPr bwMode="auto">
          <a:xfrm>
            <a:off x="315913" y="1803400"/>
            <a:ext cx="3971925" cy="379413"/>
          </a:xfrm>
          <a:prstGeom prst="rect">
            <a:avLst/>
          </a:prstGeom>
          <a:solidFill>
            <a:srgbClr val="FFFF00"/>
          </a:solidFill>
          <a:ln w="12700">
            <a:solidFill>
              <a:schemeClr val="bg1"/>
            </a:solidFill>
            <a:miter lim="800000"/>
            <a:headEnd type="none" w="sm" len="sm"/>
            <a:tailEnd type="none" w="sm" len="sm"/>
          </a:ln>
          <a:effectLst>
            <a:outerShdw blurRad="63500" dist="107763" dir="18900000" algn="ctr" rotWithShape="0">
              <a:schemeClr val="bg2">
                <a:alpha val="74997"/>
              </a:schemeClr>
            </a:outerShdw>
          </a:effectLst>
        </p:spPr>
        <p:txBody>
          <a:bodyPr>
            <a:spAutoFit/>
          </a:bodyPr>
          <a:lstStyle>
            <a:lvl1pPr defTabSz="762000">
              <a:defRPr sz="2000">
                <a:solidFill>
                  <a:srgbClr val="FFFF99"/>
                </a:solidFill>
                <a:latin typeface="Times New Roman" charset="0"/>
                <a:ea typeface="ＭＳ Ｐゴシック" charset="-128"/>
              </a:defRPr>
            </a:lvl1pPr>
            <a:lvl2pPr marL="37931725" indent="-37474525" defTabSz="762000">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lgn="ctr">
              <a:defRPr/>
            </a:pPr>
            <a:r>
              <a:rPr lang="en-US" altLang="de-DE" sz="1800" b="1">
                <a:solidFill>
                  <a:schemeClr val="tx1"/>
                </a:solidFill>
              </a:rPr>
              <a:t>EEG data and (transparent) cortex</a:t>
            </a:r>
            <a:endParaRPr lang="en-US" altLang="de-DE" sz="1800" b="1">
              <a:solidFill>
                <a:srgbClr val="FF0000"/>
              </a:solidFill>
            </a:endParaRPr>
          </a:p>
        </p:txBody>
      </p:sp>
      <p:sp>
        <p:nvSpPr>
          <p:cNvPr id="3441672" name="Text Box 8">
            <a:extLst>
              <a:ext uri="{FF2B5EF4-FFF2-40B4-BE49-F238E27FC236}">
                <a16:creationId xmlns:a16="http://schemas.microsoft.com/office/drawing/2014/main" id="{A4DB20E1-34FA-BFED-92D6-A7A9D3A16C8C}"/>
              </a:ext>
            </a:extLst>
          </p:cNvPr>
          <p:cNvSpPr txBox="1">
            <a:spLocks noChangeArrowheads="1"/>
          </p:cNvSpPr>
          <p:nvPr/>
        </p:nvSpPr>
        <p:spPr bwMode="auto">
          <a:xfrm>
            <a:off x="4570413" y="1828800"/>
            <a:ext cx="3971925" cy="379413"/>
          </a:xfrm>
          <a:prstGeom prst="rect">
            <a:avLst/>
          </a:prstGeom>
          <a:solidFill>
            <a:srgbClr val="FFFF00"/>
          </a:solidFill>
          <a:ln w="12700">
            <a:solidFill>
              <a:schemeClr val="bg1"/>
            </a:solidFill>
            <a:miter lim="800000"/>
            <a:headEnd type="none" w="sm" len="sm"/>
            <a:tailEnd type="none" w="sm" len="sm"/>
          </a:ln>
          <a:effectLst>
            <a:outerShdw blurRad="63500" dist="107763" dir="18900000" algn="ctr" rotWithShape="0">
              <a:schemeClr val="bg2">
                <a:alpha val="74997"/>
              </a:schemeClr>
            </a:outerShdw>
          </a:effectLst>
        </p:spPr>
        <p:txBody>
          <a:bodyPr>
            <a:spAutoFit/>
          </a:bodyPr>
          <a:lstStyle>
            <a:lvl1pPr defTabSz="762000">
              <a:defRPr sz="2000">
                <a:solidFill>
                  <a:srgbClr val="FFFF99"/>
                </a:solidFill>
                <a:latin typeface="Times New Roman" charset="0"/>
                <a:ea typeface="ＭＳ Ｐゴシック" charset="-128"/>
              </a:defRPr>
            </a:lvl1pPr>
            <a:lvl2pPr marL="37931725" indent="-37474525" defTabSz="762000">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lgn="ctr">
              <a:defRPr/>
            </a:pPr>
            <a:r>
              <a:rPr lang="en-US" altLang="de-DE" sz="1800" b="1">
                <a:solidFill>
                  <a:schemeClr val="tx1"/>
                </a:solidFill>
              </a:rPr>
              <a:t>MEG data and (transparent) cortex</a:t>
            </a:r>
            <a:endParaRPr lang="en-US" altLang="de-DE" sz="1800" b="1">
              <a:solidFill>
                <a:srgbClr val="FF0000"/>
              </a:solidFill>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3714" name="Rectangle 2">
            <a:extLst>
              <a:ext uri="{FF2B5EF4-FFF2-40B4-BE49-F238E27FC236}">
                <a16:creationId xmlns:a16="http://schemas.microsoft.com/office/drawing/2014/main" id="{806988FC-7069-2EA3-91C3-DCCA5516CED3}"/>
              </a:ext>
            </a:extLst>
          </p:cNvPr>
          <p:cNvSpPr>
            <a:spLocks noGrp="1" noChangeArrowheads="1"/>
          </p:cNvSpPr>
          <p:nvPr>
            <p:ph type="title" idx="4294967295"/>
          </p:nvPr>
        </p:nvSpPr>
        <p:spPr>
          <a:xfrm>
            <a:off x="57150" y="457200"/>
            <a:ext cx="8969375" cy="644525"/>
          </a:xfrm>
          <a:effectLst>
            <a:outerShdw blurRad="63500" dist="35921" dir="2700000" algn="ctr" rotWithShape="0">
              <a:schemeClr val="tx2">
                <a:alpha val="74997"/>
              </a:schemeClr>
            </a:outerShdw>
          </a:effectLst>
        </p:spPr>
        <p:txBody>
          <a:bodyPr/>
          <a:lstStyle/>
          <a:p>
            <a:pPr>
              <a:defRPr/>
            </a:pPr>
            <a:r>
              <a:rPr lang="en-US" altLang="de-DE" sz="3200" b="1">
                <a:solidFill>
                  <a:srgbClr val="00FFFF"/>
                </a:solidFill>
                <a:ea typeface="ＭＳ Ｐゴシック" charset="-128"/>
              </a:rPr>
              <a:t>Results of combined EEG/MEG L1 norm current density reconstruction</a:t>
            </a:r>
          </a:p>
        </p:txBody>
      </p:sp>
      <p:pic>
        <p:nvPicPr>
          <p:cNvPr id="62466" name="Picture 3" descr="AverSpike6-9_L1clip0#31712B.tif                                00317125Macintosh HD                   BBA7EC79:">
            <a:extLst>
              <a:ext uri="{FF2B5EF4-FFF2-40B4-BE49-F238E27FC236}">
                <a16:creationId xmlns:a16="http://schemas.microsoft.com/office/drawing/2014/main" id="{71555B8D-261B-44CB-25C9-B337615818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563" y="2187575"/>
            <a:ext cx="4087812"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4" descr="AverSpike6-9_L1clip5#31712A.tif                                00317125Macintosh HD                   BBA7EC79:">
            <a:extLst>
              <a:ext uri="{FF2B5EF4-FFF2-40B4-BE49-F238E27FC236}">
                <a16:creationId xmlns:a16="http://schemas.microsoft.com/office/drawing/2014/main" id="{BFBFF746-9ECD-8521-68E1-B9758E51BE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5200" y="2208213"/>
            <a:ext cx="4138613" cy="288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43717" name="Text Box 5">
            <a:extLst>
              <a:ext uri="{FF2B5EF4-FFF2-40B4-BE49-F238E27FC236}">
                <a16:creationId xmlns:a16="http://schemas.microsoft.com/office/drawing/2014/main" id="{34A4CDDD-5B39-EFA3-B08A-93723CE9B025}"/>
              </a:ext>
            </a:extLst>
          </p:cNvPr>
          <p:cNvSpPr txBox="1">
            <a:spLocks noChangeArrowheads="1"/>
          </p:cNvSpPr>
          <p:nvPr/>
        </p:nvSpPr>
        <p:spPr bwMode="auto">
          <a:xfrm>
            <a:off x="2449513" y="5473700"/>
            <a:ext cx="4492625" cy="379413"/>
          </a:xfrm>
          <a:prstGeom prst="rect">
            <a:avLst/>
          </a:prstGeom>
          <a:solidFill>
            <a:srgbClr val="FFFF00"/>
          </a:solidFill>
          <a:ln w="12700">
            <a:solidFill>
              <a:schemeClr val="bg1"/>
            </a:solidFill>
            <a:miter lim="800000"/>
            <a:headEnd type="none" w="sm" len="sm"/>
            <a:tailEnd type="none" w="sm" len="sm"/>
          </a:ln>
          <a:effectLst>
            <a:outerShdw blurRad="63500" dist="107763" dir="18900000" algn="ctr" rotWithShape="0">
              <a:schemeClr val="bg2">
                <a:alpha val="74997"/>
              </a:schemeClr>
            </a:outerShdw>
          </a:effectLst>
        </p:spPr>
        <p:txBody>
          <a:bodyPr>
            <a:spAutoFit/>
          </a:bodyPr>
          <a:lstStyle>
            <a:lvl1pPr defTabSz="762000">
              <a:defRPr sz="2000">
                <a:solidFill>
                  <a:srgbClr val="FFFF99"/>
                </a:solidFill>
                <a:latin typeface="Times New Roman" charset="0"/>
                <a:ea typeface="ＭＳ Ｐゴシック" charset="-128"/>
              </a:defRPr>
            </a:lvl1pPr>
            <a:lvl2pPr marL="37931725" indent="-37474525" defTabSz="762000">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lgn="ctr">
              <a:defRPr/>
            </a:pPr>
            <a:r>
              <a:rPr lang="en-US" altLang="de-DE" sz="1800" b="1">
                <a:solidFill>
                  <a:schemeClr val="tx1"/>
                </a:solidFill>
              </a:rPr>
              <a:t>Inverse method: </a:t>
            </a:r>
            <a:r>
              <a:rPr lang="en-US" altLang="de-DE" sz="1800" b="1">
                <a:solidFill>
                  <a:srgbClr val="FF0000"/>
                </a:solidFill>
              </a:rPr>
              <a:t>L1 norm current density</a:t>
            </a:r>
          </a:p>
        </p:txBody>
      </p:sp>
      <p:sp>
        <p:nvSpPr>
          <p:cNvPr id="62469" name="Text Box 6">
            <a:extLst>
              <a:ext uri="{FF2B5EF4-FFF2-40B4-BE49-F238E27FC236}">
                <a16:creationId xmlns:a16="http://schemas.microsoft.com/office/drawing/2014/main" id="{EBE34C44-1966-0BB4-C884-1A65D95AF1D3}"/>
              </a:ext>
            </a:extLst>
          </p:cNvPr>
          <p:cNvSpPr txBox="1">
            <a:spLocks noChangeArrowheads="1"/>
          </p:cNvSpPr>
          <p:nvPr/>
        </p:nvSpPr>
        <p:spPr bwMode="auto">
          <a:xfrm>
            <a:off x="0" y="0"/>
            <a:ext cx="914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FontTx/>
              <a:buNone/>
            </a:pPr>
            <a:r>
              <a:rPr lang="en-US" altLang="de-DE" sz="1200" b="1">
                <a:solidFill>
                  <a:srgbClr val="FFFFFF"/>
                </a:solidFill>
              </a:rPr>
              <a:t>[Wolters &amp; Kellinghaus, 2006]</a:t>
            </a:r>
          </a:p>
        </p:txBody>
      </p:sp>
      <p:sp>
        <p:nvSpPr>
          <p:cNvPr id="3443719" name="Text Box 7">
            <a:extLst>
              <a:ext uri="{FF2B5EF4-FFF2-40B4-BE49-F238E27FC236}">
                <a16:creationId xmlns:a16="http://schemas.microsoft.com/office/drawing/2014/main" id="{90F641C4-4226-FF87-7CF1-D998534BCB9E}"/>
              </a:ext>
            </a:extLst>
          </p:cNvPr>
          <p:cNvSpPr txBox="1">
            <a:spLocks noChangeArrowheads="1"/>
          </p:cNvSpPr>
          <p:nvPr/>
        </p:nvSpPr>
        <p:spPr bwMode="auto">
          <a:xfrm>
            <a:off x="315913" y="1701800"/>
            <a:ext cx="4175125" cy="379413"/>
          </a:xfrm>
          <a:prstGeom prst="rect">
            <a:avLst/>
          </a:prstGeom>
          <a:solidFill>
            <a:srgbClr val="FFFF00"/>
          </a:solidFill>
          <a:ln w="12700">
            <a:solidFill>
              <a:schemeClr val="bg1"/>
            </a:solidFill>
            <a:miter lim="800000"/>
            <a:headEnd type="none" w="sm" len="sm"/>
            <a:tailEnd type="none" w="sm" len="sm"/>
          </a:ln>
          <a:effectLst>
            <a:outerShdw blurRad="63500" dist="107763" dir="18900000" algn="ctr" rotWithShape="0">
              <a:schemeClr val="bg2">
                <a:alpha val="74997"/>
              </a:schemeClr>
            </a:outerShdw>
          </a:effectLst>
        </p:spPr>
        <p:txBody>
          <a:bodyPr>
            <a:spAutoFit/>
          </a:bodyPr>
          <a:lstStyle>
            <a:lvl1pPr defTabSz="762000">
              <a:defRPr sz="2000">
                <a:solidFill>
                  <a:srgbClr val="FFFF99"/>
                </a:solidFill>
                <a:latin typeface="Times New Roman" charset="0"/>
                <a:ea typeface="ＭＳ Ｐゴシック" charset="-128"/>
              </a:defRPr>
            </a:lvl1pPr>
            <a:lvl2pPr marL="37931725" indent="-37474525" defTabSz="762000">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lgn="ctr">
              <a:defRPr/>
            </a:pPr>
            <a:r>
              <a:rPr lang="en-US" altLang="de-DE" sz="1800" b="1">
                <a:solidFill>
                  <a:schemeClr val="tx1"/>
                </a:solidFill>
              </a:rPr>
              <a:t>EEG data and (nontransparent) cortex</a:t>
            </a:r>
            <a:endParaRPr lang="en-US" altLang="de-DE" sz="1800" b="1">
              <a:solidFill>
                <a:srgbClr val="FF0000"/>
              </a:solidFill>
            </a:endParaRPr>
          </a:p>
        </p:txBody>
      </p:sp>
      <p:sp>
        <p:nvSpPr>
          <p:cNvPr id="3443720" name="Text Box 8">
            <a:extLst>
              <a:ext uri="{FF2B5EF4-FFF2-40B4-BE49-F238E27FC236}">
                <a16:creationId xmlns:a16="http://schemas.microsoft.com/office/drawing/2014/main" id="{D66B0C01-9E05-AA09-4E22-3A6C0F220EA1}"/>
              </a:ext>
            </a:extLst>
          </p:cNvPr>
          <p:cNvSpPr txBox="1">
            <a:spLocks noChangeArrowheads="1"/>
          </p:cNvSpPr>
          <p:nvPr/>
        </p:nvSpPr>
        <p:spPr bwMode="auto">
          <a:xfrm>
            <a:off x="4799013" y="1701800"/>
            <a:ext cx="4149725" cy="379413"/>
          </a:xfrm>
          <a:prstGeom prst="rect">
            <a:avLst/>
          </a:prstGeom>
          <a:solidFill>
            <a:srgbClr val="FFFF00"/>
          </a:solidFill>
          <a:ln w="12700">
            <a:solidFill>
              <a:schemeClr val="bg1"/>
            </a:solidFill>
            <a:miter lim="800000"/>
            <a:headEnd type="none" w="sm" len="sm"/>
            <a:tailEnd type="none" w="sm" len="sm"/>
          </a:ln>
          <a:effectLst>
            <a:outerShdw blurRad="63500" dist="107763" dir="18900000" algn="ctr" rotWithShape="0">
              <a:schemeClr val="bg2">
                <a:alpha val="74997"/>
              </a:schemeClr>
            </a:outerShdw>
          </a:effectLst>
        </p:spPr>
        <p:txBody>
          <a:bodyPr>
            <a:spAutoFit/>
          </a:bodyPr>
          <a:lstStyle>
            <a:lvl1pPr defTabSz="762000">
              <a:defRPr sz="2000">
                <a:solidFill>
                  <a:srgbClr val="FFFF99"/>
                </a:solidFill>
                <a:latin typeface="Times New Roman" charset="0"/>
                <a:ea typeface="ＭＳ Ｐゴシック" charset="-128"/>
              </a:defRPr>
            </a:lvl1pPr>
            <a:lvl2pPr marL="37931725" indent="-37474525" defTabSz="762000">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lgn="ctr">
              <a:defRPr/>
            </a:pPr>
            <a:r>
              <a:rPr lang="en-US" altLang="de-DE" sz="1800" b="1">
                <a:solidFill>
                  <a:schemeClr val="tx1"/>
                </a:solidFill>
              </a:rPr>
              <a:t>MEG data and (nontransparent) cortex</a:t>
            </a:r>
            <a:endParaRPr lang="en-US" altLang="de-DE" sz="1800" b="1">
              <a:solidFill>
                <a:srgbClr val="FF0000"/>
              </a:solidFill>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514475" y="500169"/>
            <a:ext cx="6115050" cy="742950"/>
          </a:xfrm>
        </p:spPr>
        <p:txBody>
          <a:bodyPr>
            <a:normAutofit/>
          </a:bodyPr>
          <a:lstStyle/>
          <a:p>
            <a:pPr lvl="1">
              <a:buSzPct val="130000"/>
            </a:pPr>
            <a:r>
              <a:rPr lang="en-US" sz="3300" b="1" dirty="0">
                <a:solidFill>
                  <a:srgbClr val="FFFF00"/>
                </a:solidFill>
                <a:latin typeface="Cambria" pitchFamily="18" charset="0"/>
              </a:rPr>
              <a:t>Thank you for your attention!</a:t>
            </a:r>
          </a:p>
        </p:txBody>
      </p:sp>
      <p:pic>
        <p:nvPicPr>
          <p:cNvPr id="4" name="Bild 3" descr="IBBMethodsGroup.jpg">
            <a:extLst>
              <a:ext uri="{FF2B5EF4-FFF2-40B4-BE49-F238E27FC236}">
                <a16:creationId xmlns:a16="http://schemas.microsoft.com/office/drawing/2014/main" id="{B58A8F8A-81AC-4CD6-97CD-6D18C47307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078850"/>
            <a:ext cx="2724996" cy="2043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 4">
            <a:extLst>
              <a:ext uri="{FF2B5EF4-FFF2-40B4-BE49-F238E27FC236}">
                <a16:creationId xmlns:a16="http://schemas.microsoft.com/office/drawing/2014/main" id="{4308B2C8-AA9C-4953-824B-885FD748ECA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8111" y="2029421"/>
            <a:ext cx="2967038" cy="197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C022ACC5-72A1-36F1-9B7C-821BF2C92E2A}"/>
              </a:ext>
            </a:extLst>
          </p:cNvPr>
          <p:cNvSpPr txBox="1">
            <a:spLocks noChangeArrowheads="1"/>
          </p:cNvSpPr>
          <p:nvPr/>
        </p:nvSpPr>
        <p:spPr bwMode="auto">
          <a:xfrm>
            <a:off x="3436449" y="2375901"/>
            <a:ext cx="1612915" cy="656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normAutofit fontScale="82500" lnSpcReduction="10000"/>
          </a:bodyPr>
          <a:lstStyle>
            <a:lvl1pPr algn="ctr" rtl="0" eaLnBrk="0" fontAlgn="base" hangingPunct="0">
              <a:spcBef>
                <a:spcPct val="0"/>
              </a:spcBef>
              <a:spcAft>
                <a:spcPct val="0"/>
              </a:spcAft>
              <a:defRPr sz="4400">
                <a:solidFill>
                  <a:schemeClr val="tx2"/>
                </a:solidFill>
                <a:latin typeface="+mj-lt"/>
                <a:ea typeface="ＭＳ Ｐゴシック" pitchFamily="-84" charset="-128"/>
                <a:cs typeface="ＭＳ Ｐゴシック" pitchFamily="-84"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84" charset="-128"/>
                <a:cs typeface="ＭＳ Ｐゴシック" pitchFamily="-84"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84" charset="-128"/>
                <a:cs typeface="ＭＳ Ｐゴシック" pitchFamily="-84"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84" charset="-128"/>
                <a:cs typeface="ＭＳ Ｐゴシック" pitchFamily="-84"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84" charset="-128"/>
                <a:cs typeface="ＭＳ Ｐゴシック" pitchFamily="-84"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a:defRPr/>
            </a:pPr>
            <a:r>
              <a:rPr lang="en-US" altLang="de-DE" sz="2175" b="1" kern="0" dirty="0">
                <a:solidFill>
                  <a:srgbClr val="FFFF00"/>
                </a:solidFill>
                <a:ea typeface="ＭＳ Ｐゴシック" charset="-128"/>
              </a:rPr>
              <a:t>SIM-NEURO </a:t>
            </a:r>
          </a:p>
          <a:p>
            <a:pPr algn="l">
              <a:defRPr/>
            </a:pPr>
            <a:r>
              <a:rPr lang="en-US" altLang="de-DE" sz="2175" b="1" kern="0" dirty="0">
                <a:solidFill>
                  <a:srgbClr val="FFFF00"/>
                </a:solidFill>
                <a:ea typeface="ＭＳ Ｐゴシック" charset="-128"/>
              </a:rPr>
              <a:t>work-group</a:t>
            </a:r>
          </a:p>
        </p:txBody>
      </p:sp>
      <p:pic>
        <p:nvPicPr>
          <p:cNvPr id="10" name="Grafik 9">
            <a:extLst>
              <a:ext uri="{FF2B5EF4-FFF2-40B4-BE49-F238E27FC236}">
                <a16:creationId xmlns:a16="http://schemas.microsoft.com/office/drawing/2014/main" id="{30854774-92CD-FC9D-DCA0-6D7067E2CF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5856" y="2888940"/>
            <a:ext cx="2351617" cy="3327834"/>
          </a:xfrm>
          <a:prstGeom prst="rect">
            <a:avLst/>
          </a:prstGeom>
          <a:scene3d>
            <a:camera prst="orthographicFront">
              <a:rot lat="0" lon="0" rev="16200000"/>
            </a:camera>
            <a:lightRig rig="threePt" dir="t"/>
          </a:scene3d>
        </p:spPr>
      </p:pic>
      <p:sp>
        <p:nvSpPr>
          <p:cNvPr id="8" name="Textfeld 7">
            <a:extLst>
              <a:ext uri="{FF2B5EF4-FFF2-40B4-BE49-F238E27FC236}">
                <a16:creationId xmlns:a16="http://schemas.microsoft.com/office/drawing/2014/main" id="{95E5BE13-D54F-1536-E5BB-21CDA998D0F9}"/>
              </a:ext>
            </a:extLst>
          </p:cNvPr>
          <p:cNvSpPr txBox="1"/>
          <p:nvPr/>
        </p:nvSpPr>
        <p:spPr>
          <a:xfrm>
            <a:off x="5004048" y="4833156"/>
            <a:ext cx="1119969" cy="323165"/>
          </a:xfrm>
          <a:prstGeom prst="rect">
            <a:avLst/>
          </a:prstGeom>
          <a:solidFill>
            <a:schemeClr val="tx1"/>
          </a:solidFill>
        </p:spPr>
        <p:txBody>
          <a:bodyPr wrap="square" rtlCol="0">
            <a:spAutoFit/>
          </a:bodyPr>
          <a:lstStyle/>
          <a:p>
            <a:endParaRPr lang="de-DE" sz="1500" dirty="0"/>
          </a:p>
        </p:txBody>
      </p:sp>
      <p:pic>
        <p:nvPicPr>
          <p:cNvPr id="9" name="Grafik 8">
            <a:extLst>
              <a:ext uri="{FF2B5EF4-FFF2-40B4-BE49-F238E27FC236}">
                <a16:creationId xmlns:a16="http://schemas.microsoft.com/office/drawing/2014/main" id="{4830D2A3-D1AB-B80A-9919-CE6EA498C8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8205" y="4859590"/>
            <a:ext cx="1065963" cy="621638"/>
          </a:xfrm>
          <a:prstGeom prst="rect">
            <a:avLst/>
          </a:prstGeom>
        </p:spPr>
      </p:pic>
      <p:pic>
        <p:nvPicPr>
          <p:cNvPr id="11" name="Bild 9">
            <a:extLst>
              <a:ext uri="{FF2B5EF4-FFF2-40B4-BE49-F238E27FC236}">
                <a16:creationId xmlns:a16="http://schemas.microsoft.com/office/drawing/2014/main" id="{39C45B3A-2D43-DC22-1B2D-C222238C061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55149" y="3774579"/>
            <a:ext cx="904578" cy="44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Bild 10">
            <a:extLst>
              <a:ext uri="{FF2B5EF4-FFF2-40B4-BE49-F238E27FC236}">
                <a16:creationId xmlns:a16="http://schemas.microsoft.com/office/drawing/2014/main" id="{7F1B94E6-1219-C13F-EBE5-70B11F615BD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55149" y="4274639"/>
            <a:ext cx="904578" cy="57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ild 16">
            <a:extLst>
              <a:ext uri="{FF2B5EF4-FFF2-40B4-BE49-F238E27FC236}">
                <a16:creationId xmlns:a16="http://schemas.microsoft.com/office/drawing/2014/main" id="{550F05CD-6BDE-B694-5963-71BD209F6B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55149" y="4906973"/>
            <a:ext cx="888486" cy="229829"/>
          </a:xfrm>
          <a:prstGeom prst="rect">
            <a:avLst/>
          </a:prstGeom>
        </p:spPr>
      </p:pic>
      <p:pic>
        <p:nvPicPr>
          <p:cNvPr id="14" name="Bild 17">
            <a:extLst>
              <a:ext uri="{FF2B5EF4-FFF2-40B4-BE49-F238E27FC236}">
                <a16:creationId xmlns:a16="http://schemas.microsoft.com/office/drawing/2014/main" id="{F03DE543-2D04-41BE-2F9C-75FFF6C708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55149" y="5178856"/>
            <a:ext cx="876590" cy="776628"/>
          </a:xfrm>
          <a:prstGeom prst="rect">
            <a:avLst/>
          </a:prstGeom>
        </p:spPr>
      </p:pic>
      <p:pic>
        <p:nvPicPr>
          <p:cNvPr id="5" name="Picture 4" descr="Fabian KAISER | FH Münster, Münster | M. Sc. Program in ...">
            <a:extLst>
              <a:ext uri="{FF2B5EF4-FFF2-40B4-BE49-F238E27FC236}">
                <a16:creationId xmlns:a16="http://schemas.microsoft.com/office/drawing/2014/main" id="{1A5C76AC-0218-8D09-F305-DF1C3315FA3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51264" y="3586979"/>
            <a:ext cx="656640" cy="65664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9197372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el 1">
            <a:extLst>
              <a:ext uri="{FF2B5EF4-FFF2-40B4-BE49-F238E27FC236}">
                <a16:creationId xmlns:a16="http://schemas.microsoft.com/office/drawing/2014/main" id="{32960B24-A1A0-0425-9C43-67F9E7473099}"/>
              </a:ext>
            </a:extLst>
          </p:cNvPr>
          <p:cNvSpPr>
            <a:spLocks noGrp="1"/>
          </p:cNvSpPr>
          <p:nvPr>
            <p:ph type="title" idx="4294967295"/>
          </p:nvPr>
        </p:nvSpPr>
        <p:spPr>
          <a:xfrm>
            <a:off x="685800" y="266700"/>
            <a:ext cx="8255000" cy="1143000"/>
          </a:xfrm>
        </p:spPr>
        <p:txBody>
          <a:bodyPr/>
          <a:lstStyle/>
          <a:p>
            <a:r>
              <a:rPr lang="de-DE" altLang="de-DE">
                <a:solidFill>
                  <a:srgbClr val="00FFFF"/>
                </a:solidFill>
                <a:latin typeface="Arial" panose="020B0604020202020204" pitchFamily="34" charset="0"/>
                <a:ea typeface="ＭＳ Ｐゴシック" panose="020B0600070205080204" pitchFamily="34" charset="-128"/>
              </a:rPr>
              <a:t>Magnetically shielded room</a:t>
            </a:r>
            <a:endParaRPr lang="de-DE" altLang="de-DE">
              <a:ea typeface="ＭＳ Ｐゴシック" panose="020B0600070205080204" pitchFamily="34" charset="-128"/>
            </a:endParaRPr>
          </a:p>
        </p:txBody>
      </p:sp>
      <p:pic>
        <p:nvPicPr>
          <p:cNvPr id="10242" name="Picture 2" descr="C:\Users\Stefan\Documents\Medizin\NL\Biomag\MEG_Work_5.jpg">
            <a:extLst>
              <a:ext uri="{FF2B5EF4-FFF2-40B4-BE49-F238E27FC236}">
                <a16:creationId xmlns:a16="http://schemas.microsoft.com/office/drawing/2014/main" id="{A11DFF78-E147-42D3-29E9-3058CE2543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7940" t="36821" r="3156" b="11282"/>
          <a:stretch>
            <a:fillRect/>
          </a:stretch>
        </p:blipFill>
        <p:spPr bwMode="auto">
          <a:xfrm>
            <a:off x="317500" y="1552575"/>
            <a:ext cx="445452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5" descr="IMGP2944.GIF                                                   002C0087Macintosh HD                   BBA77BF9:">
            <a:extLst>
              <a:ext uri="{FF2B5EF4-FFF2-40B4-BE49-F238E27FC236}">
                <a16:creationId xmlns:a16="http://schemas.microsoft.com/office/drawing/2014/main" id="{4AAA983B-6FB2-815C-1559-B2377CDD11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7600" y="1554163"/>
            <a:ext cx="3406775" cy="442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el 1">
            <a:extLst>
              <a:ext uri="{FF2B5EF4-FFF2-40B4-BE49-F238E27FC236}">
                <a16:creationId xmlns:a16="http://schemas.microsoft.com/office/drawing/2014/main" id="{14E070C0-14DC-2B89-9432-D4156DEEFC64}"/>
              </a:ext>
            </a:extLst>
          </p:cNvPr>
          <p:cNvSpPr>
            <a:spLocks noGrp="1"/>
          </p:cNvSpPr>
          <p:nvPr>
            <p:ph type="title" idx="4294967295"/>
          </p:nvPr>
        </p:nvSpPr>
        <p:spPr>
          <a:xfrm>
            <a:off x="685800" y="-228600"/>
            <a:ext cx="7772400" cy="1143000"/>
          </a:xfrm>
        </p:spPr>
        <p:txBody>
          <a:bodyPr/>
          <a:lstStyle/>
          <a:p>
            <a:r>
              <a:rPr lang="de-DE" altLang="de-DE">
                <a:solidFill>
                  <a:srgbClr val="00FFFF"/>
                </a:solidFill>
                <a:ea typeface="ＭＳ Ｐゴシック" panose="020B0600070205080204" pitchFamily="34" charset="-128"/>
              </a:rPr>
              <a:t>MEG Interna</a:t>
            </a:r>
            <a:endParaRPr lang="de-DE" altLang="de-DE">
              <a:ea typeface="ＭＳ Ｐゴシック" panose="020B0600070205080204" pitchFamily="34" charset="-128"/>
            </a:endParaRPr>
          </a:p>
        </p:txBody>
      </p:sp>
      <p:pic>
        <p:nvPicPr>
          <p:cNvPr id="11266" name="Picture 2" descr="diagram of the MEG helmet an sensors">
            <a:extLst>
              <a:ext uri="{FF2B5EF4-FFF2-40B4-BE49-F238E27FC236}">
                <a16:creationId xmlns:a16="http://schemas.microsoft.com/office/drawing/2014/main" id="{3EE67FAA-2815-2926-B6B5-9DF693FDCE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49288"/>
            <a:ext cx="4795838"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4" descr="Carsten_EEG-MEG.JPG                                            00316CC2Macintosh HD                   BBA7EC79:">
            <a:extLst>
              <a:ext uri="{FF2B5EF4-FFF2-40B4-BE49-F238E27FC236}">
                <a16:creationId xmlns:a16="http://schemas.microsoft.com/office/drawing/2014/main" id="{0A3F8F94-F698-FFED-F554-B92D81FC88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1263" y="654050"/>
            <a:ext cx="38290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el 1">
            <a:extLst>
              <a:ext uri="{FF2B5EF4-FFF2-40B4-BE49-F238E27FC236}">
                <a16:creationId xmlns:a16="http://schemas.microsoft.com/office/drawing/2014/main" id="{1F60E545-CC47-2B25-F750-C2D152E61A60}"/>
              </a:ext>
            </a:extLst>
          </p:cNvPr>
          <p:cNvSpPr>
            <a:spLocks noGrp="1"/>
          </p:cNvSpPr>
          <p:nvPr>
            <p:ph type="title" idx="4294967295"/>
          </p:nvPr>
        </p:nvSpPr>
        <p:spPr>
          <a:xfrm>
            <a:off x="469900" y="0"/>
            <a:ext cx="8458200" cy="1143000"/>
          </a:xfrm>
        </p:spPr>
        <p:txBody>
          <a:bodyPr/>
          <a:lstStyle/>
          <a:p>
            <a:r>
              <a:rPr lang="de-DE" altLang="de-DE">
                <a:solidFill>
                  <a:srgbClr val="00FFFF"/>
                </a:solidFill>
                <a:ea typeface="ＭＳ Ｐゴシック" panose="020B0600070205080204" pitchFamily="34" charset="-128"/>
              </a:rPr>
              <a:t>Registration of the magnetic flux</a:t>
            </a:r>
            <a:endParaRPr lang="de-DE" altLang="de-DE">
              <a:ea typeface="ＭＳ Ｐゴシック" panose="020B0600070205080204" pitchFamily="34" charset="-128"/>
            </a:endParaRPr>
          </a:p>
        </p:txBody>
      </p:sp>
      <p:pic>
        <p:nvPicPr>
          <p:cNvPr id="12290" name="Grafik 4" descr="SQUIIDs.png">
            <a:extLst>
              <a:ext uri="{FF2B5EF4-FFF2-40B4-BE49-F238E27FC236}">
                <a16:creationId xmlns:a16="http://schemas.microsoft.com/office/drawing/2014/main" id="{1AD2DE53-0DA6-20EC-862E-0AF4131A4E9A}"/>
              </a:ext>
            </a:extLst>
          </p:cNvPr>
          <p:cNvPicPr>
            <a:picLocks noChangeAspect="1"/>
          </p:cNvPicPr>
          <p:nvPr/>
        </p:nvPicPr>
        <p:blipFill>
          <a:blip r:embed="rId2">
            <a:extLst>
              <a:ext uri="{28A0092B-C50C-407E-A947-70E740481C1C}">
                <a14:useLocalDpi xmlns:a14="http://schemas.microsoft.com/office/drawing/2010/main" val="0"/>
              </a:ext>
            </a:extLst>
          </a:blip>
          <a:srcRect l="27200" r="53018"/>
          <a:stretch>
            <a:fillRect/>
          </a:stretch>
        </p:blipFill>
        <p:spPr bwMode="auto">
          <a:xfrm>
            <a:off x="762000" y="3228975"/>
            <a:ext cx="935038"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Grafik 5" descr="SQUIIDs.png">
            <a:extLst>
              <a:ext uri="{FF2B5EF4-FFF2-40B4-BE49-F238E27FC236}">
                <a16:creationId xmlns:a16="http://schemas.microsoft.com/office/drawing/2014/main" id="{F6F80B95-7383-B2C9-3912-4277E4BF8A38}"/>
              </a:ext>
            </a:extLst>
          </p:cNvPr>
          <p:cNvPicPr>
            <a:picLocks noChangeAspect="1"/>
          </p:cNvPicPr>
          <p:nvPr/>
        </p:nvPicPr>
        <p:blipFill>
          <a:blip r:embed="rId2">
            <a:extLst>
              <a:ext uri="{28A0092B-C50C-407E-A947-70E740481C1C}">
                <a14:useLocalDpi xmlns:a14="http://schemas.microsoft.com/office/drawing/2010/main" val="0"/>
              </a:ext>
            </a:extLst>
          </a:blip>
          <a:srcRect l="55225"/>
          <a:stretch>
            <a:fillRect/>
          </a:stretch>
        </p:blipFill>
        <p:spPr bwMode="auto">
          <a:xfrm>
            <a:off x="127000" y="5157788"/>
            <a:ext cx="2116138"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Grafik 6" descr="SQUIIDs.png">
            <a:extLst>
              <a:ext uri="{FF2B5EF4-FFF2-40B4-BE49-F238E27FC236}">
                <a16:creationId xmlns:a16="http://schemas.microsoft.com/office/drawing/2014/main" id="{E03F549C-2A10-5946-1F89-A4D029DC2E69}"/>
              </a:ext>
            </a:extLst>
          </p:cNvPr>
          <p:cNvPicPr>
            <a:picLocks noChangeAspect="1"/>
          </p:cNvPicPr>
          <p:nvPr/>
        </p:nvPicPr>
        <p:blipFill>
          <a:blip r:embed="rId2">
            <a:extLst>
              <a:ext uri="{28A0092B-C50C-407E-A947-70E740481C1C}">
                <a14:useLocalDpi xmlns:a14="http://schemas.microsoft.com/office/drawing/2010/main" val="0"/>
              </a:ext>
            </a:extLst>
          </a:blip>
          <a:srcRect r="81866"/>
          <a:stretch>
            <a:fillRect/>
          </a:stretch>
        </p:blipFill>
        <p:spPr bwMode="auto">
          <a:xfrm>
            <a:off x="825500" y="1785938"/>
            <a:ext cx="857250"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feld 7">
            <a:extLst>
              <a:ext uri="{FF2B5EF4-FFF2-40B4-BE49-F238E27FC236}">
                <a16:creationId xmlns:a16="http://schemas.microsoft.com/office/drawing/2014/main" id="{D2E36994-0571-6A48-5197-3A7B737FF218}"/>
              </a:ext>
            </a:extLst>
          </p:cNvPr>
          <p:cNvSpPr txBox="1">
            <a:spLocks noChangeArrowheads="1"/>
          </p:cNvSpPr>
          <p:nvPr/>
        </p:nvSpPr>
        <p:spPr bwMode="auto">
          <a:xfrm>
            <a:off x="438150" y="1335088"/>
            <a:ext cx="18129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de-DE" altLang="de-DE" sz="2200">
                <a:solidFill>
                  <a:srgbClr val="FFFF99"/>
                </a:solidFill>
              </a:rPr>
              <a:t>Magnetometer</a:t>
            </a:r>
          </a:p>
        </p:txBody>
      </p:sp>
      <p:sp>
        <p:nvSpPr>
          <p:cNvPr id="12294" name="Textfeld 8">
            <a:extLst>
              <a:ext uri="{FF2B5EF4-FFF2-40B4-BE49-F238E27FC236}">
                <a16:creationId xmlns:a16="http://schemas.microsoft.com/office/drawing/2014/main" id="{53E919B0-11BA-F584-9593-FAD22F8E0538}"/>
              </a:ext>
            </a:extLst>
          </p:cNvPr>
          <p:cNvSpPr txBox="1">
            <a:spLocks noChangeArrowheads="1"/>
          </p:cNvSpPr>
          <p:nvPr/>
        </p:nvSpPr>
        <p:spPr bwMode="auto">
          <a:xfrm>
            <a:off x="112713" y="2730500"/>
            <a:ext cx="251936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de-DE" altLang="de-DE" sz="2200">
                <a:solidFill>
                  <a:srgbClr val="FFFF99"/>
                </a:solidFill>
              </a:rPr>
              <a:t>Axiales Gradiometer</a:t>
            </a:r>
          </a:p>
        </p:txBody>
      </p:sp>
      <p:sp>
        <p:nvSpPr>
          <p:cNvPr id="12295" name="Textfeld 9">
            <a:extLst>
              <a:ext uri="{FF2B5EF4-FFF2-40B4-BE49-F238E27FC236}">
                <a16:creationId xmlns:a16="http://schemas.microsoft.com/office/drawing/2014/main" id="{3AF3CF6D-4D5D-438C-7CD7-0949AD2DEEE7}"/>
              </a:ext>
            </a:extLst>
          </p:cNvPr>
          <p:cNvSpPr txBox="1">
            <a:spLocks noChangeArrowheads="1"/>
          </p:cNvSpPr>
          <p:nvPr/>
        </p:nvSpPr>
        <p:spPr bwMode="auto">
          <a:xfrm>
            <a:off x="77788" y="4681538"/>
            <a:ext cx="26130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de-DE" altLang="de-DE" sz="2200">
                <a:solidFill>
                  <a:srgbClr val="FFFF99"/>
                </a:solidFill>
              </a:rPr>
              <a:t>Planares Gradiometer</a:t>
            </a:r>
          </a:p>
        </p:txBody>
      </p:sp>
      <p:sp>
        <p:nvSpPr>
          <p:cNvPr id="12296" name="Textfeld 46">
            <a:extLst>
              <a:ext uri="{FF2B5EF4-FFF2-40B4-BE49-F238E27FC236}">
                <a16:creationId xmlns:a16="http://schemas.microsoft.com/office/drawing/2014/main" id="{D7F872DD-2453-9F1B-E653-A95A07F4F601}"/>
              </a:ext>
            </a:extLst>
          </p:cNvPr>
          <p:cNvSpPr txBox="1">
            <a:spLocks noChangeArrowheads="1"/>
          </p:cNvSpPr>
          <p:nvPr/>
        </p:nvSpPr>
        <p:spPr bwMode="auto">
          <a:xfrm>
            <a:off x="4953000" y="5715000"/>
            <a:ext cx="2921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FontTx/>
              <a:buNone/>
            </a:pPr>
            <a:r>
              <a:rPr lang="de-DE" altLang="de-DE" sz="1000">
                <a:solidFill>
                  <a:srgbClr val="FFFF99"/>
                </a:solidFill>
              </a:rPr>
              <a:t>Papanicolaou (Ed.): Clinical Magnetoencephalography and Magnetic Source Imaging</a:t>
            </a:r>
          </a:p>
        </p:txBody>
      </p:sp>
      <p:pic>
        <p:nvPicPr>
          <p:cNvPr id="12297" name="Picture 18" descr="Fig">
            <a:extLst>
              <a:ext uri="{FF2B5EF4-FFF2-40B4-BE49-F238E27FC236}">
                <a16:creationId xmlns:a16="http://schemas.microsoft.com/office/drawing/2014/main" id="{6F0C77AE-DD58-C436-D8D2-D7FAE0DA0C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672" t="7736" r="12109" b="7964"/>
          <a:stretch>
            <a:fillRect/>
          </a:stretch>
        </p:blipFill>
        <p:spPr bwMode="auto">
          <a:xfrm>
            <a:off x="2865438" y="1571625"/>
            <a:ext cx="5262562"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hteck 18">
            <a:extLst>
              <a:ext uri="{FF2B5EF4-FFF2-40B4-BE49-F238E27FC236}">
                <a16:creationId xmlns:a16="http://schemas.microsoft.com/office/drawing/2014/main" id="{D98CA8BF-4A13-B45D-7257-B9E93DE979B5}"/>
              </a:ext>
            </a:extLst>
          </p:cNvPr>
          <p:cNvSpPr/>
          <p:nvPr/>
        </p:nvSpPr>
        <p:spPr bwMode="auto">
          <a:xfrm>
            <a:off x="1201738" y="5834063"/>
            <a:ext cx="55562" cy="123825"/>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none" lIns="90000" tIns="46800" rIns="90000" bIns="46800" anchor="ct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eaLnBrk="1" hangingPunct="1">
              <a:defRPr/>
            </a:pPr>
            <a:endParaRPr lang="de-DE" altLang="de-DE" sz="2400">
              <a:solidFill>
                <a:schemeClr val="tx1"/>
              </a:solidFill>
            </a:endParaRPr>
          </a:p>
        </p:txBody>
      </p:sp>
      <p:cxnSp>
        <p:nvCxnSpPr>
          <p:cNvPr id="12299" name="Gerade Verbindung 15">
            <a:extLst>
              <a:ext uri="{FF2B5EF4-FFF2-40B4-BE49-F238E27FC236}">
                <a16:creationId xmlns:a16="http://schemas.microsoft.com/office/drawing/2014/main" id="{FDC6D484-308C-C531-C93A-7EB7A4858731}"/>
              </a:ext>
            </a:extLst>
          </p:cNvPr>
          <p:cNvCxnSpPr>
            <a:cxnSpLocks noChangeShapeType="1"/>
          </p:cNvCxnSpPr>
          <p:nvPr/>
        </p:nvCxnSpPr>
        <p:spPr bwMode="auto">
          <a:xfrm rot="10800000" flipV="1">
            <a:off x="1173163" y="5729288"/>
            <a:ext cx="109537" cy="114300"/>
          </a:xfrm>
          <a:prstGeom prst="line">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2300" name="Gerade Verbindung 12">
            <a:extLst>
              <a:ext uri="{FF2B5EF4-FFF2-40B4-BE49-F238E27FC236}">
                <a16:creationId xmlns:a16="http://schemas.microsoft.com/office/drawing/2014/main" id="{1F1584F5-BF05-07E7-4516-F4402E930E22}"/>
              </a:ext>
            </a:extLst>
          </p:cNvPr>
          <p:cNvCxnSpPr>
            <a:cxnSpLocks noChangeShapeType="1"/>
          </p:cNvCxnSpPr>
          <p:nvPr/>
        </p:nvCxnSpPr>
        <p:spPr bwMode="auto">
          <a:xfrm rot="16200000" flipH="1">
            <a:off x="1166019" y="5739606"/>
            <a:ext cx="120650" cy="90488"/>
          </a:xfrm>
          <a:prstGeom prst="line">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15" name="TextBox 14">
            <a:extLst>
              <a:ext uri="{FF2B5EF4-FFF2-40B4-BE49-F238E27FC236}">
                <a16:creationId xmlns:a16="http://schemas.microsoft.com/office/drawing/2014/main" id="{F8C1BD0B-3821-B619-8892-31A2A3487D87}"/>
              </a:ext>
            </a:extLst>
          </p:cNvPr>
          <p:cNvSpPr txBox="1"/>
          <p:nvPr/>
        </p:nvSpPr>
        <p:spPr>
          <a:xfrm>
            <a:off x="3379788" y="1484313"/>
            <a:ext cx="2344737" cy="850900"/>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lgn="ctr">
              <a:defRPr/>
            </a:pPr>
            <a:r>
              <a:rPr lang="de-DE" altLang="de-DE" sz="1600" dirty="0" err="1">
                <a:solidFill>
                  <a:srgbClr val="000000"/>
                </a:solidFill>
              </a:rPr>
              <a:t>Superconducting</a:t>
            </a:r>
            <a:r>
              <a:rPr lang="de-DE" altLang="de-DE" sz="1600" dirty="0">
                <a:solidFill>
                  <a:srgbClr val="000000"/>
                </a:solidFill>
              </a:rPr>
              <a:t> </a:t>
            </a:r>
            <a:r>
              <a:rPr lang="de-DE" altLang="de-DE" sz="1600" dirty="0" err="1">
                <a:solidFill>
                  <a:srgbClr val="000000"/>
                </a:solidFill>
              </a:rPr>
              <a:t>quantum</a:t>
            </a:r>
            <a:r>
              <a:rPr lang="de-DE" altLang="de-DE" sz="1600" dirty="0">
                <a:solidFill>
                  <a:srgbClr val="000000"/>
                </a:solidFill>
              </a:rPr>
              <a:t> </a:t>
            </a:r>
            <a:r>
              <a:rPr lang="de-DE" altLang="de-DE" sz="1600" dirty="0" err="1">
                <a:solidFill>
                  <a:srgbClr val="000000"/>
                </a:solidFill>
              </a:rPr>
              <a:t>interference</a:t>
            </a:r>
            <a:r>
              <a:rPr lang="de-DE" altLang="de-DE" sz="1600" dirty="0">
                <a:solidFill>
                  <a:srgbClr val="000000"/>
                </a:solidFill>
              </a:rPr>
              <a:t> </a:t>
            </a:r>
            <a:r>
              <a:rPr lang="de-DE" altLang="de-DE" sz="1600" dirty="0" err="1">
                <a:solidFill>
                  <a:srgbClr val="000000"/>
                </a:solidFill>
              </a:rPr>
              <a:t>device</a:t>
            </a:r>
            <a:r>
              <a:rPr lang="de-DE" altLang="de-DE" sz="1600" dirty="0">
                <a:solidFill>
                  <a:srgbClr val="000000"/>
                </a:solidFill>
              </a:rPr>
              <a:t> (SQUID)</a:t>
            </a:r>
          </a:p>
        </p:txBody>
      </p:sp>
    </p:spTree>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1058" name="Rectangle 2">
            <a:extLst>
              <a:ext uri="{FF2B5EF4-FFF2-40B4-BE49-F238E27FC236}">
                <a16:creationId xmlns:a16="http://schemas.microsoft.com/office/drawing/2014/main" id="{E4E6C505-C316-070D-24BB-7191C53EC59A}"/>
              </a:ext>
            </a:extLst>
          </p:cNvPr>
          <p:cNvSpPr>
            <a:spLocks noChangeArrowheads="1"/>
          </p:cNvSpPr>
          <p:nvPr/>
        </p:nvSpPr>
        <p:spPr bwMode="auto">
          <a:xfrm>
            <a:off x="0" y="368300"/>
            <a:ext cx="9436100" cy="714375"/>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FFFF99"/>
                </a:solidFill>
                <a:latin typeface="Times New Roman" charset="0"/>
                <a:ea typeface="ＭＳ Ｐゴシック" charset="-128"/>
              </a:defRPr>
            </a:lvl1pPr>
            <a:lvl2pPr marL="37931725" indent="-37474525">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lgn="ctr">
              <a:defRPr/>
            </a:pPr>
            <a:r>
              <a:rPr lang="en-US" altLang="de-DE" sz="3200" b="1" dirty="0">
                <a:solidFill>
                  <a:srgbClr val="00FFFF"/>
                </a:solidFill>
              </a:rPr>
              <a:t>MEG-system at IBB, </a:t>
            </a:r>
            <a:r>
              <a:rPr lang="en-US" altLang="de-DE" sz="3200" b="1" dirty="0" err="1">
                <a:solidFill>
                  <a:srgbClr val="00FFFF"/>
                </a:solidFill>
              </a:rPr>
              <a:t>Uni</a:t>
            </a:r>
            <a:r>
              <a:rPr lang="en-US" altLang="de-DE" sz="3200" b="1" dirty="0">
                <a:solidFill>
                  <a:srgbClr val="00FFFF"/>
                </a:solidFill>
              </a:rPr>
              <a:t> </a:t>
            </a:r>
            <a:r>
              <a:rPr lang="en-US" altLang="de-DE" sz="3200" b="1" dirty="0" err="1">
                <a:solidFill>
                  <a:srgbClr val="00FFFF"/>
                </a:solidFill>
              </a:rPr>
              <a:t>Münster</a:t>
            </a:r>
            <a:endParaRPr lang="de-DE" altLang="de-DE" sz="3200" b="1" dirty="0">
              <a:solidFill>
                <a:srgbClr val="00FFFF"/>
              </a:solidFill>
            </a:endParaRPr>
          </a:p>
        </p:txBody>
      </p:sp>
      <p:sp>
        <p:nvSpPr>
          <p:cNvPr id="3501059" name="Text Box 3">
            <a:extLst>
              <a:ext uri="{FF2B5EF4-FFF2-40B4-BE49-F238E27FC236}">
                <a16:creationId xmlns:a16="http://schemas.microsoft.com/office/drawing/2014/main" id="{E6BD0E46-E395-BC46-7E40-A5F2F86D5086}"/>
              </a:ext>
            </a:extLst>
          </p:cNvPr>
          <p:cNvSpPr txBox="1">
            <a:spLocks noChangeArrowheads="1"/>
          </p:cNvSpPr>
          <p:nvPr/>
        </p:nvSpPr>
        <p:spPr bwMode="auto">
          <a:xfrm>
            <a:off x="1339850" y="5807075"/>
            <a:ext cx="5619750" cy="338138"/>
          </a:xfrm>
          <a:prstGeom prst="rect">
            <a:avLst/>
          </a:prstGeom>
          <a:solidFill>
            <a:srgbClr val="FFFF00"/>
          </a:solidFill>
          <a:ln w="12700">
            <a:solidFill>
              <a:schemeClr val="bg1"/>
            </a:solidFill>
            <a:miter lim="800000"/>
            <a:headEnd type="none" w="sm" len="sm"/>
            <a:tailEnd type="none" w="sm" len="sm"/>
          </a:ln>
          <a:effectLst>
            <a:outerShdw blurRad="63500" dist="107763" dir="18900000" algn="ctr" rotWithShape="0">
              <a:schemeClr val="bg2">
                <a:alpha val="74997"/>
              </a:schemeClr>
            </a:outerShdw>
          </a:effectLst>
        </p:spPr>
        <p:txBody>
          <a:bodyPr>
            <a:spAutoFit/>
          </a:bodyPr>
          <a:lstStyle>
            <a:lvl1pPr defTabSz="762000">
              <a:defRPr sz="2000">
                <a:solidFill>
                  <a:srgbClr val="FFFF99"/>
                </a:solidFill>
                <a:latin typeface="Times New Roman" charset="0"/>
                <a:ea typeface="ＭＳ Ｐゴシック" charset="-128"/>
              </a:defRPr>
            </a:lvl1pPr>
            <a:lvl2pPr marL="37931725" indent="-37474525" defTabSz="762000">
              <a:defRPr sz="2000">
                <a:solidFill>
                  <a:srgbClr val="FFFF99"/>
                </a:solidFill>
                <a:latin typeface="Times New Roman" charset="0"/>
                <a:ea typeface="ＭＳ Ｐゴシック" charset="-128"/>
              </a:defRPr>
            </a:lvl2pPr>
            <a:lvl3pPr>
              <a:defRPr sz="2000">
                <a:solidFill>
                  <a:srgbClr val="FFFF99"/>
                </a:solidFill>
                <a:latin typeface="Times New Roman" charset="0"/>
                <a:ea typeface="ＭＳ Ｐゴシック" charset="-128"/>
              </a:defRPr>
            </a:lvl3pPr>
            <a:lvl4pPr>
              <a:defRPr sz="2000">
                <a:solidFill>
                  <a:srgbClr val="FFFF99"/>
                </a:solidFill>
                <a:latin typeface="Times New Roman" charset="0"/>
                <a:ea typeface="ＭＳ Ｐゴシック" charset="-128"/>
              </a:defRPr>
            </a:lvl4pPr>
            <a:lvl5pPr>
              <a:defRPr sz="2000">
                <a:solidFill>
                  <a:srgbClr val="FFFF99"/>
                </a:solidFill>
                <a:latin typeface="Times New Roman" charset="0"/>
                <a:ea typeface="ＭＳ Ｐゴシック" charset="-128"/>
              </a:defRPr>
            </a:lvl5pPr>
            <a:lvl6pPr marL="457200" eaLnBrk="0" fontAlgn="base" hangingPunct="0">
              <a:spcBef>
                <a:spcPct val="0"/>
              </a:spcBef>
              <a:spcAft>
                <a:spcPct val="0"/>
              </a:spcAft>
              <a:defRPr sz="2000">
                <a:solidFill>
                  <a:srgbClr val="FFFF99"/>
                </a:solidFill>
                <a:latin typeface="Times New Roman" charset="0"/>
                <a:ea typeface="ＭＳ Ｐゴシック" charset="-128"/>
              </a:defRPr>
            </a:lvl6pPr>
            <a:lvl7pPr marL="914400" eaLnBrk="0" fontAlgn="base" hangingPunct="0">
              <a:spcBef>
                <a:spcPct val="0"/>
              </a:spcBef>
              <a:spcAft>
                <a:spcPct val="0"/>
              </a:spcAft>
              <a:defRPr sz="2000">
                <a:solidFill>
                  <a:srgbClr val="FFFF99"/>
                </a:solidFill>
                <a:latin typeface="Times New Roman" charset="0"/>
                <a:ea typeface="ＭＳ Ｐゴシック" charset="-128"/>
              </a:defRPr>
            </a:lvl7pPr>
            <a:lvl8pPr marL="1371600" eaLnBrk="0" fontAlgn="base" hangingPunct="0">
              <a:spcBef>
                <a:spcPct val="0"/>
              </a:spcBef>
              <a:spcAft>
                <a:spcPct val="0"/>
              </a:spcAft>
              <a:defRPr sz="2000">
                <a:solidFill>
                  <a:srgbClr val="FFFF99"/>
                </a:solidFill>
                <a:latin typeface="Times New Roman" charset="0"/>
                <a:ea typeface="ＭＳ Ｐゴシック" charset="-128"/>
              </a:defRPr>
            </a:lvl8pPr>
            <a:lvl9pPr marL="1828800" eaLnBrk="0" fontAlgn="base" hangingPunct="0">
              <a:spcBef>
                <a:spcPct val="0"/>
              </a:spcBef>
              <a:spcAft>
                <a:spcPct val="0"/>
              </a:spcAft>
              <a:defRPr sz="2000">
                <a:solidFill>
                  <a:srgbClr val="FFFF99"/>
                </a:solidFill>
                <a:latin typeface="Times New Roman" charset="0"/>
                <a:ea typeface="ＭＳ Ｐゴシック" charset="-128"/>
              </a:defRPr>
            </a:lvl9pPr>
          </a:lstStyle>
          <a:p>
            <a:pPr algn="ctr">
              <a:defRPr/>
            </a:pPr>
            <a:r>
              <a:rPr lang="en-US" altLang="de-DE" sz="1600" b="1" dirty="0">
                <a:solidFill>
                  <a:schemeClr val="tx1"/>
                </a:solidFill>
              </a:rPr>
              <a:t>Finite Element nodes for MEG sensor description</a:t>
            </a:r>
          </a:p>
        </p:txBody>
      </p:sp>
      <p:pic>
        <p:nvPicPr>
          <p:cNvPr id="13315" name="Picture 4" descr="sensorconfiguration.jpg                                        004949CAMacintosh HD                   BBA7EC79:">
            <a:extLst>
              <a:ext uri="{FF2B5EF4-FFF2-40B4-BE49-F238E27FC236}">
                <a16:creationId xmlns:a16="http://schemas.microsoft.com/office/drawing/2014/main" id="{084C6522-849E-B71A-EA68-5FEA19CA51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0" y="1143000"/>
            <a:ext cx="5118100"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5">
            <a:extLst>
              <a:ext uri="{FF2B5EF4-FFF2-40B4-BE49-F238E27FC236}">
                <a16:creationId xmlns:a16="http://schemas.microsoft.com/office/drawing/2014/main" id="{8A276F77-F914-DC66-D5A8-B933C45519E9}"/>
              </a:ext>
            </a:extLst>
          </p:cNvPr>
          <p:cNvSpPr txBox="1">
            <a:spLocks noChangeArrowheads="1"/>
          </p:cNvSpPr>
          <p:nvPr/>
        </p:nvSpPr>
        <p:spPr bwMode="auto">
          <a:xfrm>
            <a:off x="0" y="0"/>
            <a:ext cx="914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buFontTx/>
              <a:buNone/>
            </a:pPr>
            <a:r>
              <a:rPr lang="en-US" altLang="de-DE" sz="1200" b="1">
                <a:solidFill>
                  <a:srgbClr val="FFFFFF"/>
                </a:solidFill>
              </a:rPr>
              <a:t>[Lanfer, diploma thesis, 2007]</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4">
            <a:extLst>
              <a:ext uri="{FF2B5EF4-FFF2-40B4-BE49-F238E27FC236}">
                <a16:creationId xmlns:a16="http://schemas.microsoft.com/office/drawing/2014/main" id="{39B47BD0-2EE7-3400-EC34-F148B4C510B6}"/>
              </a:ext>
            </a:extLst>
          </p:cNvPr>
          <p:cNvSpPr txBox="1">
            <a:spLocks noChangeArrowheads="1"/>
          </p:cNvSpPr>
          <p:nvPr/>
        </p:nvSpPr>
        <p:spPr bwMode="auto">
          <a:xfrm>
            <a:off x="1214438" y="2192338"/>
            <a:ext cx="6892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de-DE" altLang="de-DE" sz="2000">
              <a:solidFill>
                <a:srgbClr val="FFFF00"/>
              </a:solidFill>
              <a:latin typeface="Arial" panose="020B0604020202020204" pitchFamily="34" charset="0"/>
            </a:endParaRPr>
          </a:p>
        </p:txBody>
      </p:sp>
      <p:sp>
        <p:nvSpPr>
          <p:cNvPr id="15362" name="Rectangle 3">
            <a:extLst>
              <a:ext uri="{FF2B5EF4-FFF2-40B4-BE49-F238E27FC236}">
                <a16:creationId xmlns:a16="http://schemas.microsoft.com/office/drawing/2014/main" id="{3058D1DA-C3F2-4214-598C-0DF642AC01C3}"/>
              </a:ext>
            </a:extLst>
          </p:cNvPr>
          <p:cNvSpPr>
            <a:spLocks noChangeArrowheads="1"/>
          </p:cNvSpPr>
          <p:nvPr/>
        </p:nvSpPr>
        <p:spPr bwMode="auto">
          <a:xfrm>
            <a:off x="182563" y="1247775"/>
            <a:ext cx="884555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spcAft>
                <a:spcPct val="50000"/>
              </a:spcAft>
            </a:pPr>
            <a:r>
              <a:rPr lang="en-US" altLang="de-DE" sz="2000" b="1" dirty="0">
                <a:solidFill>
                  <a:srgbClr val="FFFF00"/>
                </a:solidFill>
                <a:latin typeface="Arial" panose="020B0604020202020204" pitchFamily="34" charset="0"/>
              </a:rPr>
              <a:t>Some more basics of EEG and MEG </a:t>
            </a:r>
          </a:p>
          <a:p>
            <a:pPr>
              <a:spcBef>
                <a:spcPct val="50000"/>
              </a:spcBef>
              <a:spcAft>
                <a:spcPct val="50000"/>
              </a:spcAft>
            </a:pPr>
            <a:r>
              <a:rPr lang="en-US" altLang="de-DE" sz="2000" b="1" dirty="0">
                <a:solidFill>
                  <a:srgbClr val="00FFFF"/>
                </a:solidFill>
                <a:latin typeface="Arial" panose="020B0604020202020204" pitchFamily="34" charset="0"/>
              </a:rPr>
              <a:t>Validation of EEG and MEG source analysis techniques</a:t>
            </a:r>
          </a:p>
          <a:p>
            <a:pPr>
              <a:spcBef>
                <a:spcPct val="50000"/>
              </a:spcBef>
              <a:spcAft>
                <a:spcPct val="50000"/>
              </a:spcAft>
            </a:pPr>
            <a:r>
              <a:rPr lang="en-US" altLang="de-DE" sz="2000" b="1" dirty="0">
                <a:solidFill>
                  <a:srgbClr val="FFFF00"/>
                </a:solidFill>
                <a:latin typeface="Arial" panose="020B0604020202020204" pitchFamily="34" charset="0"/>
              </a:rPr>
              <a:t>Source analysis of somatosensory (SEP/SEF), auditory (AEP/AEF) and visually evoked potentials and fields (VEP/VEF) </a:t>
            </a:r>
          </a:p>
          <a:p>
            <a:pPr>
              <a:spcBef>
                <a:spcPct val="50000"/>
              </a:spcBef>
              <a:spcAft>
                <a:spcPct val="50000"/>
              </a:spcAft>
            </a:pPr>
            <a:r>
              <a:rPr lang="en-US" altLang="de-DE" sz="2000" b="1" dirty="0">
                <a:solidFill>
                  <a:srgbClr val="FFFF00"/>
                </a:solidFill>
                <a:latin typeface="Arial" panose="020B0604020202020204" pitchFamily="34" charset="0"/>
              </a:rPr>
              <a:t>Clinical application of  SEP/SEF source analysis: Functional mapping</a:t>
            </a:r>
          </a:p>
          <a:p>
            <a:pPr>
              <a:spcBef>
                <a:spcPct val="50000"/>
              </a:spcBef>
              <a:spcAft>
                <a:spcPct val="50000"/>
              </a:spcAft>
            </a:pPr>
            <a:r>
              <a:rPr lang="en-US" altLang="de-DE" sz="2000" b="1" dirty="0">
                <a:solidFill>
                  <a:srgbClr val="FFFF00"/>
                </a:solidFill>
                <a:latin typeface="Arial" panose="020B0604020202020204" pitchFamily="34" charset="0"/>
              </a:rPr>
              <a:t>Applications in presurgical epilepsy diagnosis</a:t>
            </a:r>
          </a:p>
        </p:txBody>
      </p:sp>
      <p:sp>
        <p:nvSpPr>
          <p:cNvPr id="6" name="Rectangle 2">
            <a:extLst>
              <a:ext uri="{FF2B5EF4-FFF2-40B4-BE49-F238E27FC236}">
                <a16:creationId xmlns:a16="http://schemas.microsoft.com/office/drawing/2014/main" id="{B2B1BC9C-6C91-CD5F-40A1-A65F709156B4}"/>
              </a:ext>
            </a:extLst>
          </p:cNvPr>
          <p:cNvSpPr txBox="1">
            <a:spLocks noChangeArrowheads="1"/>
          </p:cNvSpPr>
          <p:nvPr/>
        </p:nvSpPr>
        <p:spPr bwMode="auto">
          <a:xfrm>
            <a:off x="468313" y="228600"/>
            <a:ext cx="6442075" cy="476250"/>
          </a:xfrm>
          <a:prstGeom prst="rect">
            <a:avLst/>
          </a:prstGeom>
          <a:noFill/>
          <a:ln w="25400" cap="flat" cmpd="sng" algn="ctr">
            <a:noFill/>
            <a:prstDash val="solid"/>
          </a:ln>
          <a:extLst>
            <a:ext uri="{FAA26D3D-D897-4be2-8F04-BA451C77F1D7}">
              <ma14:placeholderFlag xmlns=""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anchor="ctr"/>
          <a:lstStyle>
            <a:lvl1pPr>
              <a:defRPr sz="2000">
                <a:solidFill>
                  <a:srgbClr val="FFFF99"/>
                </a:solidFill>
                <a:latin typeface="Times New Roman" charset="0"/>
                <a:ea typeface="ＭＳ Ｐゴシック" charset="-128"/>
              </a:defRPr>
            </a:lvl1pPr>
            <a:lvl2pPr marL="742950" indent="-285750">
              <a:defRPr sz="2000">
                <a:solidFill>
                  <a:srgbClr val="FFFF99"/>
                </a:solidFill>
                <a:latin typeface="Times New Roman" charset="0"/>
                <a:ea typeface="ＭＳ Ｐゴシック" charset="-128"/>
              </a:defRPr>
            </a:lvl2pPr>
            <a:lvl3pPr marL="1143000" indent="-228600">
              <a:defRPr sz="2000">
                <a:solidFill>
                  <a:srgbClr val="FFFF99"/>
                </a:solidFill>
                <a:latin typeface="Times New Roman" charset="0"/>
                <a:ea typeface="ＭＳ Ｐゴシック" charset="-128"/>
              </a:defRPr>
            </a:lvl3pPr>
            <a:lvl4pPr marL="1600200" indent="-228600">
              <a:defRPr sz="2000">
                <a:solidFill>
                  <a:srgbClr val="FFFF99"/>
                </a:solidFill>
                <a:latin typeface="Times New Roman" charset="0"/>
                <a:ea typeface="ＭＳ Ｐゴシック" charset="-128"/>
              </a:defRPr>
            </a:lvl4pPr>
            <a:lvl5pPr marL="2057400" indent="-228600">
              <a:defRPr sz="2000">
                <a:solidFill>
                  <a:srgbClr val="FFFF99"/>
                </a:solidFill>
                <a:latin typeface="Times New Roman" charset="0"/>
                <a:ea typeface="ＭＳ Ｐゴシック" charset="-128"/>
              </a:defRPr>
            </a:lvl5pPr>
            <a:lvl6pPr marL="2514600" indent="-228600" eaLnBrk="0" fontAlgn="base" hangingPunct="0">
              <a:spcBef>
                <a:spcPct val="0"/>
              </a:spcBef>
              <a:spcAft>
                <a:spcPct val="0"/>
              </a:spcAft>
              <a:defRPr sz="2000">
                <a:solidFill>
                  <a:srgbClr val="FFFF99"/>
                </a:solidFill>
                <a:latin typeface="Times New Roman" charset="0"/>
                <a:ea typeface="ＭＳ Ｐゴシック" charset="-128"/>
              </a:defRPr>
            </a:lvl6pPr>
            <a:lvl7pPr marL="2971800" indent="-228600" eaLnBrk="0" fontAlgn="base" hangingPunct="0">
              <a:spcBef>
                <a:spcPct val="0"/>
              </a:spcBef>
              <a:spcAft>
                <a:spcPct val="0"/>
              </a:spcAft>
              <a:defRPr sz="2000">
                <a:solidFill>
                  <a:srgbClr val="FFFF99"/>
                </a:solidFill>
                <a:latin typeface="Times New Roman" charset="0"/>
                <a:ea typeface="ＭＳ Ｐゴシック" charset="-128"/>
              </a:defRPr>
            </a:lvl7pPr>
            <a:lvl8pPr marL="3429000" indent="-228600" eaLnBrk="0" fontAlgn="base" hangingPunct="0">
              <a:spcBef>
                <a:spcPct val="0"/>
              </a:spcBef>
              <a:spcAft>
                <a:spcPct val="0"/>
              </a:spcAft>
              <a:defRPr sz="2000">
                <a:solidFill>
                  <a:srgbClr val="FFFF99"/>
                </a:solidFill>
                <a:latin typeface="Times New Roman" charset="0"/>
                <a:ea typeface="ＭＳ Ｐゴシック" charset="-128"/>
              </a:defRPr>
            </a:lvl8pPr>
            <a:lvl9pPr marL="3886200" indent="-228600" eaLnBrk="0" fontAlgn="base" hangingPunct="0">
              <a:spcBef>
                <a:spcPct val="0"/>
              </a:spcBef>
              <a:spcAft>
                <a:spcPct val="0"/>
              </a:spcAft>
              <a:defRPr sz="2000">
                <a:solidFill>
                  <a:srgbClr val="FFFF99"/>
                </a:solidFill>
                <a:latin typeface="Times New Roman" charset="0"/>
                <a:ea typeface="ＭＳ Ｐゴシック" charset="-128"/>
              </a:defRPr>
            </a:lvl9pPr>
          </a:lstStyle>
          <a:p>
            <a:pPr algn="ctr">
              <a:defRPr/>
            </a:pPr>
            <a:r>
              <a:rPr lang="en-GB" altLang="de-DE" sz="2800" b="1" dirty="0">
                <a:solidFill>
                  <a:srgbClr val="00FFFF"/>
                </a:solidFill>
                <a:effectLst>
                  <a:outerShdw blurRad="38100" dist="38100" dir="2700000" algn="tl">
                    <a:srgbClr val="000000"/>
                  </a:outerShdw>
                </a:effectLst>
                <a:latin typeface="Arial" charset="0"/>
              </a:rPr>
              <a:t>Structure of this lecture</a:t>
            </a: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4"/>
</p:tagLst>
</file>

<file path=ppt/tags/tag2.xml><?xml version="1.0" encoding="utf-8"?>
<p:tagLst xmlns:a="http://schemas.openxmlformats.org/drawingml/2006/main" xmlns:r="http://schemas.openxmlformats.org/officeDocument/2006/relationships" xmlns:p="http://schemas.openxmlformats.org/presentationml/2006/main">
  <p:tag name="TİMİNG" val="|10.3"/>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blurRad="63500" dist="35921" dir="2700000" algn="ctr" rotWithShape="0">
            <a:schemeClr val="bg2"/>
          </a:outerShdw>
        </a:effectLst>
      </a:spPr>
      <a:bodyPr vert="horz" wrap="none" lIns="92075" tIns="46038" rIns="92075" bIns="46038"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rgbClr val="FFFF99"/>
            </a:solidFill>
            <a:effectLst/>
            <a:latin typeface="Times New Roman" pitchFamily="-8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blurRad="63500" dist="35921" dir="2700000" algn="ctr" rotWithShape="0">
            <a:schemeClr val="bg2"/>
          </a:outerShdw>
        </a:effectLst>
      </a:spPr>
      <a:bodyPr vert="horz" wrap="none" lIns="92075" tIns="46038" rIns="92075" bIns="46038"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rgbClr val="FFFF99"/>
            </a:solidFill>
            <a:effectLst/>
            <a:latin typeface="Times New Roman" pitchFamily="-8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0</TotalTime>
  <Words>2293</Words>
  <Application>Microsoft Macintosh PowerPoint</Application>
  <PresentationFormat>Bildschirmpräsentation (4:3)</PresentationFormat>
  <Paragraphs>331</Paragraphs>
  <Slides>49</Slides>
  <Notes>31</Notes>
  <HiddenSlides>0</HiddenSlides>
  <MMClips>0</MMClips>
  <ScaleCrop>false</ScaleCrop>
  <HeadingPairs>
    <vt:vector size="8" baseType="variant">
      <vt:variant>
        <vt:lpstr>Verwendete Schriftarten</vt:lpstr>
      </vt:variant>
      <vt:variant>
        <vt:i4>7</vt:i4>
      </vt:variant>
      <vt:variant>
        <vt:lpstr>Design</vt:lpstr>
      </vt:variant>
      <vt:variant>
        <vt:i4>1</vt:i4>
      </vt:variant>
      <vt:variant>
        <vt:lpstr>Eingebettete OLE-Server</vt:lpstr>
      </vt:variant>
      <vt:variant>
        <vt:i4>1</vt:i4>
      </vt:variant>
      <vt:variant>
        <vt:lpstr>Folientitel</vt:lpstr>
      </vt:variant>
      <vt:variant>
        <vt:i4>49</vt:i4>
      </vt:variant>
    </vt:vector>
  </HeadingPairs>
  <TitlesOfParts>
    <vt:vector size="58" baseType="lpstr">
      <vt:lpstr>Arial</vt:lpstr>
      <vt:lpstr>Calibri</vt:lpstr>
      <vt:lpstr>Cambria</vt:lpstr>
      <vt:lpstr>Symbol</vt:lpstr>
      <vt:lpstr>Times</vt:lpstr>
      <vt:lpstr>Times New Roman</vt:lpstr>
      <vt:lpstr>Wingdings</vt:lpstr>
      <vt:lpstr>Blank Presentation</vt:lpstr>
      <vt:lpstr>CorelDRAW</vt:lpstr>
      <vt:lpstr>Basics of EEG and MEG source analysis </vt:lpstr>
      <vt:lpstr>PowerPoint-Präsentation</vt:lpstr>
      <vt:lpstr>Spatial and temporal resolution of brain imaging methods</vt:lpstr>
      <vt:lpstr>Basics - MEG</vt:lpstr>
      <vt:lpstr>Magnetically shielded room</vt:lpstr>
      <vt:lpstr>MEG Interna</vt:lpstr>
      <vt:lpstr>Registration of the magnetic flux</vt:lpstr>
      <vt:lpstr>PowerPoint-Präsentation</vt:lpstr>
      <vt:lpstr>PowerPoint-Präsentation</vt:lpstr>
      <vt:lpstr>Reminder to the forward problem in EEG/MEG</vt:lpstr>
      <vt:lpstr> Step 1 in validation of forward modeling: Computer simulations in multi-layer sphere models</vt:lpstr>
      <vt:lpstr>Analytical solutions in multilayer sphere model</vt:lpstr>
      <vt:lpstr> Next step in validation of source analysis techniques: Animal model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Visually evoked potentials (VEP) and Fields (VEF)</vt:lpstr>
      <vt:lpstr>Visually evoked potentials (VEP) and Fields (VEF)</vt:lpstr>
      <vt:lpstr>Visually evoked potentials (VEP) and Fields (VEF)</vt:lpstr>
      <vt:lpstr>Visually evoked potentials (VEP) and Fields (VEF)</vt:lpstr>
      <vt:lpstr>Visually evoked potentials (VEP) and Fields (VEF)</vt:lpstr>
      <vt:lpstr>Visually evoked potentials (VEP) and Fields (VEF)</vt:lpstr>
      <vt:lpstr>Visually evoked potentials (VEP) and Fields (VEF)</vt:lpstr>
      <vt:lpstr>Visually evoked potentials (VEP) and Fields (VEF)</vt:lpstr>
      <vt:lpstr>Visually evoked potentials (VEP) and Fields (VEF)</vt:lpstr>
      <vt:lpstr>Visually evoked potentials (VEP) and Fields (VEF)</vt:lpstr>
      <vt:lpstr>PowerPoint-Präsentation</vt:lpstr>
      <vt:lpstr>PowerPoint-Präsentation</vt:lpstr>
      <vt:lpstr>PowerPoint-Präsentation</vt:lpstr>
      <vt:lpstr>PowerPoint-Präsentation</vt:lpstr>
      <vt:lpstr>PowerPoint-Präsentation</vt:lpstr>
      <vt:lpstr>Source analysis in presurgical epilepsy diagnosis</vt:lpstr>
      <vt:lpstr>Zone-concept in epilepsy diagnosis</vt:lpstr>
      <vt:lpstr>Epileptic spikes in EEG and MEG</vt:lpstr>
      <vt:lpstr>Epileptic spikes in EEG and MEG</vt:lpstr>
      <vt:lpstr>Sensitivity for radial and tangential sources</vt:lpstr>
      <vt:lpstr>Epileptic spikes in  EEG and MEG</vt:lpstr>
      <vt:lpstr>Sensitivity</vt:lpstr>
      <vt:lpstr>Complementarity of EEG and MEG</vt:lpstr>
      <vt:lpstr>Combined EEG and MEG</vt:lpstr>
      <vt:lpstr> Patient study 1: Source analysis of interictal spikes in presurgical epilepsy diagnosis  </vt:lpstr>
      <vt:lpstr>Averaged interictal EEG spikes</vt:lpstr>
      <vt:lpstr>Results of combined EEG/MEG dipole fit </vt:lpstr>
      <vt:lpstr>Results of combined EEG/MEG L1 norm current density reconstruction</vt:lpstr>
      <vt:lpstr>Thank you for your attention!</vt:lpstr>
    </vt:vector>
  </TitlesOfParts>
  <Manager/>
  <Company>SCI Institute, University of Utah, SLC, USA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
  <dc:creator>Carsten Wolters</dc:creator>
  <cp:keywords/>
  <dc:description/>
  <cp:lastModifiedBy>Microsoft Office User</cp:lastModifiedBy>
  <cp:revision>1226</cp:revision>
  <cp:lastPrinted>2017-10-16T16:00:07Z</cp:lastPrinted>
  <dcterms:created xsi:type="dcterms:W3CDTF">2015-10-20T11:56:15Z</dcterms:created>
  <dcterms:modified xsi:type="dcterms:W3CDTF">2024-10-22T08:12:59Z</dcterms:modified>
  <cp:category/>
</cp:coreProperties>
</file>