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82"/>
  </p:notesMasterIdLst>
  <p:handoutMasterIdLst>
    <p:handoutMasterId r:id="rId83"/>
  </p:handoutMasterIdLst>
  <p:sldIdLst>
    <p:sldId id="640" r:id="rId2"/>
    <p:sldId id="904" r:id="rId3"/>
    <p:sldId id="819" r:id="rId4"/>
    <p:sldId id="820" r:id="rId5"/>
    <p:sldId id="821" r:id="rId6"/>
    <p:sldId id="822" r:id="rId7"/>
    <p:sldId id="823" r:id="rId8"/>
    <p:sldId id="824" r:id="rId9"/>
    <p:sldId id="825" r:id="rId10"/>
    <p:sldId id="826" r:id="rId11"/>
    <p:sldId id="827" r:id="rId12"/>
    <p:sldId id="828" r:id="rId13"/>
    <p:sldId id="829" r:id="rId14"/>
    <p:sldId id="830" r:id="rId15"/>
    <p:sldId id="831" r:id="rId16"/>
    <p:sldId id="832" r:id="rId17"/>
    <p:sldId id="833" r:id="rId18"/>
    <p:sldId id="834" r:id="rId19"/>
    <p:sldId id="835" r:id="rId20"/>
    <p:sldId id="836" r:id="rId21"/>
    <p:sldId id="837" r:id="rId22"/>
    <p:sldId id="838" r:id="rId23"/>
    <p:sldId id="839" r:id="rId24"/>
    <p:sldId id="840" r:id="rId25"/>
    <p:sldId id="841" r:id="rId26"/>
    <p:sldId id="842" r:id="rId27"/>
    <p:sldId id="843" r:id="rId28"/>
    <p:sldId id="844" r:id="rId29"/>
    <p:sldId id="970" r:id="rId30"/>
    <p:sldId id="955" r:id="rId31"/>
    <p:sldId id="967" r:id="rId32"/>
    <p:sldId id="900" r:id="rId33"/>
    <p:sldId id="905" r:id="rId34"/>
    <p:sldId id="906" r:id="rId35"/>
    <p:sldId id="907" r:id="rId36"/>
    <p:sldId id="908" r:id="rId37"/>
    <p:sldId id="909" r:id="rId38"/>
    <p:sldId id="910" r:id="rId39"/>
    <p:sldId id="911" r:id="rId40"/>
    <p:sldId id="912" r:id="rId41"/>
    <p:sldId id="913" r:id="rId42"/>
    <p:sldId id="914" r:id="rId43"/>
    <p:sldId id="915" r:id="rId44"/>
    <p:sldId id="916" r:id="rId45"/>
    <p:sldId id="917" r:id="rId46"/>
    <p:sldId id="918" r:id="rId47"/>
    <p:sldId id="919" r:id="rId48"/>
    <p:sldId id="920" r:id="rId49"/>
    <p:sldId id="921" r:id="rId50"/>
    <p:sldId id="922" r:id="rId51"/>
    <p:sldId id="923" r:id="rId52"/>
    <p:sldId id="924" r:id="rId53"/>
    <p:sldId id="925" r:id="rId54"/>
    <p:sldId id="926" r:id="rId55"/>
    <p:sldId id="927" r:id="rId56"/>
    <p:sldId id="928" r:id="rId57"/>
    <p:sldId id="929" r:id="rId58"/>
    <p:sldId id="930" r:id="rId59"/>
    <p:sldId id="931" r:id="rId60"/>
    <p:sldId id="932" r:id="rId61"/>
    <p:sldId id="933" r:id="rId62"/>
    <p:sldId id="934" r:id="rId63"/>
    <p:sldId id="935" r:id="rId64"/>
    <p:sldId id="936" r:id="rId65"/>
    <p:sldId id="937" r:id="rId66"/>
    <p:sldId id="938" r:id="rId67"/>
    <p:sldId id="939" r:id="rId68"/>
    <p:sldId id="940" r:id="rId69"/>
    <p:sldId id="941" r:id="rId70"/>
    <p:sldId id="942" r:id="rId71"/>
    <p:sldId id="943" r:id="rId72"/>
    <p:sldId id="944" r:id="rId73"/>
    <p:sldId id="945" r:id="rId74"/>
    <p:sldId id="946" r:id="rId75"/>
    <p:sldId id="947" r:id="rId76"/>
    <p:sldId id="948" r:id="rId77"/>
    <p:sldId id="949" r:id="rId78"/>
    <p:sldId id="950" r:id="rId79"/>
    <p:sldId id="951" r:id="rId80"/>
    <p:sldId id="952" r:id="rId8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99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99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99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99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99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000" kern="1200">
        <a:solidFill>
          <a:srgbClr val="FFFF99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000" kern="1200">
        <a:solidFill>
          <a:srgbClr val="FFFF99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000" kern="1200">
        <a:solidFill>
          <a:srgbClr val="FFFF99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000" kern="1200">
        <a:solidFill>
          <a:srgbClr val="FFFF99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5862"/>
    <p:restoredTop sz="79893"/>
  </p:normalViewPr>
  <p:slideViewPr>
    <p:cSldViewPr snapToGrid="0">
      <p:cViewPr varScale="1">
        <p:scale>
          <a:sx n="103" d="100"/>
          <a:sy n="103" d="100"/>
        </p:scale>
        <p:origin x="304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40"/>
    </p:cViewPr>
  </p:sorterViewPr>
  <p:notesViewPr>
    <p:cSldViewPr snapToGrid="0">
      <p:cViewPr varScale="1">
        <p:scale>
          <a:sx n="61" d="100"/>
          <a:sy n="61" d="100"/>
        </p:scale>
        <p:origin x="-1704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>
            <a:extLst>
              <a:ext uri="{FF2B5EF4-FFF2-40B4-BE49-F238E27FC236}">
                <a16:creationId xmlns:a16="http://schemas.microsoft.com/office/drawing/2014/main" id="{82E91C66-A48E-404C-9388-C47CD34A667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ffectLst/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GB" altLang="de-DE"/>
          </a:p>
        </p:txBody>
      </p:sp>
      <p:sp>
        <p:nvSpPr>
          <p:cNvPr id="561155" name="Rectangle 3">
            <a:extLst>
              <a:ext uri="{FF2B5EF4-FFF2-40B4-BE49-F238E27FC236}">
                <a16:creationId xmlns:a16="http://schemas.microsoft.com/office/drawing/2014/main" id="{32D27D71-0FFA-2340-B817-626B88F7DCA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GB" altLang="de-DE"/>
          </a:p>
        </p:txBody>
      </p:sp>
      <p:sp>
        <p:nvSpPr>
          <p:cNvPr id="561156" name="Rectangle 4">
            <a:extLst>
              <a:ext uri="{FF2B5EF4-FFF2-40B4-BE49-F238E27FC236}">
                <a16:creationId xmlns:a16="http://schemas.microsoft.com/office/drawing/2014/main" id="{B8F01C76-E12D-044A-9741-95E0E26A23A5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ffectLst/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GB" altLang="de-DE"/>
          </a:p>
        </p:txBody>
      </p:sp>
      <p:sp>
        <p:nvSpPr>
          <p:cNvPr id="561157" name="Rectangle 5">
            <a:extLst>
              <a:ext uri="{FF2B5EF4-FFF2-40B4-BE49-F238E27FC236}">
                <a16:creationId xmlns:a16="http://schemas.microsoft.com/office/drawing/2014/main" id="{028FC922-5027-5746-85C4-BE693616BF40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7542ABA-4BA1-D94A-88A6-2FF3C7224502}" type="slidenum">
              <a:rPr lang="en-GB" altLang="de-DE"/>
              <a:pPr/>
              <a:t>‹Nr.›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23A78FE1-1482-CF4B-82E8-1034B42746B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906463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2075" tIns="46038" rIns="92075" bIns="46038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 sz="1200" b="1">
                <a:effectLst/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E48C9098-F6CC-4C4D-8CB4-6967F946AB5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589588" y="0"/>
            <a:ext cx="1268412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2075" tIns="46038" rIns="92075" bIns="46038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200" b="1">
                <a:effectLst/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71308445-A57C-8848-A066-DAC69FED168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706B9B29-3097-F14F-9889-D95A4280065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2646363" cy="12271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2075" tIns="46038" rIns="92075" bIns="46038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de-DE" noProof="0"/>
              <a:t>Click to edit Master text styles</a:t>
            </a:r>
          </a:p>
          <a:p>
            <a:pPr lvl="1"/>
            <a:r>
              <a:rPr lang="en-US" altLang="de-DE" noProof="0"/>
              <a:t>Second level</a:t>
            </a:r>
          </a:p>
          <a:p>
            <a:pPr lvl="2"/>
            <a:r>
              <a:rPr lang="en-US" altLang="de-DE" noProof="0"/>
              <a:t>Third level</a:t>
            </a:r>
          </a:p>
          <a:p>
            <a:pPr lvl="3"/>
            <a:r>
              <a:rPr lang="en-US" altLang="de-DE" noProof="0"/>
              <a:t>Fourth level</a:t>
            </a:r>
          </a:p>
          <a:p>
            <a:pPr lvl="4"/>
            <a:r>
              <a:rPr lang="en-US" altLang="de-DE" noProof="0"/>
              <a:t>Fifth level</a:t>
            </a: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C8E8087F-754F-7B43-90CB-710B916CB41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69363"/>
            <a:ext cx="83820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2075" tIns="46038" rIns="92075" bIns="46038" numCol="1" anchor="b" anchorCtr="0" compatLnSpc="1">
            <a:prstTxWarp prst="textNoShape">
              <a:avLst/>
            </a:prstTxWarp>
            <a:spAutoFit/>
          </a:bodyPr>
          <a:lstStyle>
            <a:lvl1pPr algn="l">
              <a:defRPr sz="1200" b="1">
                <a:effectLst/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175" name="Rectangle 7">
            <a:extLst>
              <a:ext uri="{FF2B5EF4-FFF2-40B4-BE49-F238E27FC236}">
                <a16:creationId xmlns:a16="http://schemas.microsoft.com/office/drawing/2014/main" id="{B3A82BE8-412A-6948-B402-5D0C3E0467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6356350" y="8869363"/>
            <a:ext cx="50165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2075" tIns="46038" rIns="92075" bIns="46038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200" b="1"/>
            </a:lvl1pPr>
          </a:lstStyle>
          <a:p>
            <a:fld id="{A9AA8060-49E5-794D-8E3A-3A8715B0CCB7}" type="slidenum">
              <a:rPr lang="en-US" altLang="de-DE"/>
              <a:pPr/>
              <a:t>‹Nr.›</a:t>
            </a:fld>
            <a:endParaRPr lang="en-US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pitchFamily="-84" charset="-128"/>
        <a:cs typeface="ＭＳ Ｐゴシック" pitchFamily="-8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576016F7-D967-6C4B-BA5E-1337F2A9F10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2F5AF37-F77E-0F42-8264-CF322FB25E0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D8A6105-69AE-A84E-8B4E-78A34E13844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A3D5FF7E-65FC-1241-9B38-4ACC25404F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0CE1B72E-AAAA-0A4D-9C40-5E77D957DE8A}" type="slidenum">
              <a:rPr lang="en-US" altLang="de-DE" sz="1200"/>
              <a:pPr/>
              <a:t>1</a:t>
            </a:fld>
            <a:endParaRPr lang="en-US" altLang="de-DE" sz="1200"/>
          </a:p>
        </p:txBody>
      </p:sp>
      <p:sp>
        <p:nvSpPr>
          <p:cNvPr id="16389" name="Rectangle 2">
            <a:extLst>
              <a:ext uri="{FF2B5EF4-FFF2-40B4-BE49-F238E27FC236}">
                <a16:creationId xmlns:a16="http://schemas.microsoft.com/office/drawing/2014/main" id="{0C6DB1F2-3DF1-8D4F-A1F4-9F6D245C55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290243" name="Rectangle 3">
            <a:extLst>
              <a:ext uri="{FF2B5EF4-FFF2-40B4-BE49-F238E27FC236}">
                <a16:creationId xmlns:a16="http://schemas.microsoft.com/office/drawing/2014/main" id="{3E2C386C-132C-2D4F-AB36-608B3A8AC9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750887"/>
          </a:xfrm>
        </p:spPr>
        <p:txBody>
          <a:bodyPr/>
          <a:lstStyle/>
          <a:p>
            <a:pPr>
              <a:defRPr/>
            </a:pPr>
            <a:r>
              <a:rPr lang="en-US" altLang="de-DE">
                <a:ea typeface="ＭＳ Ｐゴシック" charset="-128"/>
              </a:rPr>
              <a:t> </a:t>
            </a:r>
          </a:p>
          <a:p>
            <a:pPr>
              <a:defRPr/>
            </a:pPr>
            <a:endParaRPr lang="en-US" altLang="de-DE">
              <a:ea typeface="ＭＳ Ｐゴシック" charset="-128"/>
            </a:endParaRPr>
          </a:p>
          <a:p>
            <a:pPr>
              <a:defRPr/>
            </a:pPr>
            <a:endParaRPr lang="en-GB" altLang="de-D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3ED095DB-D07C-E340-8051-3FE09446060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DC21774-BC0E-C242-8014-8BC3C404F55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0414066-CEB8-F543-B84E-F1122FA3572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B47F5B42-6B73-4043-A31E-FE87C0757D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1CD0B5D-FA1A-0947-AA9B-F6A36DD0A1E0}" type="slidenum">
              <a:rPr lang="en-US" altLang="de-DE" sz="1200"/>
              <a:pPr/>
              <a:t>10</a:t>
            </a:fld>
            <a:endParaRPr lang="en-US" altLang="de-DE" sz="1200"/>
          </a:p>
        </p:txBody>
      </p:sp>
      <p:sp>
        <p:nvSpPr>
          <p:cNvPr id="34821" name="Rectangle 2">
            <a:extLst>
              <a:ext uri="{FF2B5EF4-FFF2-40B4-BE49-F238E27FC236}">
                <a16:creationId xmlns:a16="http://schemas.microsoft.com/office/drawing/2014/main" id="{B26AE0F3-A523-804B-9E28-B8CCC7D9DC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490947" name="Rectangle 3">
            <a:extLst>
              <a:ext uri="{FF2B5EF4-FFF2-40B4-BE49-F238E27FC236}">
                <a16:creationId xmlns:a16="http://schemas.microsoft.com/office/drawing/2014/main" id="{4DD82D71-AE89-B94A-89C0-95FE4E9BB8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184150" cy="747712"/>
          </a:xfrm>
        </p:spPr>
        <p:txBody>
          <a:bodyPr/>
          <a:lstStyle/>
          <a:p>
            <a:pPr marL="228600" indent="-228600">
              <a:defRPr/>
            </a:pPr>
            <a:endParaRPr lang="en-US" altLang="de-DE" sz="4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 marL="228600" indent="-228600">
              <a:defRPr/>
            </a:pPr>
            <a:endParaRPr lang="en-US" altLang="de-DE" sz="600">
              <a:ea typeface="ＭＳ Ｐゴシック" charset="-128"/>
            </a:endParaRPr>
          </a:p>
          <a:p>
            <a:pPr marL="228600" indent="-228600">
              <a:defRPr/>
            </a:pPr>
            <a:endParaRPr lang="en-US" altLang="de-DE" sz="600">
              <a:ea typeface="ＭＳ Ｐゴシック" charset="-128"/>
            </a:endParaRPr>
          </a:p>
          <a:p>
            <a:pPr marL="228600" indent="-228600">
              <a:defRPr/>
            </a:pPr>
            <a:endParaRPr lang="en-US" altLang="de-DE" sz="600">
              <a:ea typeface="ＭＳ Ｐゴシック" charset="-128"/>
            </a:endParaRPr>
          </a:p>
          <a:p>
            <a:pPr marL="228600" indent="-228600">
              <a:defRPr/>
            </a:pPr>
            <a:endParaRPr lang="en-GB" altLang="de-DE" sz="600">
              <a:ea typeface="ＭＳ Ｐゴシック" charset="-128"/>
            </a:endParaRPr>
          </a:p>
          <a:p>
            <a:pPr marL="228600" indent="-228600">
              <a:defRPr/>
            </a:pPr>
            <a:endParaRPr lang="en-GB" altLang="de-DE" sz="60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EE89346E-6541-654A-8737-D79AEE0D92B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063B91F-E1A8-5440-94BB-62C1F6BB53B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1291B7-B6D4-AE42-B752-3F956ED6CCC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32ED16EA-E1D1-B54A-8534-64ACDA6E28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602E9EA-7A25-A943-ADDA-A0569418A501}" type="slidenum">
              <a:rPr lang="en-US" altLang="de-DE" sz="1200"/>
              <a:pPr/>
              <a:t>11</a:t>
            </a:fld>
            <a:endParaRPr lang="en-US" altLang="de-DE" sz="1200"/>
          </a:p>
        </p:txBody>
      </p:sp>
      <p:sp>
        <p:nvSpPr>
          <p:cNvPr id="36869" name="Rectangle 2">
            <a:extLst>
              <a:ext uri="{FF2B5EF4-FFF2-40B4-BE49-F238E27FC236}">
                <a16:creationId xmlns:a16="http://schemas.microsoft.com/office/drawing/2014/main" id="{706586AD-AD96-C243-853A-B5E118B13B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513475" name="Rectangle 3">
            <a:extLst>
              <a:ext uri="{FF2B5EF4-FFF2-40B4-BE49-F238E27FC236}">
                <a16:creationId xmlns:a16="http://schemas.microsoft.com/office/drawing/2014/main" id="{4C4F56A4-36E0-6E41-B4DB-10BAAAF229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12588875" cy="1227138"/>
          </a:xfrm>
        </p:spPr>
        <p:txBody>
          <a:bodyPr/>
          <a:lstStyle/>
          <a:p>
            <a:pPr>
              <a:defRPr/>
            </a:pPr>
            <a:r>
              <a:rPr lang="de-DE" altLang="de-DE">
                <a:ea typeface="ＭＳ Ｐゴシック" charset="-128"/>
              </a:rPr>
              <a:t>unsupervised clustering methods: trying to minimize the distance of the intensity of each voxel to its class </a:t>
            </a:r>
          </a:p>
          <a:p>
            <a:pPr>
              <a:defRPr/>
            </a:pPr>
            <a:endParaRPr lang="de-DE" altLang="de-DE">
              <a:ea typeface="ＭＳ Ｐゴシック" charset="-128"/>
            </a:endParaRPr>
          </a:p>
          <a:p>
            <a:pPr>
              <a:defRPr/>
            </a:pPr>
            <a:r>
              <a:rPr lang="de-DE" altLang="de-DE">
                <a:ea typeface="ＭＳ Ｐゴシック" charset="-128"/>
              </a:rPr>
              <a:t>Intensity inhom. are inherent caused by such factors as RF excitation field inhom., non-uniform reception coil sensitivity, eddy currents driven by field gradients, RF penetration and standing wave effects</a:t>
            </a:r>
          </a:p>
          <a:p>
            <a:pPr>
              <a:defRPr/>
            </a:pPr>
            <a:endParaRPr lang="de-DE" altLang="de-DE">
              <a:ea typeface="ＭＳ Ｐゴシック" charset="-128"/>
            </a:endParaRPr>
          </a:p>
          <a:p>
            <a:pPr>
              <a:defRPr/>
            </a:pPr>
            <a:r>
              <a:rPr lang="de-DE" altLang="de-DE">
                <a:ea typeface="ＭＳ Ｐゴシック" charset="-128"/>
              </a:rPr>
              <a:t>inhom. are well modeled by the product of the originl image with a smoothly varying multiplier field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217C15D4-87A3-7343-8E75-E6A11577791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7E700A8-930A-814B-80A2-0796AD2B530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77F435A-835F-0D44-9E75-1BA2B185C15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6A360CC0-DCB1-2747-BAFA-04DBC8D5F4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48CD9B1-E915-4947-8AC4-3FE2D47F87CA}" type="slidenum">
              <a:rPr lang="en-US" altLang="de-DE" sz="1200"/>
              <a:pPr/>
              <a:t>12</a:t>
            </a:fld>
            <a:endParaRPr lang="en-US" altLang="de-DE" sz="1200"/>
          </a:p>
        </p:txBody>
      </p:sp>
      <p:sp>
        <p:nvSpPr>
          <p:cNvPr id="38917" name="Rectangle 2">
            <a:extLst>
              <a:ext uri="{FF2B5EF4-FFF2-40B4-BE49-F238E27FC236}">
                <a16:creationId xmlns:a16="http://schemas.microsoft.com/office/drawing/2014/main" id="{C7D0C377-A803-0142-859E-86A697175C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286147" name="Rectangle 3">
            <a:extLst>
              <a:ext uri="{FF2B5EF4-FFF2-40B4-BE49-F238E27FC236}">
                <a16:creationId xmlns:a16="http://schemas.microsoft.com/office/drawing/2014/main" id="{A0EC9319-BB24-584D-ADCE-52141420FC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12588875" cy="1227138"/>
          </a:xfrm>
        </p:spPr>
        <p:txBody>
          <a:bodyPr/>
          <a:lstStyle/>
          <a:p>
            <a:pPr>
              <a:defRPr/>
            </a:pPr>
            <a:r>
              <a:rPr lang="de-DE" altLang="de-DE">
                <a:ea typeface="ＭＳ Ｐゴシック" charset="-128"/>
              </a:rPr>
              <a:t>unsupervised clustering methods: trying to minimize the distance of the intensity of each voxel to its class </a:t>
            </a:r>
          </a:p>
          <a:p>
            <a:pPr>
              <a:defRPr/>
            </a:pPr>
            <a:endParaRPr lang="de-DE" altLang="de-DE">
              <a:ea typeface="ＭＳ Ｐゴシック" charset="-128"/>
            </a:endParaRPr>
          </a:p>
          <a:p>
            <a:pPr>
              <a:defRPr/>
            </a:pPr>
            <a:r>
              <a:rPr lang="de-DE" altLang="de-DE">
                <a:ea typeface="ＭＳ Ｐゴシック" charset="-128"/>
              </a:rPr>
              <a:t>Intensity inhom. are inherent caused by such factors as RF excitation field inhom., non-uniform reception coil sensitivity, eddy currents driven by field gradients, RF penetration and standing wave effects</a:t>
            </a:r>
          </a:p>
          <a:p>
            <a:pPr>
              <a:defRPr/>
            </a:pPr>
            <a:endParaRPr lang="de-DE" altLang="de-DE">
              <a:ea typeface="ＭＳ Ｐゴシック" charset="-128"/>
            </a:endParaRPr>
          </a:p>
          <a:p>
            <a:pPr>
              <a:defRPr/>
            </a:pPr>
            <a:r>
              <a:rPr lang="de-DE" altLang="de-DE">
                <a:ea typeface="ＭＳ Ｐゴシック" charset="-128"/>
              </a:rPr>
              <a:t>inhom. are well modeled by the product of the originl image with a smoothly varying multiplier field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15B659A5-04D1-9F46-BF96-7B702B61DFE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22C50C3-DB74-2540-A546-70A1A93B67C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9C557D8-E2BC-EF47-A12F-861067DFF38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BD792E6A-4D40-F64F-9CFD-EE2F5C88CA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02CFEF5-8A35-914E-84B3-37D84A5E1C3A}" type="slidenum">
              <a:rPr lang="en-US" altLang="de-DE" sz="1200"/>
              <a:pPr/>
              <a:t>13</a:t>
            </a:fld>
            <a:endParaRPr lang="en-US" altLang="de-DE" sz="1200"/>
          </a:p>
        </p:txBody>
      </p:sp>
      <p:sp>
        <p:nvSpPr>
          <p:cNvPr id="40965" name="Rectangle 2">
            <a:extLst>
              <a:ext uri="{FF2B5EF4-FFF2-40B4-BE49-F238E27FC236}">
                <a16:creationId xmlns:a16="http://schemas.microsoft.com/office/drawing/2014/main" id="{C737D0CD-AC48-ED48-B1B0-37B8C82C51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515523" name="Rectangle 3">
            <a:extLst>
              <a:ext uri="{FF2B5EF4-FFF2-40B4-BE49-F238E27FC236}">
                <a16:creationId xmlns:a16="http://schemas.microsoft.com/office/drawing/2014/main" id="{FEE5ED56-427B-1348-B280-162D315F68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12588875" cy="1227138"/>
          </a:xfrm>
        </p:spPr>
        <p:txBody>
          <a:bodyPr/>
          <a:lstStyle/>
          <a:p>
            <a:pPr>
              <a:defRPr/>
            </a:pPr>
            <a:r>
              <a:rPr lang="de-DE" altLang="de-DE">
                <a:ea typeface="ＭＳ Ｐゴシック" charset="-128"/>
              </a:rPr>
              <a:t>unsupervised clustering methods: trying to minimize the distance of the intensity of each voxel to its class </a:t>
            </a:r>
          </a:p>
          <a:p>
            <a:pPr>
              <a:defRPr/>
            </a:pPr>
            <a:endParaRPr lang="de-DE" altLang="de-DE">
              <a:ea typeface="ＭＳ Ｐゴシック" charset="-128"/>
            </a:endParaRPr>
          </a:p>
          <a:p>
            <a:pPr>
              <a:defRPr/>
            </a:pPr>
            <a:r>
              <a:rPr lang="de-DE" altLang="de-DE">
                <a:ea typeface="ＭＳ Ｐゴシック" charset="-128"/>
              </a:rPr>
              <a:t>Intensity inhom. are inherent caused by such factors as RF excitation field inhom., non-uniform reception coil sensitivity, eddy currents driven by field gradients, RF penetration and standing wave effects</a:t>
            </a:r>
          </a:p>
          <a:p>
            <a:pPr>
              <a:defRPr/>
            </a:pPr>
            <a:endParaRPr lang="de-DE" altLang="de-DE">
              <a:ea typeface="ＭＳ Ｐゴシック" charset="-128"/>
            </a:endParaRPr>
          </a:p>
          <a:p>
            <a:pPr>
              <a:defRPr/>
            </a:pPr>
            <a:r>
              <a:rPr lang="de-DE" altLang="de-DE">
                <a:ea typeface="ＭＳ Ｐゴシック" charset="-128"/>
              </a:rPr>
              <a:t>inhom. are well modeled by the product of the originl image with a smoothly varying multiplier field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16C25A74-D48A-F249-9B42-602829CFB3C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0832E06-25ED-F540-BDF0-AB60E5F58B6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3FF02DA-55FE-9D44-9670-7A792FFA53F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DA3DA90F-BABC-4643-9617-F885E29F11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258DB8D-C8A4-2A49-9258-AA601A7F652C}" type="slidenum">
              <a:rPr lang="en-US" altLang="de-DE" sz="1200"/>
              <a:pPr/>
              <a:t>14</a:t>
            </a:fld>
            <a:endParaRPr lang="en-US" altLang="de-DE" sz="1200"/>
          </a:p>
        </p:txBody>
      </p:sp>
      <p:sp>
        <p:nvSpPr>
          <p:cNvPr id="43013" name="Rectangle 2">
            <a:extLst>
              <a:ext uri="{FF2B5EF4-FFF2-40B4-BE49-F238E27FC236}">
                <a16:creationId xmlns:a16="http://schemas.microsoft.com/office/drawing/2014/main" id="{50D48929-090D-1C4D-91BA-9A5B592164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517571" name="Rectangle 3">
            <a:extLst>
              <a:ext uri="{FF2B5EF4-FFF2-40B4-BE49-F238E27FC236}">
                <a16:creationId xmlns:a16="http://schemas.microsoft.com/office/drawing/2014/main" id="{E970B2DE-7E2C-FA44-8C82-39F8A1B1E6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12588875" cy="1227138"/>
          </a:xfrm>
        </p:spPr>
        <p:txBody>
          <a:bodyPr/>
          <a:lstStyle/>
          <a:p>
            <a:pPr>
              <a:defRPr/>
            </a:pPr>
            <a:r>
              <a:rPr lang="de-DE" altLang="de-DE">
                <a:ea typeface="ＭＳ Ｐゴシック" charset="-128"/>
              </a:rPr>
              <a:t>unsupervised clustering methods: trying to minimize the distance of the intensity of each voxel to its class </a:t>
            </a:r>
          </a:p>
          <a:p>
            <a:pPr>
              <a:defRPr/>
            </a:pPr>
            <a:endParaRPr lang="de-DE" altLang="de-DE">
              <a:ea typeface="ＭＳ Ｐゴシック" charset="-128"/>
            </a:endParaRPr>
          </a:p>
          <a:p>
            <a:pPr>
              <a:defRPr/>
            </a:pPr>
            <a:r>
              <a:rPr lang="de-DE" altLang="de-DE">
                <a:ea typeface="ＭＳ Ｐゴシック" charset="-128"/>
              </a:rPr>
              <a:t>Intensity inhom. are inherent caused by such factors as RF excitation field inhom., non-uniform reception coil sensitivity, eddy currents driven by field gradients, RF penetration and standing wave effects</a:t>
            </a:r>
          </a:p>
          <a:p>
            <a:pPr>
              <a:defRPr/>
            </a:pPr>
            <a:endParaRPr lang="de-DE" altLang="de-DE">
              <a:ea typeface="ＭＳ Ｐゴシック" charset="-128"/>
            </a:endParaRPr>
          </a:p>
          <a:p>
            <a:pPr>
              <a:defRPr/>
            </a:pPr>
            <a:r>
              <a:rPr lang="de-DE" altLang="de-DE">
                <a:ea typeface="ＭＳ Ｐゴシック" charset="-128"/>
              </a:rPr>
              <a:t>inhom. are well modeled by the product of the originl image with a smoothly varying multiplier field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8C88FD4-1CC1-A44F-B5A3-6A5F3660225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8E705AC-75A3-4649-9B73-FBFAF9234F1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90F908-799C-7448-8719-E4E33FD9917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28598025-9486-7F49-9092-1FD3883463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4BFCBA12-5805-B847-8EFF-80A7200F16E8}" type="slidenum">
              <a:rPr lang="en-US" altLang="de-DE" sz="1200"/>
              <a:pPr/>
              <a:t>15</a:t>
            </a:fld>
            <a:endParaRPr lang="en-US" altLang="de-DE" sz="1200"/>
          </a:p>
        </p:txBody>
      </p:sp>
      <p:sp>
        <p:nvSpPr>
          <p:cNvPr id="45061" name="Rectangle 2">
            <a:extLst>
              <a:ext uri="{FF2B5EF4-FFF2-40B4-BE49-F238E27FC236}">
                <a16:creationId xmlns:a16="http://schemas.microsoft.com/office/drawing/2014/main" id="{F1E69CFD-91FE-1C4A-ABCA-02F879EF80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492995" name="Rectangle 3">
            <a:extLst>
              <a:ext uri="{FF2B5EF4-FFF2-40B4-BE49-F238E27FC236}">
                <a16:creationId xmlns:a16="http://schemas.microsoft.com/office/drawing/2014/main" id="{F8875321-DE79-BC46-BFDF-81E14DF4B3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12588875" cy="1227138"/>
          </a:xfrm>
        </p:spPr>
        <p:txBody>
          <a:bodyPr/>
          <a:lstStyle/>
          <a:p>
            <a:pPr>
              <a:defRPr/>
            </a:pPr>
            <a:r>
              <a:rPr lang="de-DE" altLang="de-DE">
                <a:ea typeface="ＭＳ Ｐゴシック" charset="-128"/>
              </a:rPr>
              <a:t>unsupervised clustering methods: trying to minimize the distance of the intensity of each voxel to its class </a:t>
            </a:r>
          </a:p>
          <a:p>
            <a:pPr>
              <a:defRPr/>
            </a:pPr>
            <a:endParaRPr lang="de-DE" altLang="de-DE">
              <a:ea typeface="ＭＳ Ｐゴシック" charset="-128"/>
            </a:endParaRPr>
          </a:p>
          <a:p>
            <a:pPr>
              <a:defRPr/>
            </a:pPr>
            <a:r>
              <a:rPr lang="de-DE" altLang="de-DE">
                <a:ea typeface="ＭＳ Ｐゴシック" charset="-128"/>
              </a:rPr>
              <a:t>Intensity inhom. are inherent caused by such factors as RF excitation field inhom., non-uniform reception coil sensitivity, eddy currents driven by field gradients, RF penetration and standing wave effects</a:t>
            </a:r>
          </a:p>
          <a:p>
            <a:pPr>
              <a:defRPr/>
            </a:pPr>
            <a:endParaRPr lang="de-DE" altLang="de-DE">
              <a:ea typeface="ＭＳ Ｐゴシック" charset="-128"/>
            </a:endParaRPr>
          </a:p>
          <a:p>
            <a:pPr>
              <a:defRPr/>
            </a:pPr>
            <a:r>
              <a:rPr lang="de-DE" altLang="de-DE">
                <a:ea typeface="ＭＳ Ｐゴシック" charset="-128"/>
              </a:rPr>
              <a:t>inhom. are well modeled by the product of the originl image with a smoothly varying multiplier field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3F4C26AA-3F1C-094C-A3D2-0D9EF4A41E2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6768BA5-714E-9B49-9B46-4FA87BD4AA8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E4CC954-6879-3940-92DA-9E678360E94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7CE95178-B58B-CB4A-B488-0E5C856E2E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5136367-7EF6-9449-B754-AF0FC7C27B0B}" type="slidenum">
              <a:rPr lang="en-US" altLang="de-DE" sz="1200"/>
              <a:pPr/>
              <a:t>16</a:t>
            </a:fld>
            <a:endParaRPr lang="en-US" altLang="de-DE" sz="1200"/>
          </a:p>
        </p:txBody>
      </p:sp>
      <p:sp>
        <p:nvSpPr>
          <p:cNvPr id="47109" name="Rectangle 2">
            <a:extLst>
              <a:ext uri="{FF2B5EF4-FFF2-40B4-BE49-F238E27FC236}">
                <a16:creationId xmlns:a16="http://schemas.microsoft.com/office/drawing/2014/main" id="{3AD1B53A-A408-E94D-8DF3-2FFB908AC4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519619" name="Rectangle 3">
            <a:extLst>
              <a:ext uri="{FF2B5EF4-FFF2-40B4-BE49-F238E27FC236}">
                <a16:creationId xmlns:a16="http://schemas.microsoft.com/office/drawing/2014/main" id="{E9F5FE59-CCF5-EF4A-8749-75FFFF4A4E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12588875" cy="1227138"/>
          </a:xfrm>
        </p:spPr>
        <p:txBody>
          <a:bodyPr/>
          <a:lstStyle/>
          <a:p>
            <a:pPr>
              <a:defRPr/>
            </a:pPr>
            <a:r>
              <a:rPr lang="de-DE" altLang="de-DE">
                <a:ea typeface="ＭＳ Ｐゴシック" charset="-128"/>
              </a:rPr>
              <a:t>unsupervised clustering methods: trying to minimize the distance of the intensity of each voxel to its class </a:t>
            </a:r>
          </a:p>
          <a:p>
            <a:pPr>
              <a:defRPr/>
            </a:pPr>
            <a:endParaRPr lang="de-DE" altLang="de-DE">
              <a:ea typeface="ＭＳ Ｐゴシック" charset="-128"/>
            </a:endParaRPr>
          </a:p>
          <a:p>
            <a:pPr>
              <a:defRPr/>
            </a:pPr>
            <a:r>
              <a:rPr lang="de-DE" altLang="de-DE">
                <a:ea typeface="ＭＳ Ｐゴシック" charset="-128"/>
              </a:rPr>
              <a:t>Intensity inhom. are inherent caused by such factors as RF excitation field inhom., non-uniform reception coil sensitivity, eddy currents driven by field gradients, RF penetration and standing wave effects</a:t>
            </a:r>
          </a:p>
          <a:p>
            <a:pPr>
              <a:defRPr/>
            </a:pPr>
            <a:endParaRPr lang="de-DE" altLang="de-DE">
              <a:ea typeface="ＭＳ Ｐゴシック" charset="-128"/>
            </a:endParaRPr>
          </a:p>
          <a:p>
            <a:pPr>
              <a:defRPr/>
            </a:pPr>
            <a:r>
              <a:rPr lang="de-DE" altLang="de-DE">
                <a:ea typeface="ＭＳ Ｐゴシック" charset="-128"/>
              </a:rPr>
              <a:t>inhom. are well modeled by the product of the originl image with a smoothly varying multiplier field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FD5745F4-26F4-B24B-8E2F-C7C089E0069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60CCA8A-C8BD-4A4A-800B-61C36DF5830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EED9F7E-3EDB-AA47-AB19-FCC08CE9708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D324BEFC-1833-4443-9446-3CB6F5F62C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55C788A4-54E9-8241-9288-F5036007257C}" type="slidenum">
              <a:rPr lang="en-US" altLang="de-DE" sz="1200"/>
              <a:pPr/>
              <a:t>17</a:t>
            </a:fld>
            <a:endParaRPr lang="en-US" altLang="de-DE" sz="1200"/>
          </a:p>
        </p:txBody>
      </p:sp>
      <p:sp>
        <p:nvSpPr>
          <p:cNvPr id="49157" name="Rectangle 2">
            <a:extLst>
              <a:ext uri="{FF2B5EF4-FFF2-40B4-BE49-F238E27FC236}">
                <a16:creationId xmlns:a16="http://schemas.microsoft.com/office/drawing/2014/main" id="{C83EC37E-5390-9D47-BDA0-836E5BA02E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521667" name="Rectangle 3">
            <a:extLst>
              <a:ext uri="{FF2B5EF4-FFF2-40B4-BE49-F238E27FC236}">
                <a16:creationId xmlns:a16="http://schemas.microsoft.com/office/drawing/2014/main" id="{1D6B7384-BBE4-1B4A-996E-2DF8A95F27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12588875" cy="1227138"/>
          </a:xfrm>
        </p:spPr>
        <p:txBody>
          <a:bodyPr/>
          <a:lstStyle/>
          <a:p>
            <a:pPr>
              <a:defRPr/>
            </a:pPr>
            <a:r>
              <a:rPr lang="de-DE" altLang="de-DE">
                <a:ea typeface="ＭＳ Ｐゴシック" charset="-128"/>
              </a:rPr>
              <a:t>unsupervised clustering methods: trying to minimize the distance of the intensity of each voxel to its class </a:t>
            </a:r>
          </a:p>
          <a:p>
            <a:pPr>
              <a:defRPr/>
            </a:pPr>
            <a:endParaRPr lang="de-DE" altLang="de-DE">
              <a:ea typeface="ＭＳ Ｐゴシック" charset="-128"/>
            </a:endParaRPr>
          </a:p>
          <a:p>
            <a:pPr>
              <a:defRPr/>
            </a:pPr>
            <a:r>
              <a:rPr lang="de-DE" altLang="de-DE">
                <a:ea typeface="ＭＳ Ｐゴシック" charset="-128"/>
              </a:rPr>
              <a:t>Intensity inhom. are inherent caused by such factors as RF excitation field inhom., non-uniform reception coil sensitivity, eddy currents driven by field gradients, RF penetration and standing wave effects</a:t>
            </a:r>
          </a:p>
          <a:p>
            <a:pPr>
              <a:defRPr/>
            </a:pPr>
            <a:endParaRPr lang="de-DE" altLang="de-DE">
              <a:ea typeface="ＭＳ Ｐゴシック" charset="-128"/>
            </a:endParaRPr>
          </a:p>
          <a:p>
            <a:pPr>
              <a:defRPr/>
            </a:pPr>
            <a:r>
              <a:rPr lang="de-DE" altLang="de-DE">
                <a:ea typeface="ＭＳ Ｐゴシック" charset="-128"/>
              </a:rPr>
              <a:t>inhom. are well modeled by the product of the originl image with a smoothly varying multiplier field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5063C165-F819-184F-A20B-A8403AD2FAD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46B94EB-7F43-0943-8748-16F06AAECC9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EB7A18-892E-984B-958A-26028AF9D39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B82DE27E-1496-A94E-9B16-92EA59EACB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0643B57-120B-E04A-BC8D-BE35C2853B55}" type="slidenum">
              <a:rPr lang="en-US" altLang="de-DE" sz="1200"/>
              <a:pPr/>
              <a:t>18</a:t>
            </a:fld>
            <a:endParaRPr lang="en-US" altLang="de-DE" sz="1200"/>
          </a:p>
        </p:txBody>
      </p:sp>
      <p:sp>
        <p:nvSpPr>
          <p:cNvPr id="51205" name="Rectangle 2">
            <a:extLst>
              <a:ext uri="{FF2B5EF4-FFF2-40B4-BE49-F238E27FC236}">
                <a16:creationId xmlns:a16="http://schemas.microsoft.com/office/drawing/2014/main" id="{55C18A0E-8C43-5F40-AE2C-B9EF41921F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513475" name="Rectangle 3">
            <a:extLst>
              <a:ext uri="{FF2B5EF4-FFF2-40B4-BE49-F238E27FC236}">
                <a16:creationId xmlns:a16="http://schemas.microsoft.com/office/drawing/2014/main" id="{B8B66D82-3394-F449-B63A-053756F917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12588875" cy="1227138"/>
          </a:xfrm>
        </p:spPr>
        <p:txBody>
          <a:bodyPr/>
          <a:lstStyle/>
          <a:p>
            <a:pPr>
              <a:defRPr/>
            </a:pPr>
            <a:r>
              <a:rPr lang="de-DE" altLang="de-DE">
                <a:ea typeface="ＭＳ Ｐゴシック" charset="-128"/>
              </a:rPr>
              <a:t>unsupervised clustering methods: trying to minimize the distance of the intensity of each voxel to its class </a:t>
            </a:r>
          </a:p>
          <a:p>
            <a:pPr>
              <a:defRPr/>
            </a:pPr>
            <a:endParaRPr lang="de-DE" altLang="de-DE">
              <a:ea typeface="ＭＳ Ｐゴシック" charset="-128"/>
            </a:endParaRPr>
          </a:p>
          <a:p>
            <a:pPr>
              <a:defRPr/>
            </a:pPr>
            <a:r>
              <a:rPr lang="de-DE" altLang="de-DE">
                <a:ea typeface="ＭＳ Ｐゴシック" charset="-128"/>
              </a:rPr>
              <a:t>Intensity inhom. are inherent caused by such factors as RF excitation field inhom., non-uniform reception coil sensitivity, eddy currents driven by field gradients, RF penetration and standing wave effects</a:t>
            </a:r>
          </a:p>
          <a:p>
            <a:pPr>
              <a:defRPr/>
            </a:pPr>
            <a:endParaRPr lang="de-DE" altLang="de-DE">
              <a:ea typeface="ＭＳ Ｐゴシック" charset="-128"/>
            </a:endParaRPr>
          </a:p>
          <a:p>
            <a:pPr>
              <a:defRPr/>
            </a:pPr>
            <a:r>
              <a:rPr lang="de-DE" altLang="de-DE">
                <a:ea typeface="ＭＳ Ｐゴシック" charset="-128"/>
              </a:rPr>
              <a:t>inhom. are well modeled by the product of the originl image with a smoothly varying multiplier field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60BD04B-1250-634C-8991-2E7BFA4353C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785003E-9154-E345-B072-D3CA0D07354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93DE673-B17D-7F43-9A3C-BD29479B295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2CEBE4FC-1E80-944C-ACAF-B2F86C04FB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A6D3A4A-B408-C74B-B493-94D43383139D}" type="slidenum">
              <a:rPr lang="en-US" altLang="de-DE" sz="1200"/>
              <a:pPr/>
              <a:t>19</a:t>
            </a:fld>
            <a:endParaRPr lang="en-US" altLang="de-DE" sz="1200"/>
          </a:p>
        </p:txBody>
      </p:sp>
      <p:sp>
        <p:nvSpPr>
          <p:cNvPr id="53253" name="Rectangle 2">
            <a:extLst>
              <a:ext uri="{FF2B5EF4-FFF2-40B4-BE49-F238E27FC236}">
                <a16:creationId xmlns:a16="http://schemas.microsoft.com/office/drawing/2014/main" id="{EBB1B1F9-F11C-104D-807A-9867A76399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513475" name="Rectangle 3">
            <a:extLst>
              <a:ext uri="{FF2B5EF4-FFF2-40B4-BE49-F238E27FC236}">
                <a16:creationId xmlns:a16="http://schemas.microsoft.com/office/drawing/2014/main" id="{F48BFB08-961C-F74F-A822-BE5B20727E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12588875" cy="1227138"/>
          </a:xfrm>
        </p:spPr>
        <p:txBody>
          <a:bodyPr/>
          <a:lstStyle/>
          <a:p>
            <a:pPr>
              <a:defRPr/>
            </a:pPr>
            <a:r>
              <a:rPr lang="de-DE" altLang="de-DE">
                <a:ea typeface="ＭＳ Ｐゴシック" charset="-128"/>
              </a:rPr>
              <a:t>unsupervised clustering methods: trying to minimize the distance of the intensity of each voxel to its class </a:t>
            </a:r>
          </a:p>
          <a:p>
            <a:pPr>
              <a:defRPr/>
            </a:pPr>
            <a:endParaRPr lang="de-DE" altLang="de-DE">
              <a:ea typeface="ＭＳ Ｐゴシック" charset="-128"/>
            </a:endParaRPr>
          </a:p>
          <a:p>
            <a:pPr>
              <a:defRPr/>
            </a:pPr>
            <a:r>
              <a:rPr lang="de-DE" altLang="de-DE">
                <a:ea typeface="ＭＳ Ｐゴシック" charset="-128"/>
              </a:rPr>
              <a:t>Intensity inhom. are inherent caused by such factors as RF excitation field inhom., non-uniform reception coil sensitivity, eddy currents driven by field gradients, RF penetration and standing wave effects</a:t>
            </a:r>
          </a:p>
          <a:p>
            <a:pPr>
              <a:defRPr/>
            </a:pPr>
            <a:endParaRPr lang="de-DE" altLang="de-DE">
              <a:ea typeface="ＭＳ Ｐゴシック" charset="-128"/>
            </a:endParaRPr>
          </a:p>
          <a:p>
            <a:pPr>
              <a:defRPr/>
            </a:pPr>
            <a:r>
              <a:rPr lang="de-DE" altLang="de-DE">
                <a:ea typeface="ＭＳ Ｐゴシック" charset="-128"/>
              </a:rPr>
              <a:t>inhom. are well modeled by the product of the originl image with a smoothly varying multiplier field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540244A8-2E30-6146-80A4-61461AF4FEC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085D20C-94ED-C34D-BD02-BB89705D8AD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4902662-6A34-E847-813F-17AF74820B6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6DB51D20-275C-7045-9329-B289D4A7A2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5A01D36-4ADE-9547-A1D2-563D367AFCB3}" type="slidenum">
              <a:rPr lang="en-US" altLang="de-DE" sz="1200"/>
              <a:pPr/>
              <a:t>2</a:t>
            </a:fld>
            <a:endParaRPr lang="en-US" altLang="de-DE" sz="1200"/>
          </a:p>
        </p:txBody>
      </p:sp>
      <p:sp>
        <p:nvSpPr>
          <p:cNvPr id="18437" name="Rectangle 2">
            <a:extLst>
              <a:ext uri="{FF2B5EF4-FFF2-40B4-BE49-F238E27FC236}">
                <a16:creationId xmlns:a16="http://schemas.microsoft.com/office/drawing/2014/main" id="{89BC7757-767D-DB44-AC53-91072C7769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466371" name="Rectangle 3">
            <a:extLst>
              <a:ext uri="{FF2B5EF4-FFF2-40B4-BE49-F238E27FC236}">
                <a16:creationId xmlns:a16="http://schemas.microsoft.com/office/drawing/2014/main" id="{79D8C7C9-74DD-504D-8B38-D4B2DC5865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</p:spPr>
        <p:txBody>
          <a:bodyPr/>
          <a:lstStyle/>
          <a:p>
            <a:pPr>
              <a:defRPr/>
            </a:pPr>
            <a:r>
              <a:rPr lang="en-US" altLang="de-DE">
                <a:ea typeface="ＭＳ Ｐゴシック" charset="-128"/>
              </a:rPr>
              <a:t> </a:t>
            </a:r>
            <a:endParaRPr lang="en-GB" altLang="de-D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4C23B01-181E-544D-B01B-0BCFAE85F64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342C14B-F7D9-474D-84CC-B7DCAFC7E72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797F56A-23FB-D24F-9236-42196C43A9D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9A686129-199C-BD42-93E5-23D11AACC4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4A6EE35-53F6-7847-964E-01908BE839A4}" type="slidenum">
              <a:rPr lang="en-US" altLang="de-DE" sz="1200"/>
              <a:pPr/>
              <a:t>20</a:t>
            </a:fld>
            <a:endParaRPr lang="en-US" altLang="de-DE" sz="1200"/>
          </a:p>
        </p:txBody>
      </p:sp>
      <p:sp>
        <p:nvSpPr>
          <p:cNvPr id="55301" name="Rectangle 2">
            <a:extLst>
              <a:ext uri="{FF2B5EF4-FFF2-40B4-BE49-F238E27FC236}">
                <a16:creationId xmlns:a16="http://schemas.microsoft.com/office/drawing/2014/main" id="{15722CF5-FDF0-C64E-89F0-B9561D3022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513475" name="Rectangle 3">
            <a:extLst>
              <a:ext uri="{FF2B5EF4-FFF2-40B4-BE49-F238E27FC236}">
                <a16:creationId xmlns:a16="http://schemas.microsoft.com/office/drawing/2014/main" id="{26B09E5F-F4C0-734F-BB6F-45555F6D65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12588875" cy="1227138"/>
          </a:xfrm>
        </p:spPr>
        <p:txBody>
          <a:bodyPr/>
          <a:lstStyle/>
          <a:p>
            <a:pPr>
              <a:defRPr/>
            </a:pPr>
            <a:r>
              <a:rPr lang="de-DE" altLang="de-DE">
                <a:ea typeface="ＭＳ Ｐゴシック" charset="-128"/>
              </a:rPr>
              <a:t>unsupervised clustering methods: trying to minimize the distance of the intensity of each voxel to its class </a:t>
            </a:r>
          </a:p>
          <a:p>
            <a:pPr>
              <a:defRPr/>
            </a:pPr>
            <a:endParaRPr lang="de-DE" altLang="de-DE">
              <a:ea typeface="ＭＳ Ｐゴシック" charset="-128"/>
            </a:endParaRPr>
          </a:p>
          <a:p>
            <a:pPr>
              <a:defRPr/>
            </a:pPr>
            <a:r>
              <a:rPr lang="de-DE" altLang="de-DE">
                <a:ea typeface="ＭＳ Ｐゴシック" charset="-128"/>
              </a:rPr>
              <a:t>Intensity inhom. are inherent caused by such factors as RF excitation field inhom., non-uniform reception coil sensitivity, eddy currents driven by field gradients, RF penetration and standing wave effects</a:t>
            </a:r>
          </a:p>
          <a:p>
            <a:pPr>
              <a:defRPr/>
            </a:pPr>
            <a:endParaRPr lang="de-DE" altLang="de-DE">
              <a:ea typeface="ＭＳ Ｐゴシック" charset="-128"/>
            </a:endParaRPr>
          </a:p>
          <a:p>
            <a:pPr>
              <a:defRPr/>
            </a:pPr>
            <a:r>
              <a:rPr lang="de-DE" altLang="de-DE">
                <a:ea typeface="ＭＳ Ｐゴシック" charset="-128"/>
              </a:rPr>
              <a:t>inhom. are well modeled by the product of the originl image with a smoothly varying multiplier field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733C7D94-6AF4-434F-AC6E-E7AA547A12E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BDE73AF-015F-5049-A8F9-5E62F570999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28065EA-5745-E74C-8510-A2439644D7C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0FD3650-62E1-6B43-869B-ED04CA4759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4478A3D0-48F6-FA4D-BF53-5D615090A5EE}" type="slidenum">
              <a:rPr lang="en-US" altLang="de-DE" sz="1200"/>
              <a:pPr/>
              <a:t>21</a:t>
            </a:fld>
            <a:endParaRPr lang="en-US" altLang="de-DE" sz="1200"/>
          </a:p>
        </p:txBody>
      </p:sp>
      <p:sp>
        <p:nvSpPr>
          <p:cNvPr id="57349" name="Rectangle 2">
            <a:extLst>
              <a:ext uri="{FF2B5EF4-FFF2-40B4-BE49-F238E27FC236}">
                <a16:creationId xmlns:a16="http://schemas.microsoft.com/office/drawing/2014/main" id="{0EBE24F7-E8C4-AF4B-837C-79D9487909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495043" name="Rectangle 3">
            <a:extLst>
              <a:ext uri="{FF2B5EF4-FFF2-40B4-BE49-F238E27FC236}">
                <a16:creationId xmlns:a16="http://schemas.microsoft.com/office/drawing/2014/main" id="{14A3AEB2-FDA9-3141-A150-8D58E0210A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</p:spPr>
        <p:txBody>
          <a:bodyPr/>
          <a:lstStyle/>
          <a:p>
            <a:pPr>
              <a:defRPr/>
            </a:pPr>
            <a:r>
              <a:rPr lang="en-US" altLang="de-DE">
                <a:ea typeface="ＭＳ Ｐゴシック" charset="-128"/>
              </a:rPr>
              <a:t> </a:t>
            </a:r>
            <a:endParaRPr lang="en-GB" altLang="de-D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FFD3F07-572B-CC44-9D7B-FE122BDA149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7CE55C7-323F-784F-8060-846E000E084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B49FDB6-96D7-AB4A-8317-42CCE561E24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FC41A496-CA90-4A4F-8E82-7D7A563251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2D54BAA-F779-8943-8736-FFDF354AFFDB}" type="slidenum">
              <a:rPr lang="en-US" altLang="de-DE" sz="1200"/>
              <a:pPr/>
              <a:t>22</a:t>
            </a:fld>
            <a:endParaRPr lang="en-US" altLang="de-DE" sz="1200"/>
          </a:p>
        </p:txBody>
      </p:sp>
      <p:sp>
        <p:nvSpPr>
          <p:cNvPr id="59397" name="Rectangle 2">
            <a:extLst>
              <a:ext uri="{FF2B5EF4-FFF2-40B4-BE49-F238E27FC236}">
                <a16:creationId xmlns:a16="http://schemas.microsoft.com/office/drawing/2014/main" id="{DA0834CE-BAEC-AA47-91C0-3D355DB2EA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497091" name="Rectangle 3">
            <a:extLst>
              <a:ext uri="{FF2B5EF4-FFF2-40B4-BE49-F238E27FC236}">
                <a16:creationId xmlns:a16="http://schemas.microsoft.com/office/drawing/2014/main" id="{F0E28810-0E43-024B-9306-D501BA5394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3286125" cy="957262"/>
          </a:xfrm>
        </p:spPr>
        <p:txBody>
          <a:bodyPr/>
          <a:lstStyle/>
          <a:p>
            <a:pPr marL="228600" indent="-228600">
              <a:defRPr/>
            </a:pPr>
            <a:endParaRPr lang="en-US" altLang="de-DE" sz="700" dirty="0">
              <a:ea typeface="ＭＳ Ｐゴシック" charset="-128"/>
            </a:endParaRPr>
          </a:p>
          <a:p>
            <a:pPr marL="228600" indent="-228600">
              <a:defRPr/>
            </a:pPr>
            <a:endParaRPr lang="en-US" altLang="de-DE" sz="700" dirty="0">
              <a:ea typeface="ＭＳ Ｐゴシック" charset="-128"/>
            </a:endParaRPr>
          </a:p>
          <a:p>
            <a:pPr marL="228600" indent="-228600">
              <a:defRPr/>
            </a:pPr>
            <a:endParaRPr lang="en-US" altLang="de-DE" sz="700" dirty="0">
              <a:ea typeface="ＭＳ Ｐゴシック" charset="-128"/>
            </a:endParaRPr>
          </a:p>
          <a:p>
            <a:pPr marL="228600" indent="-228600">
              <a:defRPr/>
            </a:pPr>
            <a:endParaRPr lang="en-GB" altLang="de-DE" sz="700" dirty="0">
              <a:ea typeface="ＭＳ Ｐゴシック" charset="-128"/>
            </a:endParaRPr>
          </a:p>
          <a:p>
            <a:pPr marL="228600" indent="-228600">
              <a:defRPr/>
            </a:pPr>
            <a:endParaRPr lang="en-GB" altLang="de-DE" sz="700" dirty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B54F560-5842-CE42-9758-FA9493B3418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C120332-9F2D-DF40-A2AE-4225CCF6DD1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A240E44-1554-3648-B186-EF528384BEE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B8158BBA-7E2C-1641-BC73-A4C55429FC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A7912AF-8B5B-824C-9321-B248A3F1556E}" type="slidenum">
              <a:rPr lang="en-US" altLang="de-DE" sz="1200"/>
              <a:pPr/>
              <a:t>23</a:t>
            </a:fld>
            <a:endParaRPr lang="en-US" altLang="de-DE" sz="1200"/>
          </a:p>
        </p:txBody>
      </p:sp>
      <p:sp>
        <p:nvSpPr>
          <p:cNvPr id="61445" name="Rectangle 2">
            <a:extLst>
              <a:ext uri="{FF2B5EF4-FFF2-40B4-BE49-F238E27FC236}">
                <a16:creationId xmlns:a16="http://schemas.microsoft.com/office/drawing/2014/main" id="{28156F15-03E0-6541-B475-3D36545FD5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499139" name="Rectangle 3">
            <a:extLst>
              <a:ext uri="{FF2B5EF4-FFF2-40B4-BE49-F238E27FC236}">
                <a16:creationId xmlns:a16="http://schemas.microsoft.com/office/drawing/2014/main" id="{E642E218-7029-9945-947D-33A903B46A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3286125" cy="957262"/>
          </a:xfrm>
        </p:spPr>
        <p:txBody>
          <a:bodyPr/>
          <a:lstStyle/>
          <a:p>
            <a:pPr marL="228600" indent="-228600">
              <a:defRPr/>
            </a:pPr>
            <a:endParaRPr lang="en-US" altLang="de-DE" sz="700" dirty="0">
              <a:ea typeface="ＭＳ Ｐゴシック" charset="-128"/>
            </a:endParaRPr>
          </a:p>
          <a:p>
            <a:pPr marL="228600" indent="-228600">
              <a:defRPr/>
            </a:pPr>
            <a:endParaRPr lang="en-US" altLang="de-DE" sz="700" dirty="0">
              <a:ea typeface="ＭＳ Ｐゴシック" charset="-128"/>
            </a:endParaRPr>
          </a:p>
          <a:p>
            <a:pPr marL="228600" indent="-228600">
              <a:defRPr/>
            </a:pPr>
            <a:endParaRPr lang="en-US" altLang="de-DE" sz="700" dirty="0">
              <a:ea typeface="ＭＳ Ｐゴシック" charset="-128"/>
            </a:endParaRPr>
          </a:p>
          <a:p>
            <a:pPr marL="228600" indent="-228600">
              <a:defRPr/>
            </a:pPr>
            <a:endParaRPr lang="en-GB" altLang="de-DE" sz="700" dirty="0">
              <a:ea typeface="ＭＳ Ｐゴシック" charset="-128"/>
            </a:endParaRPr>
          </a:p>
          <a:p>
            <a:pPr marL="228600" indent="-228600">
              <a:defRPr/>
            </a:pPr>
            <a:endParaRPr lang="en-GB" altLang="de-DE" sz="700" dirty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FFC5A4A6-3108-9A43-8DE2-DEBFED17B78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AC126FE-4542-0B4C-AABD-544513D03E4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715D534-163C-5F49-9203-46BA20939A7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E13195E7-29EC-D642-B5F7-71838D621D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38B547B-20CF-8442-A389-4CD396E9DA65}" type="slidenum">
              <a:rPr lang="en-US" altLang="de-DE" sz="1200"/>
              <a:pPr/>
              <a:t>24</a:t>
            </a:fld>
            <a:endParaRPr lang="en-US" altLang="de-DE" sz="1200"/>
          </a:p>
        </p:txBody>
      </p:sp>
      <p:sp>
        <p:nvSpPr>
          <p:cNvPr id="63493" name="Rectangle 2">
            <a:extLst>
              <a:ext uri="{FF2B5EF4-FFF2-40B4-BE49-F238E27FC236}">
                <a16:creationId xmlns:a16="http://schemas.microsoft.com/office/drawing/2014/main" id="{621605D9-83EC-1F4A-B3BE-5F692826DC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501187" name="Rectangle 3">
            <a:extLst>
              <a:ext uri="{FF2B5EF4-FFF2-40B4-BE49-F238E27FC236}">
                <a16:creationId xmlns:a16="http://schemas.microsoft.com/office/drawing/2014/main" id="{7F52AA98-CBD1-294B-9AB2-A7FBA56C5C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3286125" cy="957262"/>
          </a:xfrm>
        </p:spPr>
        <p:txBody>
          <a:bodyPr/>
          <a:lstStyle/>
          <a:p>
            <a:pPr marL="228600" indent="-228600">
              <a:defRPr/>
            </a:pPr>
            <a:r>
              <a:rPr lang="en-US" altLang="de-DE" sz="5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delta x / delta S can be approximated by 1/h(x(</a:t>
            </a:r>
            <a:r>
              <a:rPr lang="en-US" altLang="de-DE" sz="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S+h,t</a:t>
            </a:r>
            <a:r>
              <a:rPr lang="en-US" altLang="de-DE" sz="5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)-x(</a:t>
            </a:r>
            <a:r>
              <a:rPr lang="en-US" altLang="de-DE" sz="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S,t</a:t>
            </a:r>
            <a:r>
              <a:rPr lang="en-US" altLang="de-DE" sz="5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)) and since x(</a:t>
            </a:r>
            <a:r>
              <a:rPr lang="en-US" altLang="de-DE" sz="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S+h,t</a:t>
            </a:r>
            <a:r>
              <a:rPr lang="en-US" altLang="de-DE" sz="5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) is also a point on Gamma(t), the vector x(</a:t>
            </a:r>
            <a:r>
              <a:rPr lang="en-US" altLang="de-DE" sz="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S+h,t</a:t>
            </a:r>
            <a:r>
              <a:rPr lang="en-US" altLang="de-DE" sz="5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)-x(</a:t>
            </a:r>
            <a:r>
              <a:rPr lang="en-US" altLang="de-DE" sz="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S,t</a:t>
            </a:r>
            <a:r>
              <a:rPr lang="en-US" altLang="de-DE" sz="5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) is for h-&gt;0 tangential on Gamma(t). </a:t>
            </a:r>
          </a:p>
          <a:p>
            <a:pPr marL="228600" indent="-228600">
              <a:defRPr/>
            </a:pPr>
            <a:endParaRPr lang="en-US" altLang="de-DE" sz="700" dirty="0">
              <a:ea typeface="ＭＳ Ｐゴシック" charset="-128"/>
            </a:endParaRPr>
          </a:p>
          <a:p>
            <a:pPr marL="228600" indent="-228600">
              <a:defRPr/>
            </a:pPr>
            <a:endParaRPr lang="en-US" altLang="de-DE" sz="700" dirty="0">
              <a:ea typeface="ＭＳ Ｐゴシック" charset="-128"/>
            </a:endParaRPr>
          </a:p>
          <a:p>
            <a:pPr marL="228600" indent="-228600">
              <a:defRPr/>
            </a:pPr>
            <a:endParaRPr lang="en-US" altLang="de-DE" sz="700" dirty="0">
              <a:ea typeface="ＭＳ Ｐゴシック" charset="-128"/>
            </a:endParaRPr>
          </a:p>
          <a:p>
            <a:pPr marL="228600" indent="-228600">
              <a:defRPr/>
            </a:pPr>
            <a:endParaRPr lang="en-GB" altLang="de-DE" sz="700" dirty="0">
              <a:ea typeface="ＭＳ Ｐゴシック" charset="-128"/>
            </a:endParaRPr>
          </a:p>
          <a:p>
            <a:pPr marL="228600" indent="-228600">
              <a:defRPr/>
            </a:pPr>
            <a:endParaRPr lang="en-GB" altLang="de-DE" sz="700" dirty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B29C337-E3B3-3242-8C07-83D91C5DE33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461BAB2-81D6-054C-BB03-B2DF61F9664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CC2631F-8AFE-DC4F-9F8C-D8AF5A36AFD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B0F6A308-31DC-964C-B4A5-2D85B3C05B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69C7F3C-4BD5-C147-A176-00127E51447C}" type="slidenum">
              <a:rPr lang="en-US" altLang="de-DE" sz="1200"/>
              <a:pPr/>
              <a:t>25</a:t>
            </a:fld>
            <a:endParaRPr lang="en-US" altLang="de-DE" sz="1200"/>
          </a:p>
        </p:txBody>
      </p:sp>
      <p:sp>
        <p:nvSpPr>
          <p:cNvPr id="65541" name="Rectangle 2">
            <a:extLst>
              <a:ext uri="{FF2B5EF4-FFF2-40B4-BE49-F238E27FC236}">
                <a16:creationId xmlns:a16="http://schemas.microsoft.com/office/drawing/2014/main" id="{F54E30BC-A745-244E-94A5-D66533514A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503235" name="Rectangle 3">
            <a:extLst>
              <a:ext uri="{FF2B5EF4-FFF2-40B4-BE49-F238E27FC236}">
                <a16:creationId xmlns:a16="http://schemas.microsoft.com/office/drawing/2014/main" id="{FF5161E5-DADE-0B4A-A5F4-AF263197ED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1477963" cy="858837"/>
          </a:xfrm>
        </p:spPr>
        <p:txBody>
          <a:bodyPr/>
          <a:lstStyle/>
          <a:p>
            <a:pPr marL="228600" indent="-228600">
              <a:defRPr/>
            </a:pPr>
            <a:r>
              <a:rPr lang="en-US" altLang="de-DE" sz="5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Hamilton Jacobi equation</a:t>
            </a:r>
          </a:p>
          <a:p>
            <a:pPr marL="228600" indent="-228600">
              <a:defRPr/>
            </a:pPr>
            <a:endParaRPr lang="en-US" altLang="de-DE" sz="5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 marL="228600" indent="-228600">
              <a:defRPr/>
            </a:pPr>
            <a:r>
              <a:rPr lang="en-US" altLang="de-DE" sz="5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Da grad Phi </a:t>
            </a:r>
            <a:r>
              <a:rPr lang="en-US" altLang="de-DE" sz="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eine</a:t>
            </a:r>
            <a:r>
              <a:rPr lang="en-US" altLang="de-DE" sz="5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 </a:t>
            </a:r>
            <a:r>
              <a:rPr lang="en-US" altLang="de-DE" sz="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radiale</a:t>
            </a:r>
            <a:r>
              <a:rPr lang="en-US" altLang="de-DE" sz="5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 </a:t>
            </a:r>
            <a:r>
              <a:rPr lang="en-US" altLang="de-DE" sz="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Richtung</a:t>
            </a:r>
            <a:r>
              <a:rPr lang="en-US" altLang="de-DE" sz="5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 </a:t>
            </a:r>
            <a:r>
              <a:rPr lang="en-US" altLang="de-DE" sz="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ist</a:t>
            </a:r>
            <a:r>
              <a:rPr lang="en-US" altLang="de-DE" sz="5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, gilt:</a:t>
            </a:r>
          </a:p>
          <a:p>
            <a:pPr marL="228600" indent="-228600">
              <a:defRPr/>
            </a:pPr>
            <a:r>
              <a:rPr lang="en-US" altLang="de-DE" sz="5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&lt;</a:t>
            </a:r>
            <a:r>
              <a:rPr lang="en-US" altLang="de-DE" sz="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V,grad</a:t>
            </a:r>
            <a:r>
              <a:rPr lang="en-US" altLang="de-DE" sz="5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 Phi&gt; = v &lt; grad Phi / abs(grad Phi) , grad Phi&gt;, </a:t>
            </a:r>
            <a:r>
              <a:rPr lang="en-US" altLang="de-DE" sz="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wobei</a:t>
            </a:r>
            <a:r>
              <a:rPr lang="en-US" altLang="de-DE" sz="5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 v die </a:t>
            </a:r>
            <a:r>
              <a:rPr lang="en-US" altLang="de-DE" sz="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radiale</a:t>
            </a:r>
            <a:r>
              <a:rPr lang="en-US" altLang="de-DE" sz="5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 </a:t>
            </a:r>
            <a:r>
              <a:rPr lang="en-US" altLang="de-DE" sz="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Komponente</a:t>
            </a:r>
            <a:r>
              <a:rPr lang="en-US" altLang="de-DE" sz="5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 von V </a:t>
            </a:r>
            <a:r>
              <a:rPr lang="en-US" altLang="de-DE" sz="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ist</a:t>
            </a:r>
            <a:endParaRPr lang="en-US" altLang="de-DE" sz="5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 marL="228600" indent="-228600">
              <a:defRPr/>
            </a:pPr>
            <a:endParaRPr lang="en-US" altLang="de-DE" sz="700" dirty="0">
              <a:ea typeface="ＭＳ Ｐゴシック" charset="-128"/>
            </a:endParaRPr>
          </a:p>
          <a:p>
            <a:pPr marL="228600" indent="-228600">
              <a:defRPr/>
            </a:pPr>
            <a:endParaRPr lang="en-US" altLang="de-DE" sz="700" dirty="0">
              <a:ea typeface="ＭＳ Ｐゴシック" charset="-128"/>
            </a:endParaRPr>
          </a:p>
          <a:p>
            <a:pPr marL="228600" indent="-228600">
              <a:defRPr/>
            </a:pPr>
            <a:endParaRPr lang="en-US" altLang="de-DE" sz="700" dirty="0">
              <a:ea typeface="ＭＳ Ｐゴシック" charset="-128"/>
            </a:endParaRPr>
          </a:p>
          <a:p>
            <a:pPr marL="228600" indent="-228600">
              <a:defRPr/>
            </a:pPr>
            <a:endParaRPr lang="en-GB" altLang="de-DE" sz="700" dirty="0">
              <a:ea typeface="ＭＳ Ｐゴシック" charset="-128"/>
            </a:endParaRPr>
          </a:p>
          <a:p>
            <a:pPr marL="228600" indent="-228600">
              <a:defRPr/>
            </a:pPr>
            <a:endParaRPr lang="en-GB" altLang="de-DE" sz="700" dirty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A60690B-3F25-5847-8AAF-7E504FFB3B8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8C686EE-25F6-A142-9AD2-B7FB90F7D52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57C855D-5686-A54B-9449-A4F8A7B8BCC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51E71D69-9FFD-4F43-94DE-F8F4980C28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73CDCA1-875E-214A-873B-1B03C0E81CB6}" type="slidenum">
              <a:rPr lang="en-US" altLang="de-DE" sz="1200"/>
              <a:pPr/>
              <a:t>26</a:t>
            </a:fld>
            <a:endParaRPr lang="en-US" altLang="de-DE" sz="1200"/>
          </a:p>
        </p:txBody>
      </p:sp>
      <p:sp>
        <p:nvSpPr>
          <p:cNvPr id="67589" name="Rectangle 2">
            <a:extLst>
              <a:ext uri="{FF2B5EF4-FFF2-40B4-BE49-F238E27FC236}">
                <a16:creationId xmlns:a16="http://schemas.microsoft.com/office/drawing/2014/main" id="{15DFD2E5-324B-044A-8D9D-FF04968514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505283" name="Rectangle 3">
            <a:extLst>
              <a:ext uri="{FF2B5EF4-FFF2-40B4-BE49-F238E27FC236}">
                <a16:creationId xmlns:a16="http://schemas.microsoft.com/office/drawing/2014/main" id="{15C44B06-8D76-2946-B65E-336413E09D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1477963" cy="858837"/>
          </a:xfrm>
        </p:spPr>
        <p:txBody>
          <a:bodyPr/>
          <a:lstStyle/>
          <a:p>
            <a:pPr marL="228600" indent="-228600">
              <a:defRPr/>
            </a:pPr>
            <a:r>
              <a:rPr lang="en-US" altLang="de-DE" sz="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\kappa(x,t)=div(n)=div(nabla\Phi / |\nabla\Phi |)</a:t>
            </a:r>
          </a:p>
          <a:p>
            <a:pPr marL="228600" indent="-228600">
              <a:defRPr/>
            </a:pPr>
            <a:endParaRPr lang="en-US" altLang="de-DE" sz="700">
              <a:ea typeface="ＭＳ Ｐゴシック" charset="-128"/>
            </a:endParaRPr>
          </a:p>
          <a:p>
            <a:pPr marL="228600" indent="-228600">
              <a:defRPr/>
            </a:pPr>
            <a:endParaRPr lang="en-US" altLang="de-DE" sz="700">
              <a:ea typeface="ＭＳ Ｐゴシック" charset="-128"/>
            </a:endParaRPr>
          </a:p>
          <a:p>
            <a:pPr marL="228600" indent="-228600">
              <a:defRPr/>
            </a:pPr>
            <a:endParaRPr lang="en-US" altLang="de-DE" sz="700">
              <a:ea typeface="ＭＳ Ｐゴシック" charset="-128"/>
            </a:endParaRPr>
          </a:p>
          <a:p>
            <a:pPr marL="228600" indent="-228600">
              <a:defRPr/>
            </a:pPr>
            <a:endParaRPr lang="en-GB" altLang="de-DE" sz="700">
              <a:ea typeface="ＭＳ Ｐゴシック" charset="-128"/>
            </a:endParaRPr>
          </a:p>
          <a:p>
            <a:pPr marL="228600" indent="-228600">
              <a:defRPr/>
            </a:pPr>
            <a:endParaRPr lang="en-GB" altLang="de-DE" sz="70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D17E854-8AB5-8B4F-8648-A67FAF08CB3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3040147-31BF-1641-96A7-A4B95ABC4AB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39BAEE-55EC-3F4D-8D3D-D5589E48621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20040603-CA70-A542-96F2-2FAAE36F3C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FF0EF4E-D889-CF4C-B5B6-6EDB38A2B08C}" type="slidenum">
              <a:rPr lang="en-US" altLang="de-DE" sz="1200"/>
              <a:pPr/>
              <a:t>27</a:t>
            </a:fld>
            <a:endParaRPr lang="en-US" altLang="de-DE" sz="1200"/>
          </a:p>
        </p:txBody>
      </p:sp>
      <p:sp>
        <p:nvSpPr>
          <p:cNvPr id="69637" name="Rectangle 2">
            <a:extLst>
              <a:ext uri="{FF2B5EF4-FFF2-40B4-BE49-F238E27FC236}">
                <a16:creationId xmlns:a16="http://schemas.microsoft.com/office/drawing/2014/main" id="{4CFB2312-50A3-0C44-97B0-4A3EEF9CF7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1523715" name="Rectangle 3">
            <a:extLst>
              <a:ext uri="{FF2B5EF4-FFF2-40B4-BE49-F238E27FC236}">
                <a16:creationId xmlns:a16="http://schemas.microsoft.com/office/drawing/2014/main" id="{0C6D90B2-B36E-5347-A6FF-DF0169A62B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1477963" cy="8588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>
              <a:defRPr/>
            </a:pPr>
            <a:r>
              <a:rPr lang="en-US" altLang="de-DE" sz="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\kappa(x,t)=div(n)=div(nabla\Phi / |\nabla\Phi |)</a:t>
            </a:r>
          </a:p>
          <a:p>
            <a:pPr marL="228600" indent="-228600">
              <a:defRPr/>
            </a:pPr>
            <a:endParaRPr lang="en-US" altLang="de-DE" sz="700">
              <a:ea typeface="ＭＳ Ｐゴシック" charset="-128"/>
            </a:endParaRPr>
          </a:p>
          <a:p>
            <a:pPr marL="228600" indent="-228600">
              <a:defRPr/>
            </a:pPr>
            <a:endParaRPr lang="en-US" altLang="de-DE" sz="700">
              <a:ea typeface="ＭＳ Ｐゴシック" charset="-128"/>
            </a:endParaRPr>
          </a:p>
          <a:p>
            <a:pPr marL="228600" indent="-228600">
              <a:defRPr/>
            </a:pPr>
            <a:endParaRPr lang="en-US" altLang="de-DE" sz="700">
              <a:ea typeface="ＭＳ Ｐゴシック" charset="-128"/>
            </a:endParaRPr>
          </a:p>
          <a:p>
            <a:pPr marL="228600" indent="-228600">
              <a:defRPr/>
            </a:pPr>
            <a:endParaRPr lang="en-GB" altLang="de-DE" sz="700">
              <a:ea typeface="ＭＳ Ｐゴシック" charset="-128"/>
            </a:endParaRPr>
          </a:p>
          <a:p>
            <a:pPr marL="228600" indent="-228600">
              <a:defRPr/>
            </a:pPr>
            <a:endParaRPr lang="en-GB" altLang="de-DE" sz="70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F658E71C-1536-3941-A85E-D88FF85ABE5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517C529-00F4-6546-B0E9-C018AA2460D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51A2259-0135-854D-AFB4-3479F55F085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B8AA188E-858D-4D40-8EFB-A875C92351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AD9FAC9-DD51-3E45-A07C-6BA9FF84F22D}" type="slidenum">
              <a:rPr lang="en-US" altLang="de-DE" sz="1200"/>
              <a:pPr/>
              <a:t>28</a:t>
            </a:fld>
            <a:endParaRPr lang="en-US" altLang="de-DE" sz="1200"/>
          </a:p>
        </p:txBody>
      </p:sp>
      <p:sp>
        <p:nvSpPr>
          <p:cNvPr id="71685" name="Rectangle 2">
            <a:extLst>
              <a:ext uri="{FF2B5EF4-FFF2-40B4-BE49-F238E27FC236}">
                <a16:creationId xmlns:a16="http://schemas.microsoft.com/office/drawing/2014/main" id="{882371EC-D234-494C-9174-08385B9A81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509379" name="Rectangle 3">
            <a:extLst>
              <a:ext uri="{FF2B5EF4-FFF2-40B4-BE49-F238E27FC236}">
                <a16:creationId xmlns:a16="http://schemas.microsoft.com/office/drawing/2014/main" id="{14E138D1-0964-224D-9BBD-7F1E0115A7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1477963" cy="858837"/>
          </a:xfrm>
        </p:spPr>
        <p:txBody>
          <a:bodyPr/>
          <a:lstStyle/>
          <a:p>
            <a:pPr marL="228600" indent="-228600">
              <a:defRPr/>
            </a:pPr>
            <a:r>
              <a:rPr lang="en-US" altLang="de-DE" sz="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\kappa(x,t)=div(n)=div(nabla\Phi / |\nabla\Phi |)</a:t>
            </a:r>
          </a:p>
          <a:p>
            <a:pPr marL="228600" indent="-228600">
              <a:defRPr/>
            </a:pPr>
            <a:endParaRPr lang="en-US" altLang="de-DE" sz="700">
              <a:ea typeface="ＭＳ Ｐゴシック" charset="-128"/>
            </a:endParaRPr>
          </a:p>
          <a:p>
            <a:pPr marL="228600" indent="-228600">
              <a:defRPr/>
            </a:pPr>
            <a:endParaRPr lang="en-US" altLang="de-DE" sz="700">
              <a:ea typeface="ＭＳ Ｐゴシック" charset="-128"/>
            </a:endParaRPr>
          </a:p>
          <a:p>
            <a:pPr marL="228600" indent="-228600">
              <a:defRPr/>
            </a:pPr>
            <a:endParaRPr lang="en-US" altLang="de-DE" sz="700">
              <a:ea typeface="ＭＳ Ｐゴシック" charset="-128"/>
            </a:endParaRPr>
          </a:p>
          <a:p>
            <a:pPr marL="228600" indent="-228600">
              <a:defRPr/>
            </a:pPr>
            <a:endParaRPr lang="en-GB" altLang="de-DE" sz="700">
              <a:ea typeface="ＭＳ Ｐゴシック" charset="-128"/>
            </a:endParaRPr>
          </a:p>
          <a:p>
            <a:pPr marL="228600" indent="-228600">
              <a:defRPr/>
            </a:pPr>
            <a:endParaRPr lang="en-GB" altLang="de-DE" sz="70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60EF2127-8BE3-514B-8964-8C8C3B3AD3A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2DA746D-5545-3840-AD22-26346D14898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E7A814-93B2-4A46-8F9F-9A3B45DFF1A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BA11D14D-2DB8-3F45-8293-A1A886977A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67558AC-2C74-E446-BAE8-A165EF747774}" type="slidenum">
              <a:rPr lang="en-US" altLang="de-DE" sz="1200"/>
              <a:pPr/>
              <a:t>29</a:t>
            </a:fld>
            <a:endParaRPr lang="en-US" altLang="de-DE" sz="1200"/>
          </a:p>
        </p:txBody>
      </p:sp>
      <p:sp>
        <p:nvSpPr>
          <p:cNvPr id="73733" name="Rectangle 2">
            <a:extLst>
              <a:ext uri="{FF2B5EF4-FFF2-40B4-BE49-F238E27FC236}">
                <a16:creationId xmlns:a16="http://schemas.microsoft.com/office/drawing/2014/main" id="{F6086EBD-7F27-6B49-908E-5CF0671FB0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495043" name="Rectangle 3">
            <a:extLst>
              <a:ext uri="{FF2B5EF4-FFF2-40B4-BE49-F238E27FC236}">
                <a16:creationId xmlns:a16="http://schemas.microsoft.com/office/drawing/2014/main" id="{E215A891-B90B-9841-A912-DB26A0E9DB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</p:spPr>
        <p:txBody>
          <a:bodyPr/>
          <a:lstStyle/>
          <a:p>
            <a:pPr>
              <a:defRPr/>
            </a:pPr>
            <a:r>
              <a:rPr lang="en-US" altLang="de-DE">
                <a:ea typeface="ＭＳ Ｐゴシック" charset="-128"/>
              </a:rPr>
              <a:t> </a:t>
            </a:r>
            <a:endParaRPr lang="en-GB" altLang="de-D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D592644A-4A08-D248-A228-63F6B0C0925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7B7C362-FEB8-F442-AAF3-BCF69B2F6E0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093B733-C574-6443-80CE-A3166956657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85EB8B96-E14B-E047-B454-5EAD32474A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ABBA971-0E00-8149-AF04-2AADF4FA05F0}" type="slidenum">
              <a:rPr lang="en-US" altLang="de-DE" sz="1200"/>
              <a:pPr/>
              <a:t>3</a:t>
            </a:fld>
            <a:endParaRPr lang="en-US" altLang="de-DE" sz="1200"/>
          </a:p>
        </p:txBody>
      </p:sp>
      <p:sp>
        <p:nvSpPr>
          <p:cNvPr id="20485" name="Rectangle 2">
            <a:extLst>
              <a:ext uri="{FF2B5EF4-FFF2-40B4-BE49-F238E27FC236}">
                <a16:creationId xmlns:a16="http://schemas.microsoft.com/office/drawing/2014/main" id="{5BD57171-E2DB-F84E-B529-7600F0A8DC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468419" name="Rectangle 3">
            <a:extLst>
              <a:ext uri="{FF2B5EF4-FFF2-40B4-BE49-F238E27FC236}">
                <a16:creationId xmlns:a16="http://schemas.microsoft.com/office/drawing/2014/main" id="{ABD09110-6C6A-FA4E-A1FF-737CAEF94C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4527550" cy="1225550"/>
          </a:xfrm>
        </p:spPr>
        <p:txBody>
          <a:bodyPr/>
          <a:lstStyle/>
          <a:p>
            <a:pPr marL="228600" indent="-228600">
              <a:defRPr/>
            </a:pPr>
            <a:r>
              <a:rPr lang="en-US" altLang="de-DE" sz="7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The influence of the boundary conditions is limited. Therefore, the implicit boundary conditions are often replaced</a:t>
            </a:r>
          </a:p>
          <a:p>
            <a:pPr marL="228600" indent="-228600">
              <a:defRPr/>
            </a:pPr>
            <a:r>
              <a:rPr lang="en-US" altLang="de-DE" sz="7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By explicit boundary conditions.</a:t>
            </a:r>
          </a:p>
          <a:p>
            <a:pPr marL="228600" indent="-228600">
              <a:defRPr/>
            </a:pPr>
            <a:endParaRPr lang="en-US" altLang="de-DE" sz="900">
              <a:ea typeface="ＭＳ Ｐゴシック" charset="-128"/>
            </a:endParaRPr>
          </a:p>
          <a:p>
            <a:pPr marL="228600" indent="-228600">
              <a:defRPr/>
            </a:pPr>
            <a:endParaRPr lang="en-US" altLang="de-DE" sz="900">
              <a:ea typeface="ＭＳ Ｐゴシック" charset="-128"/>
            </a:endParaRPr>
          </a:p>
          <a:p>
            <a:pPr marL="228600" indent="-228600">
              <a:defRPr/>
            </a:pPr>
            <a:endParaRPr lang="en-US" altLang="de-DE" sz="900">
              <a:ea typeface="ＭＳ Ｐゴシック" charset="-128"/>
            </a:endParaRPr>
          </a:p>
          <a:p>
            <a:pPr marL="228600" indent="-228600">
              <a:defRPr/>
            </a:pPr>
            <a:endParaRPr lang="en-GB" altLang="de-DE" sz="900">
              <a:ea typeface="ＭＳ Ｐゴシック" charset="-128"/>
            </a:endParaRPr>
          </a:p>
          <a:p>
            <a:pPr marL="228600" indent="-228600">
              <a:defRPr/>
            </a:pPr>
            <a:endParaRPr lang="en-GB" altLang="de-DE" sz="90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1E97072-EC70-E34F-9CFB-69C29139F86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39FBC05-2BF7-154C-9B64-D971C80E18F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E6597E-CAA7-564C-918F-19C9BC7F3D5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2998DA61-866D-2145-8CF6-E8891BA147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A25050F-D44A-3A4A-B698-97F693B38E46}" type="slidenum">
              <a:rPr lang="en-US" altLang="de-DE" sz="1200"/>
              <a:pPr/>
              <a:t>30</a:t>
            </a:fld>
            <a:endParaRPr lang="en-US" altLang="de-DE" sz="1200"/>
          </a:p>
        </p:txBody>
      </p:sp>
      <p:sp>
        <p:nvSpPr>
          <p:cNvPr id="75781" name="Rectangle 2">
            <a:extLst>
              <a:ext uri="{FF2B5EF4-FFF2-40B4-BE49-F238E27FC236}">
                <a16:creationId xmlns:a16="http://schemas.microsoft.com/office/drawing/2014/main" id="{094C539E-06C9-C241-949E-45833F82FD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327107" name="Rectangle 3">
            <a:extLst>
              <a:ext uri="{FF2B5EF4-FFF2-40B4-BE49-F238E27FC236}">
                <a16:creationId xmlns:a16="http://schemas.microsoft.com/office/drawing/2014/main" id="{F737E38E-1C63-3C41-A919-E360B17B7C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</p:spPr>
        <p:txBody>
          <a:bodyPr/>
          <a:lstStyle/>
          <a:p>
            <a:pPr>
              <a:defRPr/>
            </a:pPr>
            <a:r>
              <a:rPr lang="en-US" altLang="de-DE">
                <a:ea typeface="ＭＳ Ｐゴシック" charset="-128"/>
              </a:rPr>
              <a:t> </a:t>
            </a:r>
            <a:endParaRPr lang="en-GB" altLang="de-D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0FE4657-AC55-354E-8502-63EE1ECB634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0"/>
            <a:ext cx="906463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endParaRPr lang="de-DE" altLang="de-DE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CC28446-4C72-5D45-9DF2-178D1529843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5589588" y="0"/>
            <a:ext cx="1268412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>
              <a:defRPr/>
            </a:pPr>
            <a:endParaRPr lang="de-DE" altLang="de-DE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A2282F-4422-744A-9D92-5AC627B3934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8869363"/>
            <a:ext cx="83820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b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endParaRPr lang="de-DE" altLang="de-DE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659FB121-C902-8548-B460-7E0390245E7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356350" y="8869363"/>
            <a:ext cx="50165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b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59E784E1-B019-3145-BF6D-F989A8B2B265}" type="slidenum">
              <a:rPr lang="en-US" altLang="de-DE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/>
              <a:t>31</a:t>
            </a:fld>
            <a:endParaRPr lang="en-US" altLang="de-DE" sz="12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7829" name="Rectangle 2">
            <a:extLst>
              <a:ext uri="{FF2B5EF4-FFF2-40B4-BE49-F238E27FC236}">
                <a16:creationId xmlns:a16="http://schemas.microsoft.com/office/drawing/2014/main" id="{746DDC67-8F15-E74E-9941-DFD7CA1091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97286" name="Rectangle 3">
            <a:extLst>
              <a:ext uri="{FF2B5EF4-FFF2-40B4-BE49-F238E27FC236}">
                <a16:creationId xmlns:a16="http://schemas.microsoft.com/office/drawing/2014/main" id="{1C698D78-8FE0-B74B-B1F4-129C3EE72E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9163" y="4343400"/>
            <a:ext cx="231775" cy="284163"/>
          </a:xfrm>
        </p:spPr>
        <p:txBody>
          <a:bodyPr/>
          <a:lstStyle/>
          <a:p>
            <a:pPr>
              <a:defRPr/>
            </a:pPr>
            <a:r>
              <a:rPr lang="en-US" altLang="de-DE">
                <a:ea typeface="ＭＳ Ｐゴシック" charset="-128"/>
              </a:rPr>
              <a:t> </a:t>
            </a:r>
            <a:endParaRPr lang="en-GB" altLang="de-D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FCA68F1F-8451-BE46-A920-DB2D20C7C8F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0"/>
            <a:ext cx="906463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 b="1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5D36C94-B477-4E42-9985-FF378655365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5589588" y="0"/>
            <a:ext cx="1268412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>
              <a:defRPr/>
            </a:pPr>
            <a:endParaRPr lang="de-DE" altLang="de-DE" sz="1200" b="1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F6B69A-9369-894C-BEEF-E7372EF45F8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8869363"/>
            <a:ext cx="83820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b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 b="1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36A6C5E0-761E-064B-A1F5-3244B6EA123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356350" y="8869363"/>
            <a:ext cx="50165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b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E4799955-CF1E-5E42-8C3B-965B36CD7BA0}" type="slidenum">
              <a:rPr lang="en-US" altLang="de-DE" sz="1200" b="1"/>
              <a:pPr algn="r"/>
              <a:t>32</a:t>
            </a:fld>
            <a:endParaRPr lang="en-US" altLang="de-DE" sz="1200" b="1"/>
          </a:p>
        </p:txBody>
      </p:sp>
      <p:sp>
        <p:nvSpPr>
          <p:cNvPr id="79877" name="Rectangle 2">
            <a:extLst>
              <a:ext uri="{FF2B5EF4-FFF2-40B4-BE49-F238E27FC236}">
                <a16:creationId xmlns:a16="http://schemas.microsoft.com/office/drawing/2014/main" id="{40EDF206-57FB-9B4E-AF55-F04D8B3513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803139" name="Rectangle 3">
            <a:extLst>
              <a:ext uri="{FF2B5EF4-FFF2-40B4-BE49-F238E27FC236}">
                <a16:creationId xmlns:a16="http://schemas.microsoft.com/office/drawing/2014/main" id="{E7514932-DC2C-8D41-8572-7B55275713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9163" y="4343400"/>
            <a:ext cx="222250" cy="274638"/>
          </a:xfrm>
        </p:spPr>
        <p:txBody>
          <a:bodyPr/>
          <a:lstStyle/>
          <a:p>
            <a:pPr>
              <a:defRPr/>
            </a:pPr>
            <a:r>
              <a:rPr lang="en-US" altLang="de-DE"/>
              <a:t> </a:t>
            </a:r>
            <a:endParaRPr lang="en-GB" altLang="de-DE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2CE6B3BD-BC3F-A34D-BC03-9D95F53FDEB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B6854BC-2A2F-6E47-A97A-68C37C53178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33029E6-AC2B-2F42-85AA-9B6459AFCF6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1E65DD45-9902-D444-962E-C21F5E8CF7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4FA9F7EB-146A-D94B-908D-D1D8FEEE3993}" type="slidenum">
              <a:rPr lang="en-US" altLang="de-DE" sz="1200"/>
              <a:pPr/>
              <a:t>33</a:t>
            </a:fld>
            <a:endParaRPr lang="en-US" altLang="de-DE" sz="1200"/>
          </a:p>
        </p:txBody>
      </p:sp>
      <p:sp>
        <p:nvSpPr>
          <p:cNvPr id="81925" name="Rectangle 2">
            <a:extLst>
              <a:ext uri="{FF2B5EF4-FFF2-40B4-BE49-F238E27FC236}">
                <a16:creationId xmlns:a16="http://schemas.microsoft.com/office/drawing/2014/main" id="{5E31A4FA-A326-514D-ADA7-50FDEEB2D9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495043" name="Rectangle 3">
            <a:extLst>
              <a:ext uri="{FF2B5EF4-FFF2-40B4-BE49-F238E27FC236}">
                <a16:creationId xmlns:a16="http://schemas.microsoft.com/office/drawing/2014/main" id="{BCB77AEF-5F7C-0741-A7DF-93106DB9D1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</p:spPr>
        <p:txBody>
          <a:bodyPr/>
          <a:lstStyle/>
          <a:p>
            <a:pPr>
              <a:defRPr/>
            </a:pPr>
            <a:r>
              <a:rPr lang="en-US" altLang="de-DE">
                <a:ea typeface="ＭＳ Ｐゴシック" charset="-128"/>
              </a:rPr>
              <a:t> </a:t>
            </a:r>
            <a:endParaRPr lang="en-GB" altLang="de-D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F56E55A4-1800-7948-806E-CE776A96220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E6B67CD-F8DE-254F-AB1D-0796149E53C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0FBFBAA-0446-7348-84A6-2EDF7DD457F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E88AABAB-B8D7-8F44-BCA3-A5002110A7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E9340EB-1D93-9D4E-B73D-DA8441D0FE19}" type="slidenum">
              <a:rPr lang="en-US" altLang="de-DE" sz="1200"/>
              <a:pPr/>
              <a:t>34</a:t>
            </a:fld>
            <a:endParaRPr lang="en-US" altLang="de-DE" sz="1200"/>
          </a:p>
        </p:txBody>
      </p:sp>
      <p:sp>
        <p:nvSpPr>
          <p:cNvPr id="83973" name="Rectangle 2">
            <a:extLst>
              <a:ext uri="{FF2B5EF4-FFF2-40B4-BE49-F238E27FC236}">
                <a16:creationId xmlns:a16="http://schemas.microsoft.com/office/drawing/2014/main" id="{387F59AC-E8A9-B04F-9202-0D23324105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327107" name="Rectangle 3">
            <a:extLst>
              <a:ext uri="{FF2B5EF4-FFF2-40B4-BE49-F238E27FC236}">
                <a16:creationId xmlns:a16="http://schemas.microsoft.com/office/drawing/2014/main" id="{A37D59CA-0A72-CE48-B5B4-8F8FB218B0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</p:spPr>
        <p:txBody>
          <a:bodyPr/>
          <a:lstStyle/>
          <a:p>
            <a:pPr>
              <a:defRPr/>
            </a:pPr>
            <a:r>
              <a:rPr lang="en-US" altLang="de-DE">
                <a:ea typeface="ＭＳ Ｐゴシック" charset="-128"/>
              </a:rPr>
              <a:t> </a:t>
            </a:r>
            <a:endParaRPr lang="en-GB" altLang="de-D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5432BB9-0D7D-814D-9A4F-0DF4736AD10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69B55CF-E9CA-264A-B1D4-31D25326868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5F2E6E4-4AFB-A64E-8CFB-8758DE96003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51111481-79FF-6240-B297-3060F17F35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0C8AA92-2132-7842-9DDF-ACE694F28C8D}" type="slidenum">
              <a:rPr lang="en-US" altLang="de-DE" sz="1200"/>
              <a:pPr/>
              <a:t>35</a:t>
            </a:fld>
            <a:endParaRPr lang="en-US" altLang="de-DE" sz="1200"/>
          </a:p>
        </p:txBody>
      </p:sp>
      <p:sp>
        <p:nvSpPr>
          <p:cNvPr id="86021" name="Rectangle 2">
            <a:extLst>
              <a:ext uri="{FF2B5EF4-FFF2-40B4-BE49-F238E27FC236}">
                <a16:creationId xmlns:a16="http://schemas.microsoft.com/office/drawing/2014/main" id="{196FCC0D-3343-2149-8186-FE5049F425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327107" name="Rectangle 3">
            <a:extLst>
              <a:ext uri="{FF2B5EF4-FFF2-40B4-BE49-F238E27FC236}">
                <a16:creationId xmlns:a16="http://schemas.microsoft.com/office/drawing/2014/main" id="{0ADE73CC-D6C6-3A43-8128-70ACA050D7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</p:spPr>
        <p:txBody>
          <a:bodyPr/>
          <a:lstStyle/>
          <a:p>
            <a:pPr>
              <a:defRPr/>
            </a:pPr>
            <a:r>
              <a:rPr lang="en-US" altLang="de-DE">
                <a:ea typeface="ＭＳ Ｐゴシック" charset="-128"/>
              </a:rPr>
              <a:t> </a:t>
            </a:r>
            <a:endParaRPr lang="en-GB" altLang="de-D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352FF39-D055-EA4A-9E0A-21ACC815E98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D3EEAFE-6DB5-C343-90DB-CCB00E08039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FA88703-3D93-1B42-961C-D31AE632B18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D756731B-EC64-D846-8D5C-13BE072048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C4D3449-DB71-7E42-8195-8A1BED3E8364}" type="slidenum">
              <a:rPr lang="en-US" altLang="de-DE" sz="1200"/>
              <a:pPr/>
              <a:t>36</a:t>
            </a:fld>
            <a:endParaRPr lang="en-US" altLang="de-DE" sz="1200"/>
          </a:p>
        </p:txBody>
      </p:sp>
      <p:sp>
        <p:nvSpPr>
          <p:cNvPr id="88069" name="Rectangle 2">
            <a:extLst>
              <a:ext uri="{FF2B5EF4-FFF2-40B4-BE49-F238E27FC236}">
                <a16:creationId xmlns:a16="http://schemas.microsoft.com/office/drawing/2014/main" id="{347E8884-68E6-A04A-88A0-ABD1F7732B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327107" name="Rectangle 3">
            <a:extLst>
              <a:ext uri="{FF2B5EF4-FFF2-40B4-BE49-F238E27FC236}">
                <a16:creationId xmlns:a16="http://schemas.microsoft.com/office/drawing/2014/main" id="{B3A300D9-F93F-404D-9B66-2724330B0A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</p:spPr>
        <p:txBody>
          <a:bodyPr/>
          <a:lstStyle/>
          <a:p>
            <a:pPr>
              <a:defRPr/>
            </a:pPr>
            <a:r>
              <a:rPr lang="en-US" altLang="de-DE">
                <a:ea typeface="ＭＳ Ｐゴシック" charset="-128"/>
              </a:rPr>
              <a:t> </a:t>
            </a:r>
            <a:endParaRPr lang="en-GB" altLang="de-D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4DE00F1-F5D9-094B-BA38-41F1A77CD97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B50BB8F-0537-2642-8A3D-BD0B1D0567D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B278A8-D677-FB42-A033-7CE6CC81828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C00EDDC9-65C3-A247-A186-E18EB996D6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03279BB7-3B4B-B644-8A12-2AF9F60C67B3}" type="slidenum">
              <a:rPr lang="en-US" altLang="de-DE" sz="1200"/>
              <a:pPr/>
              <a:t>37</a:t>
            </a:fld>
            <a:endParaRPr lang="en-US" altLang="de-DE" sz="1200"/>
          </a:p>
        </p:txBody>
      </p:sp>
      <p:sp>
        <p:nvSpPr>
          <p:cNvPr id="90117" name="Rectangle 2">
            <a:extLst>
              <a:ext uri="{FF2B5EF4-FFF2-40B4-BE49-F238E27FC236}">
                <a16:creationId xmlns:a16="http://schemas.microsoft.com/office/drawing/2014/main" id="{D261C96E-76FE-784A-AFC4-8CE9756769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327107" name="Rectangle 3">
            <a:extLst>
              <a:ext uri="{FF2B5EF4-FFF2-40B4-BE49-F238E27FC236}">
                <a16:creationId xmlns:a16="http://schemas.microsoft.com/office/drawing/2014/main" id="{A408B6C2-EFC3-7445-9098-A82BEE12EB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</p:spPr>
        <p:txBody>
          <a:bodyPr/>
          <a:lstStyle/>
          <a:p>
            <a:pPr>
              <a:defRPr/>
            </a:pPr>
            <a:r>
              <a:rPr lang="en-US" altLang="de-DE">
                <a:ea typeface="ＭＳ Ｐゴシック" charset="-128"/>
              </a:rPr>
              <a:t> </a:t>
            </a:r>
            <a:endParaRPr lang="en-GB" altLang="de-D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5C5BB66-FF48-E847-85B3-9C5278FC2BF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E7ED077-8DFB-5F49-8789-36283DA35A7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7D38FA7-B684-134C-99C2-37ADF54DB6F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B5679096-2949-C740-AAFF-F1F881AC2E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6C9BA9E-B4CA-2945-B91A-524F6B8BF04B}" type="slidenum">
              <a:rPr lang="en-US" altLang="de-DE" sz="1200"/>
              <a:pPr/>
              <a:t>38</a:t>
            </a:fld>
            <a:endParaRPr lang="en-US" altLang="de-DE" sz="1200"/>
          </a:p>
        </p:txBody>
      </p:sp>
      <p:sp>
        <p:nvSpPr>
          <p:cNvPr id="92165" name="Rectangle 2">
            <a:extLst>
              <a:ext uri="{FF2B5EF4-FFF2-40B4-BE49-F238E27FC236}">
                <a16:creationId xmlns:a16="http://schemas.microsoft.com/office/drawing/2014/main" id="{2A1D060D-A4C9-7343-8D74-45D00F48AE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327107" name="Rectangle 3">
            <a:extLst>
              <a:ext uri="{FF2B5EF4-FFF2-40B4-BE49-F238E27FC236}">
                <a16:creationId xmlns:a16="http://schemas.microsoft.com/office/drawing/2014/main" id="{63140088-9530-1A46-B496-127F4F1DEA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</p:spPr>
        <p:txBody>
          <a:bodyPr/>
          <a:lstStyle/>
          <a:p>
            <a:pPr>
              <a:defRPr/>
            </a:pPr>
            <a:r>
              <a:rPr lang="en-US" altLang="de-DE">
                <a:ea typeface="ＭＳ Ｐゴシック" charset="-128"/>
              </a:rPr>
              <a:t> </a:t>
            </a:r>
            <a:endParaRPr lang="en-GB" altLang="de-D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DC3207DE-96A4-9E4B-848B-7364C9F5438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6CD431E-5E82-D849-BF6D-C3EF9CBD1C9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0AB1615-1D6E-9F4E-914B-B7EC415EB07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3530C868-F8E9-9B40-BC08-31DACCD114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D42894B-B047-B642-8004-5D35C7A199D5}" type="slidenum">
              <a:rPr lang="en-US" altLang="de-DE" sz="1200"/>
              <a:pPr/>
              <a:t>39</a:t>
            </a:fld>
            <a:endParaRPr lang="en-US" altLang="de-DE" sz="1200"/>
          </a:p>
        </p:txBody>
      </p:sp>
      <p:sp>
        <p:nvSpPr>
          <p:cNvPr id="94213" name="Rectangle 2">
            <a:extLst>
              <a:ext uri="{FF2B5EF4-FFF2-40B4-BE49-F238E27FC236}">
                <a16:creationId xmlns:a16="http://schemas.microsoft.com/office/drawing/2014/main" id="{89622ABB-0F72-444C-B1E7-AC30F98AF6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327107" name="Rectangle 3">
            <a:extLst>
              <a:ext uri="{FF2B5EF4-FFF2-40B4-BE49-F238E27FC236}">
                <a16:creationId xmlns:a16="http://schemas.microsoft.com/office/drawing/2014/main" id="{CB3BA69B-9CF8-5F4D-BAEE-ADCADA2F7E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</p:spPr>
        <p:txBody>
          <a:bodyPr/>
          <a:lstStyle/>
          <a:p>
            <a:pPr>
              <a:defRPr/>
            </a:pPr>
            <a:r>
              <a:rPr lang="en-US" altLang="de-DE">
                <a:ea typeface="ＭＳ Ｐゴシック" charset="-128"/>
              </a:rPr>
              <a:t> </a:t>
            </a:r>
            <a:endParaRPr lang="en-GB" altLang="de-D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8135A80-9872-3242-A10C-CAD163EBF39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A391C8A-6DDB-5D4D-9A5C-9B19E38D15D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D836CEB-EFDA-B54F-9F87-7B89E944F80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20E71DDA-44B0-994C-B5DC-0148BEE9F9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56A6E403-0259-CC4E-BB4D-E3AAD691FC10}" type="slidenum">
              <a:rPr lang="en-US" altLang="de-DE" sz="1200"/>
              <a:pPr/>
              <a:t>4</a:t>
            </a:fld>
            <a:endParaRPr lang="en-US" altLang="de-DE" sz="1200"/>
          </a:p>
        </p:txBody>
      </p:sp>
      <p:sp>
        <p:nvSpPr>
          <p:cNvPr id="22533" name="Rectangle 2">
            <a:extLst>
              <a:ext uri="{FF2B5EF4-FFF2-40B4-BE49-F238E27FC236}">
                <a16:creationId xmlns:a16="http://schemas.microsoft.com/office/drawing/2014/main" id="{C0B0E9DD-369B-954E-B122-1C092D4ABF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470467" name="Rectangle 3">
            <a:extLst>
              <a:ext uri="{FF2B5EF4-FFF2-40B4-BE49-F238E27FC236}">
                <a16:creationId xmlns:a16="http://schemas.microsoft.com/office/drawing/2014/main" id="{5714933F-A186-CE41-91D6-583CC1486C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184150" cy="977900"/>
          </a:xfrm>
        </p:spPr>
        <p:txBody>
          <a:bodyPr/>
          <a:lstStyle/>
          <a:p>
            <a:pPr marL="228600" indent="-228600">
              <a:defRPr/>
            </a:pPr>
            <a:endParaRPr lang="en-US" altLang="de-DE" sz="6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 marL="228600" indent="-228600">
              <a:defRPr/>
            </a:pPr>
            <a:endParaRPr lang="en-US" altLang="de-DE" sz="800">
              <a:ea typeface="ＭＳ Ｐゴシック" charset="-128"/>
            </a:endParaRPr>
          </a:p>
          <a:p>
            <a:pPr marL="228600" indent="-228600">
              <a:defRPr/>
            </a:pPr>
            <a:endParaRPr lang="en-US" altLang="de-DE" sz="800">
              <a:ea typeface="ＭＳ Ｐゴシック" charset="-128"/>
            </a:endParaRPr>
          </a:p>
          <a:p>
            <a:pPr marL="228600" indent="-228600">
              <a:defRPr/>
            </a:pPr>
            <a:endParaRPr lang="en-US" altLang="de-DE" sz="800">
              <a:ea typeface="ＭＳ Ｐゴシック" charset="-128"/>
            </a:endParaRPr>
          </a:p>
          <a:p>
            <a:pPr marL="228600" indent="-228600">
              <a:defRPr/>
            </a:pPr>
            <a:endParaRPr lang="en-GB" altLang="de-DE" sz="800">
              <a:ea typeface="ＭＳ Ｐゴシック" charset="-128"/>
            </a:endParaRPr>
          </a:p>
          <a:p>
            <a:pPr marL="228600" indent="-228600">
              <a:defRPr/>
            </a:pPr>
            <a:endParaRPr lang="en-GB" altLang="de-DE" sz="80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2E5F606-0171-6348-A1E1-FBE1E991A85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C481502-BD78-EB4F-A96D-0F8C9E8ED73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5E3905C-B6D1-D64D-BB2A-0FDAF53355A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5CBB66CA-208D-5E4A-94D1-777348957E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9537A85-62BF-6848-9157-87C5378AD4EB}" type="slidenum">
              <a:rPr lang="en-US" altLang="de-DE" sz="1200"/>
              <a:pPr/>
              <a:t>40</a:t>
            </a:fld>
            <a:endParaRPr lang="en-US" altLang="de-DE" sz="1200"/>
          </a:p>
        </p:txBody>
      </p:sp>
      <p:sp>
        <p:nvSpPr>
          <p:cNvPr id="96261" name="Rectangle 2">
            <a:extLst>
              <a:ext uri="{FF2B5EF4-FFF2-40B4-BE49-F238E27FC236}">
                <a16:creationId xmlns:a16="http://schemas.microsoft.com/office/drawing/2014/main" id="{8D4AB44E-5228-274E-9A35-A532D2C921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327107" name="Rectangle 3">
            <a:extLst>
              <a:ext uri="{FF2B5EF4-FFF2-40B4-BE49-F238E27FC236}">
                <a16:creationId xmlns:a16="http://schemas.microsoft.com/office/drawing/2014/main" id="{87645E78-3B65-E044-B078-9BFE9EA25F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</p:spPr>
        <p:txBody>
          <a:bodyPr/>
          <a:lstStyle/>
          <a:p>
            <a:pPr>
              <a:defRPr/>
            </a:pPr>
            <a:r>
              <a:rPr lang="en-US" altLang="de-DE">
                <a:ea typeface="ＭＳ Ｐゴシック" charset="-128"/>
              </a:rPr>
              <a:t> </a:t>
            </a:r>
            <a:endParaRPr lang="en-GB" altLang="de-D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CAD56308-AF4A-9244-BED9-AB003A8D742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E9E7268-EDC1-6347-B8BE-615DA41618B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CF7122-22C7-CD46-A1FD-CAFBEBAB7CA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AE7EC3BA-07D6-E445-9A12-2B51174635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040E257F-5F0F-3948-968C-EFB56FA0EC48}" type="slidenum">
              <a:rPr lang="en-US" altLang="de-DE" sz="1200"/>
              <a:pPr/>
              <a:t>41</a:t>
            </a:fld>
            <a:endParaRPr lang="en-US" altLang="de-DE" sz="1200"/>
          </a:p>
        </p:txBody>
      </p:sp>
      <p:sp>
        <p:nvSpPr>
          <p:cNvPr id="98309" name="Rectangle 2">
            <a:extLst>
              <a:ext uri="{FF2B5EF4-FFF2-40B4-BE49-F238E27FC236}">
                <a16:creationId xmlns:a16="http://schemas.microsoft.com/office/drawing/2014/main" id="{07A52FDD-685C-974E-B5C4-0AB286EA80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327107" name="Rectangle 3">
            <a:extLst>
              <a:ext uri="{FF2B5EF4-FFF2-40B4-BE49-F238E27FC236}">
                <a16:creationId xmlns:a16="http://schemas.microsoft.com/office/drawing/2014/main" id="{B4E89A4F-7167-2341-9ABD-B15D804596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</p:spPr>
        <p:txBody>
          <a:bodyPr/>
          <a:lstStyle/>
          <a:p>
            <a:pPr>
              <a:defRPr/>
            </a:pPr>
            <a:r>
              <a:rPr lang="en-US" altLang="de-DE">
                <a:ea typeface="ＭＳ Ｐゴシック" charset="-128"/>
              </a:rPr>
              <a:t> </a:t>
            </a:r>
            <a:endParaRPr lang="en-GB" altLang="de-D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95CDDC2-DFD1-C246-B09B-D0CD4FAD533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DB81571-B967-6F4C-92A0-FAB16697B85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3F743E7-1E37-404A-9284-55CEF4EAF21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8C922DCF-3AF7-434E-9397-637B348183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60F8F7B-BDC1-874E-A7C8-CB85C5CBC101}" type="slidenum">
              <a:rPr lang="en-US" altLang="de-DE" sz="1200"/>
              <a:pPr/>
              <a:t>42</a:t>
            </a:fld>
            <a:endParaRPr lang="en-US" altLang="de-DE" sz="1200"/>
          </a:p>
        </p:txBody>
      </p:sp>
      <p:sp>
        <p:nvSpPr>
          <p:cNvPr id="100357" name="Rectangle 2">
            <a:extLst>
              <a:ext uri="{FF2B5EF4-FFF2-40B4-BE49-F238E27FC236}">
                <a16:creationId xmlns:a16="http://schemas.microsoft.com/office/drawing/2014/main" id="{8E823FE8-6615-104C-9277-63E10387A4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327107" name="Rectangle 3">
            <a:extLst>
              <a:ext uri="{FF2B5EF4-FFF2-40B4-BE49-F238E27FC236}">
                <a16:creationId xmlns:a16="http://schemas.microsoft.com/office/drawing/2014/main" id="{29A51DCC-8FAD-654D-88FE-02C401E5D0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</p:spPr>
        <p:txBody>
          <a:bodyPr/>
          <a:lstStyle/>
          <a:p>
            <a:pPr>
              <a:defRPr/>
            </a:pPr>
            <a:r>
              <a:rPr lang="en-US" altLang="de-DE">
                <a:ea typeface="ＭＳ Ｐゴシック" charset="-128"/>
              </a:rPr>
              <a:t> </a:t>
            </a:r>
            <a:endParaRPr lang="en-GB" altLang="de-D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98D9F74-7B83-5E44-80AF-2E464D3DC3D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FE1284C-8E60-DE40-B774-932A0AC3E17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B0B56A-F91A-7142-8FA9-4DE4B76E611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9BAE9D86-2089-3749-948F-B592C0BE1B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51B0B1EC-EDF3-5D49-9FF9-595872C38E3D}" type="slidenum">
              <a:rPr lang="en-US" altLang="de-DE" sz="1200"/>
              <a:pPr/>
              <a:t>43</a:t>
            </a:fld>
            <a:endParaRPr lang="en-US" altLang="de-DE" sz="1200"/>
          </a:p>
        </p:txBody>
      </p:sp>
      <p:sp>
        <p:nvSpPr>
          <p:cNvPr id="102405" name="Rectangle 2">
            <a:extLst>
              <a:ext uri="{FF2B5EF4-FFF2-40B4-BE49-F238E27FC236}">
                <a16:creationId xmlns:a16="http://schemas.microsoft.com/office/drawing/2014/main" id="{8C77B3E2-48C3-5F46-8936-10C4116153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327107" name="Rectangle 3">
            <a:extLst>
              <a:ext uri="{FF2B5EF4-FFF2-40B4-BE49-F238E27FC236}">
                <a16:creationId xmlns:a16="http://schemas.microsoft.com/office/drawing/2014/main" id="{13235580-F7BC-6D48-A509-BB5CAB8164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</p:spPr>
        <p:txBody>
          <a:bodyPr/>
          <a:lstStyle/>
          <a:p>
            <a:pPr>
              <a:defRPr/>
            </a:pPr>
            <a:r>
              <a:rPr lang="en-US" altLang="de-DE">
                <a:ea typeface="ＭＳ Ｐゴシック" charset="-128"/>
              </a:rPr>
              <a:t> </a:t>
            </a:r>
            <a:endParaRPr lang="en-GB" altLang="de-D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8A7CD9A-360E-B94E-B566-DB742C81EC8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B54AE3D-389A-4546-A3AE-7F08D61F7FA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D79A32D-3818-174F-A98C-C117D2E4D70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15C524C6-5EBE-9743-9E64-AE4463A3C2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9EDCE68-9B7B-9D47-BF54-6C6E6DB9DA36}" type="slidenum">
              <a:rPr lang="en-US" altLang="de-DE" sz="1200"/>
              <a:pPr/>
              <a:t>44</a:t>
            </a:fld>
            <a:endParaRPr lang="en-US" altLang="de-DE" sz="1200"/>
          </a:p>
        </p:txBody>
      </p:sp>
      <p:sp>
        <p:nvSpPr>
          <p:cNvPr id="104453" name="Rectangle 2">
            <a:extLst>
              <a:ext uri="{FF2B5EF4-FFF2-40B4-BE49-F238E27FC236}">
                <a16:creationId xmlns:a16="http://schemas.microsoft.com/office/drawing/2014/main" id="{D1963CD3-8EFB-CF4B-9C15-9CE9ACC99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327107" name="Rectangle 3">
            <a:extLst>
              <a:ext uri="{FF2B5EF4-FFF2-40B4-BE49-F238E27FC236}">
                <a16:creationId xmlns:a16="http://schemas.microsoft.com/office/drawing/2014/main" id="{DF30B838-F9B1-A842-BADC-FB7C6C2A8A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</p:spPr>
        <p:txBody>
          <a:bodyPr/>
          <a:lstStyle/>
          <a:p>
            <a:pPr>
              <a:defRPr/>
            </a:pPr>
            <a:r>
              <a:rPr lang="en-US" altLang="de-DE">
                <a:ea typeface="ＭＳ Ｐゴシック" charset="-128"/>
              </a:rPr>
              <a:t> </a:t>
            </a:r>
            <a:endParaRPr lang="en-GB" altLang="de-D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41FC8D1-E96C-AA40-A09B-50CE02CC601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2C363EB-6544-AA43-BC33-0A5231BE503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68D4BEF-65C6-0B45-A770-1F42348B180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ACFAA9AB-C9A9-9D42-8B01-7F1A4394A0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40368B7C-A622-BE4F-9870-D54EAE854B15}" type="slidenum">
              <a:rPr lang="en-US" altLang="de-DE" sz="1200"/>
              <a:pPr/>
              <a:t>45</a:t>
            </a:fld>
            <a:endParaRPr lang="en-US" altLang="de-DE" sz="1200"/>
          </a:p>
        </p:txBody>
      </p:sp>
      <p:sp>
        <p:nvSpPr>
          <p:cNvPr id="106501" name="Rectangle 2">
            <a:extLst>
              <a:ext uri="{FF2B5EF4-FFF2-40B4-BE49-F238E27FC236}">
                <a16:creationId xmlns:a16="http://schemas.microsoft.com/office/drawing/2014/main" id="{9682569D-D090-8043-83DE-E265099EA2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327107" name="Rectangle 3">
            <a:extLst>
              <a:ext uri="{FF2B5EF4-FFF2-40B4-BE49-F238E27FC236}">
                <a16:creationId xmlns:a16="http://schemas.microsoft.com/office/drawing/2014/main" id="{6D77BA64-3D01-A049-ACFB-FDEE425638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</p:spPr>
        <p:txBody>
          <a:bodyPr/>
          <a:lstStyle/>
          <a:p>
            <a:pPr>
              <a:defRPr/>
            </a:pPr>
            <a:r>
              <a:rPr lang="en-US" altLang="de-DE">
                <a:ea typeface="ＭＳ Ｐゴシック" charset="-128"/>
              </a:rPr>
              <a:t> </a:t>
            </a:r>
            <a:endParaRPr lang="en-GB" altLang="de-D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D63F5EE6-B9EC-3049-BA6E-D80113369BE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C88D284-63F8-1D4B-BA3E-FC10EB2E37C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E6BB05B-752D-274B-8569-96D616E4A89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4FCF6E81-0629-F042-A9E6-2077AFAF66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596280D2-DA71-C342-9A82-876A8CEADF54}" type="slidenum">
              <a:rPr lang="en-US" altLang="de-DE" sz="1200"/>
              <a:pPr/>
              <a:t>46</a:t>
            </a:fld>
            <a:endParaRPr lang="en-US" altLang="de-DE" sz="1200"/>
          </a:p>
        </p:txBody>
      </p:sp>
      <p:sp>
        <p:nvSpPr>
          <p:cNvPr id="108549" name="Rectangle 2">
            <a:extLst>
              <a:ext uri="{FF2B5EF4-FFF2-40B4-BE49-F238E27FC236}">
                <a16:creationId xmlns:a16="http://schemas.microsoft.com/office/drawing/2014/main" id="{1E279AE0-D7EB-8F46-A510-98B4A0A1A7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327107" name="Rectangle 3">
            <a:extLst>
              <a:ext uri="{FF2B5EF4-FFF2-40B4-BE49-F238E27FC236}">
                <a16:creationId xmlns:a16="http://schemas.microsoft.com/office/drawing/2014/main" id="{33487CD1-3EC5-6F40-AB64-ACCC2EB7A2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</p:spPr>
        <p:txBody>
          <a:bodyPr/>
          <a:lstStyle/>
          <a:p>
            <a:pPr>
              <a:defRPr/>
            </a:pPr>
            <a:r>
              <a:rPr lang="en-US" altLang="de-DE">
                <a:ea typeface="ＭＳ Ｐゴシック" charset="-128"/>
              </a:rPr>
              <a:t> </a:t>
            </a:r>
            <a:endParaRPr lang="en-GB" altLang="de-D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26CDB2FC-B6D9-AA47-B835-EEEA01728B7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77355CC-C061-4F43-A580-F24063CDFE0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4A4821-B688-2E4C-A0BC-2195A2F6C29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B6100A17-119E-5D45-B854-EE6398A674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50A53EFB-C766-AA40-B7E8-627DDC504C18}" type="slidenum">
              <a:rPr lang="en-US" altLang="de-DE" sz="1200"/>
              <a:pPr/>
              <a:t>47</a:t>
            </a:fld>
            <a:endParaRPr lang="en-US" altLang="de-DE" sz="1200"/>
          </a:p>
        </p:txBody>
      </p:sp>
      <p:sp>
        <p:nvSpPr>
          <p:cNvPr id="110597" name="Rectangle 2">
            <a:extLst>
              <a:ext uri="{FF2B5EF4-FFF2-40B4-BE49-F238E27FC236}">
                <a16:creationId xmlns:a16="http://schemas.microsoft.com/office/drawing/2014/main" id="{4AD7E8E2-B03D-2A40-B19E-975545FF5E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327107" name="Rectangle 3">
            <a:extLst>
              <a:ext uri="{FF2B5EF4-FFF2-40B4-BE49-F238E27FC236}">
                <a16:creationId xmlns:a16="http://schemas.microsoft.com/office/drawing/2014/main" id="{7422D941-BE81-8447-93ED-CFFB375D4B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</p:spPr>
        <p:txBody>
          <a:bodyPr/>
          <a:lstStyle/>
          <a:p>
            <a:pPr>
              <a:defRPr/>
            </a:pPr>
            <a:r>
              <a:rPr lang="en-US" altLang="de-DE">
                <a:ea typeface="ＭＳ Ｐゴシック" charset="-128"/>
              </a:rPr>
              <a:t> </a:t>
            </a:r>
            <a:endParaRPr lang="en-GB" altLang="de-D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AB19923-B263-6748-B3C6-2B966C0A969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B3F58E6-91FD-B94B-A7F8-CAE1AC24E21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F93882-0571-334C-BDEE-1EA1C9D011D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EE4729D-86C9-2642-958B-69E81553F1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EF3A676-56BD-B14A-BE8E-A38CF08437D5}" type="slidenum">
              <a:rPr lang="en-US" altLang="de-DE" sz="1200"/>
              <a:pPr/>
              <a:t>48</a:t>
            </a:fld>
            <a:endParaRPr lang="en-US" altLang="de-DE" sz="1200"/>
          </a:p>
        </p:txBody>
      </p:sp>
      <p:sp>
        <p:nvSpPr>
          <p:cNvPr id="112645" name="Rectangle 2">
            <a:extLst>
              <a:ext uri="{FF2B5EF4-FFF2-40B4-BE49-F238E27FC236}">
                <a16:creationId xmlns:a16="http://schemas.microsoft.com/office/drawing/2014/main" id="{458BBD63-2E48-6F4B-9D0D-92A911E616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327107" name="Rectangle 3">
            <a:extLst>
              <a:ext uri="{FF2B5EF4-FFF2-40B4-BE49-F238E27FC236}">
                <a16:creationId xmlns:a16="http://schemas.microsoft.com/office/drawing/2014/main" id="{0E6AB6BD-6D15-C346-A511-22E31FF931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</p:spPr>
        <p:txBody>
          <a:bodyPr/>
          <a:lstStyle/>
          <a:p>
            <a:pPr>
              <a:defRPr/>
            </a:pPr>
            <a:r>
              <a:rPr lang="en-US" altLang="de-DE">
                <a:ea typeface="ＭＳ Ｐゴシック" charset="-128"/>
              </a:rPr>
              <a:t> </a:t>
            </a:r>
            <a:endParaRPr lang="en-GB" altLang="de-D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E964123C-22DF-8949-9F78-9B4717055D2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4F698E6-278E-C645-9D12-73EAB15735B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35C6D0A-F92A-3D47-93A2-965D34B7ED6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3CF15BD0-D312-AB41-91AC-AB72000314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28CA9BD-E319-D34E-ABB7-69FC438DBD13}" type="slidenum">
              <a:rPr lang="en-US" altLang="de-DE" sz="1200"/>
              <a:pPr/>
              <a:t>49</a:t>
            </a:fld>
            <a:endParaRPr lang="en-US" altLang="de-DE" sz="1200"/>
          </a:p>
        </p:txBody>
      </p:sp>
      <p:sp>
        <p:nvSpPr>
          <p:cNvPr id="114693" name="Rectangle 2">
            <a:extLst>
              <a:ext uri="{FF2B5EF4-FFF2-40B4-BE49-F238E27FC236}">
                <a16:creationId xmlns:a16="http://schemas.microsoft.com/office/drawing/2014/main" id="{A4E8953A-4C5D-144E-B5F6-A5E7D9FDA5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327107" name="Rectangle 3">
            <a:extLst>
              <a:ext uri="{FF2B5EF4-FFF2-40B4-BE49-F238E27FC236}">
                <a16:creationId xmlns:a16="http://schemas.microsoft.com/office/drawing/2014/main" id="{6A16F439-03E1-7948-9CE6-CDEB33F2C9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</p:spPr>
        <p:txBody>
          <a:bodyPr/>
          <a:lstStyle/>
          <a:p>
            <a:pPr>
              <a:defRPr/>
            </a:pPr>
            <a:r>
              <a:rPr lang="en-US" altLang="de-DE">
                <a:ea typeface="ＭＳ Ｐゴシック" charset="-128"/>
              </a:rPr>
              <a:t> </a:t>
            </a:r>
            <a:endParaRPr lang="en-GB" altLang="de-D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1286CCA6-2BBC-8549-9B04-D0BB79A4C2A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57A1E0F-9847-2142-B3DF-AF43CC62123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79DB22-006E-4C49-8988-8781EBC6E10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51322820-AC09-2546-A244-133C375FE4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07ED921-2A9D-7F41-9E20-D5C11CC9E508}" type="slidenum">
              <a:rPr lang="en-US" altLang="de-DE" sz="1200"/>
              <a:pPr/>
              <a:t>5</a:t>
            </a:fld>
            <a:endParaRPr lang="en-US" altLang="de-DE" sz="1200"/>
          </a:p>
        </p:txBody>
      </p:sp>
      <p:sp>
        <p:nvSpPr>
          <p:cNvPr id="24581" name="Rectangle 2">
            <a:extLst>
              <a:ext uri="{FF2B5EF4-FFF2-40B4-BE49-F238E27FC236}">
                <a16:creationId xmlns:a16="http://schemas.microsoft.com/office/drawing/2014/main" id="{3789BA0D-1D9F-004B-A5AB-08CB5EDCDE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476611" name="Rectangle 3">
            <a:extLst>
              <a:ext uri="{FF2B5EF4-FFF2-40B4-BE49-F238E27FC236}">
                <a16:creationId xmlns:a16="http://schemas.microsoft.com/office/drawing/2014/main" id="{9ED08DCE-1115-0845-B631-AFFA765B4E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3286125" cy="957262"/>
          </a:xfrm>
        </p:spPr>
        <p:txBody>
          <a:bodyPr/>
          <a:lstStyle/>
          <a:p>
            <a:pPr marL="228600" indent="-228600">
              <a:defRPr/>
            </a:pPr>
            <a:r>
              <a:rPr lang="en-US" altLang="de-DE" sz="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The influence of the boundary conditions is limited. Therefore, the implicit boundary conditions are often replaced</a:t>
            </a:r>
          </a:p>
          <a:p>
            <a:pPr marL="228600" indent="-228600">
              <a:defRPr/>
            </a:pPr>
            <a:r>
              <a:rPr lang="en-US" altLang="de-DE" sz="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By explicit boundary conditions.</a:t>
            </a:r>
          </a:p>
          <a:p>
            <a:pPr marL="228600" indent="-228600">
              <a:defRPr/>
            </a:pPr>
            <a:endParaRPr lang="en-US" altLang="de-DE" sz="700">
              <a:ea typeface="ＭＳ Ｐゴシック" charset="-128"/>
            </a:endParaRPr>
          </a:p>
          <a:p>
            <a:pPr marL="228600" indent="-228600">
              <a:defRPr/>
            </a:pPr>
            <a:endParaRPr lang="en-US" altLang="de-DE" sz="700">
              <a:ea typeface="ＭＳ Ｐゴシック" charset="-128"/>
            </a:endParaRPr>
          </a:p>
          <a:p>
            <a:pPr marL="228600" indent="-228600">
              <a:defRPr/>
            </a:pPr>
            <a:endParaRPr lang="en-US" altLang="de-DE" sz="700">
              <a:ea typeface="ＭＳ Ｐゴシック" charset="-128"/>
            </a:endParaRPr>
          </a:p>
          <a:p>
            <a:pPr marL="228600" indent="-228600">
              <a:defRPr/>
            </a:pPr>
            <a:endParaRPr lang="en-GB" altLang="de-DE" sz="700">
              <a:ea typeface="ＭＳ Ｐゴシック" charset="-128"/>
            </a:endParaRPr>
          </a:p>
          <a:p>
            <a:pPr marL="228600" indent="-228600">
              <a:defRPr/>
            </a:pPr>
            <a:endParaRPr lang="en-GB" altLang="de-DE" sz="70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2138A983-E353-E443-A2AD-2840D2AE0B1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CFDE4D4-9CD5-FD4B-A04A-821C65DB9DF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734CB8-9C1C-DA42-8CDB-AFCC33F287C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49C724E4-FC47-6E4D-B7E3-62CEF86E33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7C80A1B-973C-BB44-941D-A50DA4CC78E8}" type="slidenum">
              <a:rPr lang="en-US" altLang="de-DE" sz="1200"/>
              <a:pPr/>
              <a:t>50</a:t>
            </a:fld>
            <a:endParaRPr lang="en-US" altLang="de-DE" sz="1200"/>
          </a:p>
        </p:txBody>
      </p:sp>
      <p:sp>
        <p:nvSpPr>
          <p:cNvPr id="116741" name="Rectangle 2">
            <a:extLst>
              <a:ext uri="{FF2B5EF4-FFF2-40B4-BE49-F238E27FC236}">
                <a16:creationId xmlns:a16="http://schemas.microsoft.com/office/drawing/2014/main" id="{D78CEF37-8365-D040-9BD6-6E7B16994B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327107" name="Rectangle 3">
            <a:extLst>
              <a:ext uri="{FF2B5EF4-FFF2-40B4-BE49-F238E27FC236}">
                <a16:creationId xmlns:a16="http://schemas.microsoft.com/office/drawing/2014/main" id="{CE6C4138-2073-D841-9238-6172F7F263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</p:spPr>
        <p:txBody>
          <a:bodyPr/>
          <a:lstStyle/>
          <a:p>
            <a:pPr>
              <a:defRPr/>
            </a:pPr>
            <a:r>
              <a:rPr lang="en-US" altLang="de-DE">
                <a:ea typeface="ＭＳ Ｐゴシック" charset="-128"/>
              </a:rPr>
              <a:t> </a:t>
            </a:r>
            <a:endParaRPr lang="en-GB" altLang="de-D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276BF3A3-93AB-7C46-BFB4-D61D2758729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ED2FC3D-47F7-7844-AFC1-7D81B13AD95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7629E66-CED3-F945-8ED8-4AF86F0A3DF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6C130ADE-76CC-F142-B7DD-B97BF23076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49565343-70FE-1947-A03D-37F7A4FE399D}" type="slidenum">
              <a:rPr lang="en-US" altLang="de-DE" sz="1200"/>
              <a:pPr/>
              <a:t>51</a:t>
            </a:fld>
            <a:endParaRPr lang="en-US" altLang="de-DE" sz="1200"/>
          </a:p>
        </p:txBody>
      </p:sp>
      <p:sp>
        <p:nvSpPr>
          <p:cNvPr id="118789" name="Rectangle 2">
            <a:extLst>
              <a:ext uri="{FF2B5EF4-FFF2-40B4-BE49-F238E27FC236}">
                <a16:creationId xmlns:a16="http://schemas.microsoft.com/office/drawing/2014/main" id="{BC141797-C5A0-F24D-A2D0-954F13172B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327107" name="Rectangle 3">
            <a:extLst>
              <a:ext uri="{FF2B5EF4-FFF2-40B4-BE49-F238E27FC236}">
                <a16:creationId xmlns:a16="http://schemas.microsoft.com/office/drawing/2014/main" id="{9A259E61-3EFB-864E-BACA-A9552D0ED8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</p:spPr>
        <p:txBody>
          <a:bodyPr/>
          <a:lstStyle/>
          <a:p>
            <a:pPr>
              <a:defRPr/>
            </a:pPr>
            <a:r>
              <a:rPr lang="en-US" altLang="de-DE">
                <a:ea typeface="ＭＳ Ｐゴシック" charset="-128"/>
              </a:rPr>
              <a:t> </a:t>
            </a:r>
            <a:endParaRPr lang="en-GB" altLang="de-D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33BEA1C-7EBC-BA48-809C-00D47B86EAE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0346903-4B50-5449-9AAC-D8A7F1384EA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4FCACE9-8ADB-344D-967A-901EAD94A75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60916F43-2EA9-D740-AF10-86BC656D2C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E915F1E-5779-634A-A649-3C0DAB731CCC}" type="slidenum">
              <a:rPr lang="en-US" altLang="de-DE" sz="1200"/>
              <a:pPr/>
              <a:t>52</a:t>
            </a:fld>
            <a:endParaRPr lang="en-US" altLang="de-DE" sz="1200"/>
          </a:p>
        </p:txBody>
      </p:sp>
      <p:sp>
        <p:nvSpPr>
          <p:cNvPr id="120837" name="Rectangle 2">
            <a:extLst>
              <a:ext uri="{FF2B5EF4-FFF2-40B4-BE49-F238E27FC236}">
                <a16:creationId xmlns:a16="http://schemas.microsoft.com/office/drawing/2014/main" id="{AE1AD2BE-F6DF-4A4E-A9F0-CE65BF3E6D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327107" name="Rectangle 3">
            <a:extLst>
              <a:ext uri="{FF2B5EF4-FFF2-40B4-BE49-F238E27FC236}">
                <a16:creationId xmlns:a16="http://schemas.microsoft.com/office/drawing/2014/main" id="{1217686B-FDCA-7B4A-9D18-CE046C6DEE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</p:spPr>
        <p:txBody>
          <a:bodyPr/>
          <a:lstStyle/>
          <a:p>
            <a:pPr>
              <a:defRPr/>
            </a:pPr>
            <a:r>
              <a:rPr lang="en-US" altLang="de-DE">
                <a:ea typeface="ＭＳ Ｐゴシック" charset="-128"/>
              </a:rPr>
              <a:t> </a:t>
            </a:r>
            <a:endParaRPr lang="en-GB" altLang="de-D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74E99DF1-4672-F449-94A5-AC63BD4C248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808635A-48E5-314F-9313-4A624A2E51A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4218879-8240-EB46-B89A-08203E3A8AC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FA51AC49-8CA2-484D-91C6-28D52E5004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FFF4DED-06D6-614E-AA0B-587389287467}" type="slidenum">
              <a:rPr lang="en-US" altLang="de-DE" sz="1200"/>
              <a:pPr/>
              <a:t>53</a:t>
            </a:fld>
            <a:endParaRPr lang="en-US" altLang="de-DE" sz="1200"/>
          </a:p>
        </p:txBody>
      </p:sp>
      <p:sp>
        <p:nvSpPr>
          <p:cNvPr id="122885" name="Rectangle 2">
            <a:extLst>
              <a:ext uri="{FF2B5EF4-FFF2-40B4-BE49-F238E27FC236}">
                <a16:creationId xmlns:a16="http://schemas.microsoft.com/office/drawing/2014/main" id="{58DE99B5-4803-8D4E-9890-1A6C33983D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327107" name="Rectangle 3">
            <a:extLst>
              <a:ext uri="{FF2B5EF4-FFF2-40B4-BE49-F238E27FC236}">
                <a16:creationId xmlns:a16="http://schemas.microsoft.com/office/drawing/2014/main" id="{53FF60D6-8AFF-4D42-8628-11AFBB9AA0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</p:spPr>
        <p:txBody>
          <a:bodyPr/>
          <a:lstStyle/>
          <a:p>
            <a:pPr>
              <a:defRPr/>
            </a:pPr>
            <a:r>
              <a:rPr lang="en-US" altLang="de-DE">
                <a:ea typeface="ＭＳ Ｐゴシック" charset="-128"/>
              </a:rPr>
              <a:t> </a:t>
            </a:r>
            <a:endParaRPr lang="en-GB" altLang="de-D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73F74546-1A76-5A4D-B357-18D2AB322F9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A4AA078-8B89-E444-B5E0-B2FAC29BA4B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DFDFC17-B1D1-CE4F-8F38-19A35DC4325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2F8B2A9F-0316-CE44-89AF-91FC4E2185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ECAD6E2-8759-E04C-8A4B-764E3773A885}" type="slidenum">
              <a:rPr lang="en-US" altLang="de-DE" sz="1200"/>
              <a:pPr/>
              <a:t>54</a:t>
            </a:fld>
            <a:endParaRPr lang="en-US" altLang="de-DE" sz="1200"/>
          </a:p>
        </p:txBody>
      </p:sp>
      <p:sp>
        <p:nvSpPr>
          <p:cNvPr id="124933" name="Rectangle 2">
            <a:extLst>
              <a:ext uri="{FF2B5EF4-FFF2-40B4-BE49-F238E27FC236}">
                <a16:creationId xmlns:a16="http://schemas.microsoft.com/office/drawing/2014/main" id="{78F42896-3EA2-0E41-9FB0-549219330C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327107" name="Rectangle 3">
            <a:extLst>
              <a:ext uri="{FF2B5EF4-FFF2-40B4-BE49-F238E27FC236}">
                <a16:creationId xmlns:a16="http://schemas.microsoft.com/office/drawing/2014/main" id="{CFC67C6E-1D8D-4041-953A-CFD94044C5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</p:spPr>
        <p:txBody>
          <a:bodyPr/>
          <a:lstStyle/>
          <a:p>
            <a:pPr>
              <a:defRPr/>
            </a:pPr>
            <a:r>
              <a:rPr lang="en-US" altLang="de-DE">
                <a:ea typeface="ＭＳ Ｐゴシック" charset="-128"/>
              </a:rPr>
              <a:t> </a:t>
            </a:r>
            <a:endParaRPr lang="en-GB" altLang="de-D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E661ADA2-A40A-9C40-A6DF-0BFE30574DD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0115A14-91DA-DA43-8F3D-4A0B5224E52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3874FA-DE3F-CE4A-B23A-ECEBEAE19EA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D798BEDA-9548-F445-B62A-18D743AE2E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9B4DB75-1CE2-A045-9FB7-89013B59F2E2}" type="slidenum">
              <a:rPr lang="en-US" altLang="de-DE" sz="1200"/>
              <a:pPr/>
              <a:t>55</a:t>
            </a:fld>
            <a:endParaRPr lang="en-US" altLang="de-DE" sz="1200"/>
          </a:p>
        </p:txBody>
      </p:sp>
      <p:sp>
        <p:nvSpPr>
          <p:cNvPr id="126981" name="Rectangle 2">
            <a:extLst>
              <a:ext uri="{FF2B5EF4-FFF2-40B4-BE49-F238E27FC236}">
                <a16:creationId xmlns:a16="http://schemas.microsoft.com/office/drawing/2014/main" id="{2050F8B8-1E9E-8F4C-BF8B-2EFFF8C700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327107" name="Rectangle 3">
            <a:extLst>
              <a:ext uri="{FF2B5EF4-FFF2-40B4-BE49-F238E27FC236}">
                <a16:creationId xmlns:a16="http://schemas.microsoft.com/office/drawing/2014/main" id="{EBAD0207-B386-3448-B3BA-E096EDF7B6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</p:spPr>
        <p:txBody>
          <a:bodyPr/>
          <a:lstStyle/>
          <a:p>
            <a:pPr>
              <a:defRPr/>
            </a:pPr>
            <a:r>
              <a:rPr lang="en-US" altLang="de-DE">
                <a:ea typeface="ＭＳ Ｐゴシック" charset="-128"/>
              </a:rPr>
              <a:t> </a:t>
            </a:r>
            <a:endParaRPr lang="en-GB" altLang="de-D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756201D-1998-3F44-AEA7-53245CE0E97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94D8B03-8BBC-D242-A2E0-98F9B47793F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BA3A09-BE07-FB4A-9E76-75DFCC96B6C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3A011ECB-724F-3C4B-A7A0-D0FBBF3F89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FC3B2BD-1552-C44C-BE31-3C7E777F63EB}" type="slidenum">
              <a:rPr lang="en-US" altLang="de-DE" sz="1200"/>
              <a:pPr/>
              <a:t>56</a:t>
            </a:fld>
            <a:endParaRPr lang="en-US" altLang="de-DE" sz="1200"/>
          </a:p>
        </p:txBody>
      </p:sp>
      <p:sp>
        <p:nvSpPr>
          <p:cNvPr id="129029" name="Rectangle 2">
            <a:extLst>
              <a:ext uri="{FF2B5EF4-FFF2-40B4-BE49-F238E27FC236}">
                <a16:creationId xmlns:a16="http://schemas.microsoft.com/office/drawing/2014/main" id="{13DD5692-3492-B74D-A2EE-66B0CE43F6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327107" name="Rectangle 3">
            <a:extLst>
              <a:ext uri="{FF2B5EF4-FFF2-40B4-BE49-F238E27FC236}">
                <a16:creationId xmlns:a16="http://schemas.microsoft.com/office/drawing/2014/main" id="{EA9F3A1D-5F06-864C-9331-2B3590C9C9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</p:spPr>
        <p:txBody>
          <a:bodyPr/>
          <a:lstStyle/>
          <a:p>
            <a:pPr>
              <a:defRPr/>
            </a:pPr>
            <a:r>
              <a:rPr lang="en-US" altLang="de-DE">
                <a:ea typeface="ＭＳ Ｐゴシック" charset="-128"/>
              </a:rPr>
              <a:t> </a:t>
            </a:r>
            <a:endParaRPr lang="en-GB" altLang="de-D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003EFDB-FC3F-FB41-8121-30F7D6DF076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4D9848A-126D-BC4D-9C4E-6CE9A3042DC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FA40746-2699-D142-AFFD-492B225175C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61E4334-DA4F-2048-8BF7-4B969EBF4D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1347CC0-EE2F-EC43-B8DF-6FD1EE3B4CD0}" type="slidenum">
              <a:rPr lang="en-US" altLang="de-DE" sz="1200"/>
              <a:pPr/>
              <a:t>57</a:t>
            </a:fld>
            <a:endParaRPr lang="en-US" altLang="de-DE" sz="1200"/>
          </a:p>
        </p:txBody>
      </p:sp>
      <p:sp>
        <p:nvSpPr>
          <p:cNvPr id="131077" name="Rectangle 2">
            <a:extLst>
              <a:ext uri="{FF2B5EF4-FFF2-40B4-BE49-F238E27FC236}">
                <a16:creationId xmlns:a16="http://schemas.microsoft.com/office/drawing/2014/main" id="{D67DD71D-26D6-4D42-A585-91BF769F9B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327107" name="Rectangle 3">
            <a:extLst>
              <a:ext uri="{FF2B5EF4-FFF2-40B4-BE49-F238E27FC236}">
                <a16:creationId xmlns:a16="http://schemas.microsoft.com/office/drawing/2014/main" id="{7AB51A1A-C47F-FF47-B454-ADD61AAD5E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</p:spPr>
        <p:txBody>
          <a:bodyPr/>
          <a:lstStyle/>
          <a:p>
            <a:pPr>
              <a:defRPr/>
            </a:pPr>
            <a:r>
              <a:rPr lang="en-US" altLang="de-DE">
                <a:ea typeface="ＭＳ Ｐゴシック" charset="-128"/>
              </a:rPr>
              <a:t> </a:t>
            </a:r>
            <a:endParaRPr lang="en-GB" altLang="de-D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871BAD5-953D-0149-BB11-D364757350D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8798ED4-4F52-8642-A2E0-25E4809E988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38267E3-2FF5-244F-B3ED-83E7371A231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FF3958B7-883A-4B45-9962-B5E5D6B42E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7D2E11B-C842-414D-BAE7-C88A132C09F8}" type="slidenum">
              <a:rPr lang="en-US" altLang="de-DE" sz="1200"/>
              <a:pPr/>
              <a:t>58</a:t>
            </a:fld>
            <a:endParaRPr lang="en-US" altLang="de-DE" sz="1200"/>
          </a:p>
        </p:txBody>
      </p:sp>
      <p:sp>
        <p:nvSpPr>
          <p:cNvPr id="133125" name="Rectangle 2">
            <a:extLst>
              <a:ext uri="{FF2B5EF4-FFF2-40B4-BE49-F238E27FC236}">
                <a16:creationId xmlns:a16="http://schemas.microsoft.com/office/drawing/2014/main" id="{59717EDC-90F5-2042-810E-7490F37789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327107" name="Rectangle 3">
            <a:extLst>
              <a:ext uri="{FF2B5EF4-FFF2-40B4-BE49-F238E27FC236}">
                <a16:creationId xmlns:a16="http://schemas.microsoft.com/office/drawing/2014/main" id="{27C2A5CD-B764-5E4A-B366-4281646618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</p:spPr>
        <p:txBody>
          <a:bodyPr/>
          <a:lstStyle/>
          <a:p>
            <a:pPr>
              <a:defRPr/>
            </a:pPr>
            <a:r>
              <a:rPr lang="en-US" altLang="de-DE">
                <a:ea typeface="ＭＳ Ｐゴシック" charset="-128"/>
              </a:rPr>
              <a:t> </a:t>
            </a:r>
            <a:endParaRPr lang="en-GB" altLang="de-D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D3134E5-A57E-D440-8646-EC9E78A66AD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2E5E7DC-EAF6-6C4B-B1A5-111FE07CFC6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49362B-081D-0C4C-9862-ECF0444225A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1C1B098C-A6EB-4E4C-AF55-A4AAC6AA72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0CE99F2-D9B1-D348-B5BF-C29F24FD433C}" type="slidenum">
              <a:rPr lang="en-US" altLang="de-DE" sz="1200"/>
              <a:pPr/>
              <a:t>59</a:t>
            </a:fld>
            <a:endParaRPr lang="en-US" altLang="de-DE" sz="1200"/>
          </a:p>
        </p:txBody>
      </p:sp>
      <p:sp>
        <p:nvSpPr>
          <p:cNvPr id="135173" name="Rectangle 2">
            <a:extLst>
              <a:ext uri="{FF2B5EF4-FFF2-40B4-BE49-F238E27FC236}">
                <a16:creationId xmlns:a16="http://schemas.microsoft.com/office/drawing/2014/main" id="{5B1BF4E1-2444-4A49-887E-5F14EE9F2B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327107" name="Rectangle 3">
            <a:extLst>
              <a:ext uri="{FF2B5EF4-FFF2-40B4-BE49-F238E27FC236}">
                <a16:creationId xmlns:a16="http://schemas.microsoft.com/office/drawing/2014/main" id="{3C17D96D-387A-1F49-9918-D51378ADF5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</p:spPr>
        <p:txBody>
          <a:bodyPr/>
          <a:lstStyle/>
          <a:p>
            <a:pPr>
              <a:defRPr/>
            </a:pPr>
            <a:r>
              <a:rPr lang="en-US" altLang="de-DE">
                <a:ea typeface="ＭＳ Ｐゴシック" charset="-128"/>
              </a:rPr>
              <a:t> </a:t>
            </a:r>
            <a:endParaRPr lang="en-GB" altLang="de-D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67C8F58-7C02-1C4D-9D5E-75F0B6B9F9E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D64B32F-DC00-9442-897C-80B9A17F54A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5DD95EB-1D14-054C-B60E-D84835642DC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D449A385-C1AD-D645-8691-B4987D3387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1FAEA1A-4ADD-504A-8105-44440EDA5EF6}" type="slidenum">
              <a:rPr lang="en-US" altLang="de-DE" sz="1200"/>
              <a:pPr/>
              <a:t>6</a:t>
            </a:fld>
            <a:endParaRPr lang="en-US" altLang="de-DE" sz="1200"/>
          </a:p>
        </p:txBody>
      </p:sp>
      <p:sp>
        <p:nvSpPr>
          <p:cNvPr id="26629" name="Rectangle 2">
            <a:extLst>
              <a:ext uri="{FF2B5EF4-FFF2-40B4-BE49-F238E27FC236}">
                <a16:creationId xmlns:a16="http://schemas.microsoft.com/office/drawing/2014/main" id="{24A6802C-7975-F041-A64E-57FD074583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478659" name="Rectangle 3">
            <a:extLst>
              <a:ext uri="{FF2B5EF4-FFF2-40B4-BE49-F238E27FC236}">
                <a16:creationId xmlns:a16="http://schemas.microsoft.com/office/drawing/2014/main" id="{8C348E15-FE08-BB46-9B8F-83BF2184C8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184150" cy="747712"/>
          </a:xfrm>
        </p:spPr>
        <p:txBody>
          <a:bodyPr/>
          <a:lstStyle/>
          <a:p>
            <a:pPr marL="228600" indent="-228600">
              <a:defRPr/>
            </a:pPr>
            <a:endParaRPr lang="en-US" altLang="de-DE" sz="4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 marL="228600" indent="-228600">
              <a:defRPr/>
            </a:pPr>
            <a:endParaRPr lang="en-US" altLang="de-DE" sz="600">
              <a:ea typeface="ＭＳ Ｐゴシック" charset="-128"/>
            </a:endParaRPr>
          </a:p>
          <a:p>
            <a:pPr marL="228600" indent="-228600">
              <a:defRPr/>
            </a:pPr>
            <a:endParaRPr lang="en-US" altLang="de-DE" sz="600">
              <a:ea typeface="ＭＳ Ｐゴシック" charset="-128"/>
            </a:endParaRPr>
          </a:p>
          <a:p>
            <a:pPr marL="228600" indent="-228600">
              <a:defRPr/>
            </a:pPr>
            <a:endParaRPr lang="en-US" altLang="de-DE" sz="600">
              <a:ea typeface="ＭＳ Ｐゴシック" charset="-128"/>
            </a:endParaRPr>
          </a:p>
          <a:p>
            <a:pPr marL="228600" indent="-228600">
              <a:defRPr/>
            </a:pPr>
            <a:endParaRPr lang="en-GB" altLang="de-DE" sz="600">
              <a:ea typeface="ＭＳ Ｐゴシック" charset="-128"/>
            </a:endParaRPr>
          </a:p>
          <a:p>
            <a:pPr marL="228600" indent="-228600">
              <a:defRPr/>
            </a:pPr>
            <a:endParaRPr lang="en-GB" altLang="de-DE" sz="60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E02FB9F6-4B1B-854C-A945-20792D688AA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5065683-696B-B041-AD80-8548C485ABC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70105F8-A9AC-4848-9DFA-58D212CC51A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AD0F4160-8E85-884A-BC14-A9FB5746DB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25E8C79-F18E-D74E-ADF8-D9B54C7C9BAE}" type="slidenum">
              <a:rPr lang="en-US" altLang="de-DE" sz="1200"/>
              <a:pPr/>
              <a:t>60</a:t>
            </a:fld>
            <a:endParaRPr lang="en-US" altLang="de-DE" sz="1200"/>
          </a:p>
        </p:txBody>
      </p:sp>
      <p:sp>
        <p:nvSpPr>
          <p:cNvPr id="137221" name="Rectangle 2">
            <a:extLst>
              <a:ext uri="{FF2B5EF4-FFF2-40B4-BE49-F238E27FC236}">
                <a16:creationId xmlns:a16="http://schemas.microsoft.com/office/drawing/2014/main" id="{D0AEEAF3-D445-3E43-A8F3-19BE1C0CB4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327107" name="Rectangle 3">
            <a:extLst>
              <a:ext uri="{FF2B5EF4-FFF2-40B4-BE49-F238E27FC236}">
                <a16:creationId xmlns:a16="http://schemas.microsoft.com/office/drawing/2014/main" id="{3EE0C206-D76A-844F-97AF-C5FC3FDBAA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</p:spPr>
        <p:txBody>
          <a:bodyPr/>
          <a:lstStyle/>
          <a:p>
            <a:pPr>
              <a:defRPr/>
            </a:pPr>
            <a:r>
              <a:rPr lang="en-US" altLang="de-DE">
                <a:ea typeface="ＭＳ Ｐゴシック" charset="-128"/>
              </a:rPr>
              <a:t> </a:t>
            </a:r>
            <a:endParaRPr lang="en-GB" altLang="de-D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5C7E53CB-0370-174B-9F68-D99153EB28D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6A7258A-E05F-7142-94ED-44AF7DBB2DE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B06290D-4DD5-BD48-B4E8-9DE9F3D04AF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75345567-8731-D446-B931-0989994E01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20497D9-B547-EE46-BA00-4B48C218E327}" type="slidenum">
              <a:rPr lang="en-US" altLang="de-DE" sz="1200"/>
              <a:pPr/>
              <a:t>61</a:t>
            </a:fld>
            <a:endParaRPr lang="en-US" altLang="de-DE" sz="1200"/>
          </a:p>
        </p:txBody>
      </p:sp>
      <p:sp>
        <p:nvSpPr>
          <p:cNvPr id="139269" name="Rectangle 2">
            <a:extLst>
              <a:ext uri="{FF2B5EF4-FFF2-40B4-BE49-F238E27FC236}">
                <a16:creationId xmlns:a16="http://schemas.microsoft.com/office/drawing/2014/main" id="{3422CFDD-DE32-A34B-B1E3-410B635127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327107" name="Rectangle 3">
            <a:extLst>
              <a:ext uri="{FF2B5EF4-FFF2-40B4-BE49-F238E27FC236}">
                <a16:creationId xmlns:a16="http://schemas.microsoft.com/office/drawing/2014/main" id="{0E58C4A5-03E6-7A42-87F0-556B341386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</p:spPr>
        <p:txBody>
          <a:bodyPr/>
          <a:lstStyle/>
          <a:p>
            <a:pPr>
              <a:defRPr/>
            </a:pPr>
            <a:r>
              <a:rPr lang="en-US" altLang="de-DE">
                <a:ea typeface="ＭＳ Ｐゴシック" charset="-128"/>
              </a:rPr>
              <a:t> </a:t>
            </a:r>
            <a:endParaRPr lang="en-GB" altLang="de-D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00675F6-840B-8746-8025-04B6A8BC156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F112984-2EAF-F943-8F85-FF89DE36296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8503C4D-3B67-3D47-AC00-D6615C9F8B7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76F18D79-61CE-AC45-BDB0-3DFE2B89E4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53E4B25B-23CB-8E48-892B-4A3D1F4007F5}" type="slidenum">
              <a:rPr lang="en-US" altLang="de-DE" sz="1200"/>
              <a:pPr/>
              <a:t>62</a:t>
            </a:fld>
            <a:endParaRPr lang="en-US" altLang="de-DE" sz="1200"/>
          </a:p>
        </p:txBody>
      </p:sp>
      <p:sp>
        <p:nvSpPr>
          <p:cNvPr id="141317" name="Rectangle 2">
            <a:extLst>
              <a:ext uri="{FF2B5EF4-FFF2-40B4-BE49-F238E27FC236}">
                <a16:creationId xmlns:a16="http://schemas.microsoft.com/office/drawing/2014/main" id="{72250765-9A82-E743-847F-CFEC54A8B9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327107" name="Rectangle 3">
            <a:extLst>
              <a:ext uri="{FF2B5EF4-FFF2-40B4-BE49-F238E27FC236}">
                <a16:creationId xmlns:a16="http://schemas.microsoft.com/office/drawing/2014/main" id="{6BCE0004-C863-094A-866A-F63ED63C71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</p:spPr>
        <p:txBody>
          <a:bodyPr/>
          <a:lstStyle/>
          <a:p>
            <a:pPr>
              <a:defRPr/>
            </a:pPr>
            <a:r>
              <a:rPr lang="en-US" altLang="de-DE">
                <a:ea typeface="ＭＳ Ｐゴシック" charset="-128"/>
              </a:rPr>
              <a:t> </a:t>
            </a:r>
            <a:endParaRPr lang="en-GB" altLang="de-D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79335413-21A0-F04C-8E8D-3F9439223AB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9B9415C-1AB9-984D-A61F-4333F5ED6E9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5CCC7AA-0B0D-D942-9255-1B74DC1A79B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F5829C5B-4E4E-9844-B581-64912041A1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C11B895-80EA-174B-8D28-C538DE89C279}" type="slidenum">
              <a:rPr lang="en-US" altLang="de-DE" sz="1200"/>
              <a:pPr/>
              <a:t>63</a:t>
            </a:fld>
            <a:endParaRPr lang="en-US" altLang="de-DE" sz="1200"/>
          </a:p>
        </p:txBody>
      </p:sp>
      <p:sp>
        <p:nvSpPr>
          <p:cNvPr id="143365" name="Rectangle 2">
            <a:extLst>
              <a:ext uri="{FF2B5EF4-FFF2-40B4-BE49-F238E27FC236}">
                <a16:creationId xmlns:a16="http://schemas.microsoft.com/office/drawing/2014/main" id="{D29ADFE3-FAEF-B441-A52E-5D986DEFA7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327107" name="Rectangle 3">
            <a:extLst>
              <a:ext uri="{FF2B5EF4-FFF2-40B4-BE49-F238E27FC236}">
                <a16:creationId xmlns:a16="http://schemas.microsoft.com/office/drawing/2014/main" id="{87D6E93F-C461-A04E-93FD-FD2FB29909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</p:spPr>
        <p:txBody>
          <a:bodyPr/>
          <a:lstStyle/>
          <a:p>
            <a:pPr>
              <a:defRPr/>
            </a:pPr>
            <a:r>
              <a:rPr lang="en-US" altLang="de-DE">
                <a:ea typeface="ＭＳ Ｐゴシック" charset="-128"/>
              </a:rPr>
              <a:t> </a:t>
            </a:r>
            <a:endParaRPr lang="en-GB" altLang="de-D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E1A50527-126D-BD48-AF5D-31CC9A76780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D2A803C-DD2C-F341-BFAC-65B721E4117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4747CFE-0BE6-644D-97A1-F2CA0F0F1DD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17BA9EA9-1714-EA47-A762-1696C0F496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4437D61D-83E0-0849-84FB-488EDE72BDF4}" type="slidenum">
              <a:rPr lang="en-US" altLang="de-DE" sz="1200"/>
              <a:pPr/>
              <a:t>64</a:t>
            </a:fld>
            <a:endParaRPr lang="en-US" altLang="de-DE" sz="1200"/>
          </a:p>
        </p:txBody>
      </p:sp>
      <p:sp>
        <p:nvSpPr>
          <p:cNvPr id="145413" name="Rectangle 2">
            <a:extLst>
              <a:ext uri="{FF2B5EF4-FFF2-40B4-BE49-F238E27FC236}">
                <a16:creationId xmlns:a16="http://schemas.microsoft.com/office/drawing/2014/main" id="{60BC0DF0-5E85-1846-BFB9-2DC28504C5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327107" name="Rectangle 3">
            <a:extLst>
              <a:ext uri="{FF2B5EF4-FFF2-40B4-BE49-F238E27FC236}">
                <a16:creationId xmlns:a16="http://schemas.microsoft.com/office/drawing/2014/main" id="{0E7C6CD5-ECA1-C141-800C-EB620918E4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</p:spPr>
        <p:txBody>
          <a:bodyPr/>
          <a:lstStyle/>
          <a:p>
            <a:pPr>
              <a:defRPr/>
            </a:pPr>
            <a:r>
              <a:rPr lang="en-US" altLang="de-DE">
                <a:ea typeface="ＭＳ Ｐゴシック" charset="-128"/>
              </a:rPr>
              <a:t> </a:t>
            </a:r>
            <a:endParaRPr lang="en-GB" altLang="de-D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7F5F4A80-AB15-8C46-8711-DF553B55B80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63E5CEC-2084-9E41-B43F-E898981ED88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4CA939-DF38-5742-BAB9-BFE60FB6A0A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78D569DD-8EBB-A248-9D64-5F1665A16F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8D22D7E-2B12-B844-99E3-988EFECDD307}" type="slidenum">
              <a:rPr lang="en-US" altLang="de-DE" sz="1200"/>
              <a:pPr/>
              <a:t>65</a:t>
            </a:fld>
            <a:endParaRPr lang="en-US" altLang="de-DE" sz="1200"/>
          </a:p>
        </p:txBody>
      </p:sp>
      <p:sp>
        <p:nvSpPr>
          <p:cNvPr id="147461" name="Rectangle 2">
            <a:extLst>
              <a:ext uri="{FF2B5EF4-FFF2-40B4-BE49-F238E27FC236}">
                <a16:creationId xmlns:a16="http://schemas.microsoft.com/office/drawing/2014/main" id="{EC392C1D-3978-1E4C-AA29-0EE24ADB42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327107" name="Rectangle 3">
            <a:extLst>
              <a:ext uri="{FF2B5EF4-FFF2-40B4-BE49-F238E27FC236}">
                <a16:creationId xmlns:a16="http://schemas.microsoft.com/office/drawing/2014/main" id="{E7966B51-D273-B04B-8BBE-6C0CD87C16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</p:spPr>
        <p:txBody>
          <a:bodyPr/>
          <a:lstStyle/>
          <a:p>
            <a:pPr>
              <a:defRPr/>
            </a:pPr>
            <a:r>
              <a:rPr lang="en-US" altLang="de-DE">
                <a:ea typeface="ＭＳ Ｐゴシック" charset="-128"/>
              </a:rPr>
              <a:t> </a:t>
            </a:r>
            <a:endParaRPr lang="en-GB" altLang="de-D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6836167-A9BB-1F47-AD12-10D9FC6F6C2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670A2A1-B402-1C49-BC9E-9DCC77B04EB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04F434-89E6-2744-98B3-07516C32961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BB7A15A5-CB7F-B24F-A5BA-1E33DCFDEB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0BCE6DBF-2103-4F43-8E3A-BC2D82810749}" type="slidenum">
              <a:rPr lang="en-US" altLang="de-DE" sz="1200"/>
              <a:pPr/>
              <a:t>66</a:t>
            </a:fld>
            <a:endParaRPr lang="en-US" altLang="de-DE" sz="1200"/>
          </a:p>
        </p:txBody>
      </p:sp>
      <p:sp>
        <p:nvSpPr>
          <p:cNvPr id="149509" name="Rectangle 2">
            <a:extLst>
              <a:ext uri="{FF2B5EF4-FFF2-40B4-BE49-F238E27FC236}">
                <a16:creationId xmlns:a16="http://schemas.microsoft.com/office/drawing/2014/main" id="{D6AAF735-75F9-1644-B718-987ACCE237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327107" name="Rectangle 3">
            <a:extLst>
              <a:ext uri="{FF2B5EF4-FFF2-40B4-BE49-F238E27FC236}">
                <a16:creationId xmlns:a16="http://schemas.microsoft.com/office/drawing/2014/main" id="{75D494AF-0A2F-3542-BFD6-6E6279B9F7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</p:spPr>
        <p:txBody>
          <a:bodyPr/>
          <a:lstStyle/>
          <a:p>
            <a:pPr>
              <a:defRPr/>
            </a:pPr>
            <a:r>
              <a:rPr lang="en-US" altLang="de-DE">
                <a:ea typeface="ＭＳ Ｐゴシック" charset="-128"/>
              </a:rPr>
              <a:t> </a:t>
            </a:r>
            <a:endParaRPr lang="en-GB" altLang="de-D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11971159-DBC9-7842-8749-A85E217AFD5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F9112CA-8DF3-574D-8CA9-E413EE7C4C2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1CBE356-4BD6-BD44-B5B4-82E1739EC42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196A4C6A-76FC-1A46-921C-CFE94A8DA7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25825C3-5FF9-404B-A05A-C6641901E907}" type="slidenum">
              <a:rPr lang="en-US" altLang="de-DE" sz="1200"/>
              <a:pPr/>
              <a:t>67</a:t>
            </a:fld>
            <a:endParaRPr lang="en-US" altLang="de-DE" sz="1200"/>
          </a:p>
        </p:txBody>
      </p:sp>
      <p:sp>
        <p:nvSpPr>
          <p:cNvPr id="151557" name="Rectangle 2">
            <a:extLst>
              <a:ext uri="{FF2B5EF4-FFF2-40B4-BE49-F238E27FC236}">
                <a16:creationId xmlns:a16="http://schemas.microsoft.com/office/drawing/2014/main" id="{CA5B8CFE-A4BA-5C43-8616-F125F552F3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327107" name="Rectangle 3">
            <a:extLst>
              <a:ext uri="{FF2B5EF4-FFF2-40B4-BE49-F238E27FC236}">
                <a16:creationId xmlns:a16="http://schemas.microsoft.com/office/drawing/2014/main" id="{97AB34AD-7BF2-FA4F-AC72-C93C0CCD2C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</p:spPr>
        <p:txBody>
          <a:bodyPr/>
          <a:lstStyle/>
          <a:p>
            <a:pPr>
              <a:defRPr/>
            </a:pPr>
            <a:r>
              <a:rPr lang="en-US" altLang="de-DE">
                <a:ea typeface="ＭＳ Ｐゴシック" charset="-128"/>
              </a:rPr>
              <a:t> </a:t>
            </a:r>
            <a:endParaRPr lang="en-GB" altLang="de-D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611A349C-1780-804F-8186-11242137C5D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E247FD1-98D9-5E49-935A-BF936647056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D19296-C1CF-CD4D-BD17-0A00E216F6C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15B242B5-18B7-6840-B361-F7E10A4AE7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50E95D1-44D6-F842-A074-A62BF1D0884F}" type="slidenum">
              <a:rPr lang="en-US" altLang="de-DE" sz="1200"/>
              <a:pPr/>
              <a:t>68</a:t>
            </a:fld>
            <a:endParaRPr lang="en-US" altLang="de-DE" sz="1200"/>
          </a:p>
        </p:txBody>
      </p:sp>
      <p:sp>
        <p:nvSpPr>
          <p:cNvPr id="153605" name="Rectangle 2">
            <a:extLst>
              <a:ext uri="{FF2B5EF4-FFF2-40B4-BE49-F238E27FC236}">
                <a16:creationId xmlns:a16="http://schemas.microsoft.com/office/drawing/2014/main" id="{7ED34E88-0DCC-7C41-ABB9-99F2669FD2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327107" name="Rectangle 3">
            <a:extLst>
              <a:ext uri="{FF2B5EF4-FFF2-40B4-BE49-F238E27FC236}">
                <a16:creationId xmlns:a16="http://schemas.microsoft.com/office/drawing/2014/main" id="{47EA2DE0-FBC6-EB48-8CF4-3C7E0D5694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</p:spPr>
        <p:txBody>
          <a:bodyPr/>
          <a:lstStyle/>
          <a:p>
            <a:pPr>
              <a:defRPr/>
            </a:pPr>
            <a:r>
              <a:rPr lang="en-US" altLang="de-DE">
                <a:ea typeface="ＭＳ Ｐゴシック" charset="-128"/>
              </a:rPr>
              <a:t> </a:t>
            </a:r>
            <a:endParaRPr lang="en-GB" altLang="de-D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232500E-0519-AD4B-9E4C-EAFFED1ACAD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03FBE7E-7636-CB47-BF7C-BBCD2EC95EA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D4D0180-AC2D-CA4A-96D6-BDF3E3B26E4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8DAEFE05-3F82-5141-948B-EC4B723008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1046AFD-8EF9-0F4E-BB7B-0FA6170546FB}" type="slidenum">
              <a:rPr lang="en-US" altLang="de-DE" sz="1200"/>
              <a:pPr/>
              <a:t>69</a:t>
            </a:fld>
            <a:endParaRPr lang="en-US" altLang="de-DE" sz="1200"/>
          </a:p>
        </p:txBody>
      </p:sp>
      <p:sp>
        <p:nvSpPr>
          <p:cNvPr id="155653" name="Rectangle 2">
            <a:extLst>
              <a:ext uri="{FF2B5EF4-FFF2-40B4-BE49-F238E27FC236}">
                <a16:creationId xmlns:a16="http://schemas.microsoft.com/office/drawing/2014/main" id="{590A9B08-6574-7548-9CBC-7A6553BE05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495043" name="Rectangle 3">
            <a:extLst>
              <a:ext uri="{FF2B5EF4-FFF2-40B4-BE49-F238E27FC236}">
                <a16:creationId xmlns:a16="http://schemas.microsoft.com/office/drawing/2014/main" id="{4743E5A7-D2BB-FA42-8C5E-10BD22A237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</p:spPr>
        <p:txBody>
          <a:bodyPr/>
          <a:lstStyle/>
          <a:p>
            <a:pPr>
              <a:defRPr/>
            </a:pPr>
            <a:r>
              <a:rPr lang="en-US" altLang="de-DE">
                <a:ea typeface="ＭＳ Ｐゴシック" charset="-128"/>
              </a:rPr>
              <a:t> </a:t>
            </a:r>
            <a:endParaRPr lang="en-GB" altLang="de-D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40BC236-228A-1540-AD1A-1E17451D937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16F3A62-6840-ED43-BD36-FE94A3C6364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ED8DFCC-9F56-E149-A1C5-2FE05582C64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3813D4EA-E097-5448-BE33-C237C458E2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82C1A96-4AF4-AA40-B8C4-92DE1D700F60}" type="slidenum">
              <a:rPr lang="en-US" altLang="de-DE" sz="1200"/>
              <a:pPr/>
              <a:t>7</a:t>
            </a:fld>
            <a:endParaRPr lang="en-US" altLang="de-DE" sz="1200"/>
          </a:p>
        </p:txBody>
      </p:sp>
      <p:sp>
        <p:nvSpPr>
          <p:cNvPr id="28677" name="Rectangle 2">
            <a:extLst>
              <a:ext uri="{FF2B5EF4-FFF2-40B4-BE49-F238E27FC236}">
                <a16:creationId xmlns:a16="http://schemas.microsoft.com/office/drawing/2014/main" id="{96A024E0-0D3D-914F-8C9C-EDD957A379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484803" name="Rectangle 3">
            <a:extLst>
              <a:ext uri="{FF2B5EF4-FFF2-40B4-BE49-F238E27FC236}">
                <a16:creationId xmlns:a16="http://schemas.microsoft.com/office/drawing/2014/main" id="{486F549B-EAEB-E246-B52E-7B75C34A9D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184150" cy="747712"/>
          </a:xfrm>
        </p:spPr>
        <p:txBody>
          <a:bodyPr/>
          <a:lstStyle/>
          <a:p>
            <a:pPr marL="228600" indent="-228600">
              <a:defRPr/>
            </a:pPr>
            <a:endParaRPr lang="en-US" altLang="de-DE" sz="4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 marL="228600" indent="-228600">
              <a:defRPr/>
            </a:pPr>
            <a:endParaRPr lang="en-US" altLang="de-DE" sz="600">
              <a:ea typeface="ＭＳ Ｐゴシック" charset="-128"/>
            </a:endParaRPr>
          </a:p>
          <a:p>
            <a:pPr marL="228600" indent="-228600">
              <a:defRPr/>
            </a:pPr>
            <a:endParaRPr lang="en-US" altLang="de-DE" sz="600">
              <a:ea typeface="ＭＳ Ｐゴシック" charset="-128"/>
            </a:endParaRPr>
          </a:p>
          <a:p>
            <a:pPr marL="228600" indent="-228600">
              <a:defRPr/>
            </a:pPr>
            <a:endParaRPr lang="en-US" altLang="de-DE" sz="600">
              <a:ea typeface="ＭＳ Ｐゴシック" charset="-128"/>
            </a:endParaRPr>
          </a:p>
          <a:p>
            <a:pPr marL="228600" indent="-228600">
              <a:defRPr/>
            </a:pPr>
            <a:endParaRPr lang="en-GB" altLang="de-DE" sz="600">
              <a:ea typeface="ＭＳ Ｐゴシック" charset="-128"/>
            </a:endParaRPr>
          </a:p>
          <a:p>
            <a:pPr marL="228600" indent="-228600">
              <a:defRPr/>
            </a:pPr>
            <a:endParaRPr lang="en-GB" altLang="de-DE" sz="60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77927101-E7FA-EF4D-A351-9159EF78C46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AAC0F46-286B-A542-952A-8DF3D846A05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5684B9C-1328-1746-8DBF-C2BD807AF8F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96E2577E-01EC-4649-9E17-2A2D9FE0D3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0059678F-AB51-8946-84DC-1D077C35598F}" type="slidenum">
              <a:rPr lang="en-US" altLang="de-DE" sz="1200"/>
              <a:pPr/>
              <a:t>70</a:t>
            </a:fld>
            <a:endParaRPr lang="en-US" altLang="de-DE" sz="1200"/>
          </a:p>
        </p:txBody>
      </p:sp>
      <p:sp>
        <p:nvSpPr>
          <p:cNvPr id="157701" name="Rectangle 2">
            <a:extLst>
              <a:ext uri="{FF2B5EF4-FFF2-40B4-BE49-F238E27FC236}">
                <a16:creationId xmlns:a16="http://schemas.microsoft.com/office/drawing/2014/main" id="{60F620BB-68E8-6346-BB82-C1F995A68F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327107" name="Rectangle 3">
            <a:extLst>
              <a:ext uri="{FF2B5EF4-FFF2-40B4-BE49-F238E27FC236}">
                <a16:creationId xmlns:a16="http://schemas.microsoft.com/office/drawing/2014/main" id="{36B1EACD-35FD-9C43-A648-A136C89816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</p:spPr>
        <p:txBody>
          <a:bodyPr/>
          <a:lstStyle/>
          <a:p>
            <a:pPr>
              <a:defRPr/>
            </a:pPr>
            <a:r>
              <a:rPr lang="en-US" altLang="de-DE">
                <a:ea typeface="ＭＳ Ｐゴシック" charset="-128"/>
              </a:rPr>
              <a:t> </a:t>
            </a:r>
            <a:endParaRPr lang="en-GB" altLang="de-D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DF21AEE9-6523-E046-BF8B-C37A1371E4C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5273F26-3FE4-4045-908E-5FE57AC5CC6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0DD704D-4D2D-774D-AC49-84C3F9ABBF5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518373D7-E201-D440-873E-B502B8BC79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CD3182B-59BE-C54D-B109-CD434422C646}" type="slidenum">
              <a:rPr lang="en-US" altLang="de-DE" sz="1200"/>
              <a:pPr/>
              <a:t>71</a:t>
            </a:fld>
            <a:endParaRPr lang="en-US" altLang="de-DE" sz="1200"/>
          </a:p>
        </p:txBody>
      </p:sp>
      <p:sp>
        <p:nvSpPr>
          <p:cNvPr id="159749" name="Rectangle 2">
            <a:extLst>
              <a:ext uri="{FF2B5EF4-FFF2-40B4-BE49-F238E27FC236}">
                <a16:creationId xmlns:a16="http://schemas.microsoft.com/office/drawing/2014/main" id="{5F02FBF6-D04E-BB44-9934-BBD5EB4526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327107" name="Rectangle 3">
            <a:extLst>
              <a:ext uri="{FF2B5EF4-FFF2-40B4-BE49-F238E27FC236}">
                <a16:creationId xmlns:a16="http://schemas.microsoft.com/office/drawing/2014/main" id="{1EAFFA0F-32DE-D245-B2FE-A7EBEEB445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</p:spPr>
        <p:txBody>
          <a:bodyPr/>
          <a:lstStyle/>
          <a:p>
            <a:pPr>
              <a:defRPr/>
            </a:pPr>
            <a:r>
              <a:rPr lang="en-US" altLang="de-DE">
                <a:ea typeface="ＭＳ Ｐゴシック" charset="-128"/>
              </a:rPr>
              <a:t> </a:t>
            </a:r>
            <a:endParaRPr lang="en-GB" altLang="de-D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3151E08-44C2-2443-B6B6-EC643416B34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293C810-E9D5-4E43-BC3D-56650BD0144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95A99A8-4741-6C4B-9856-006E8911EB5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163FA837-7BE4-4945-B276-0C17547B8F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491C995-64A8-1C41-878E-763CC75C496D}" type="slidenum">
              <a:rPr lang="en-US" altLang="de-DE" sz="1200"/>
              <a:pPr/>
              <a:t>72</a:t>
            </a:fld>
            <a:endParaRPr lang="en-US" altLang="de-DE" sz="1200"/>
          </a:p>
        </p:txBody>
      </p:sp>
      <p:sp>
        <p:nvSpPr>
          <p:cNvPr id="161797" name="Rectangle 2">
            <a:extLst>
              <a:ext uri="{FF2B5EF4-FFF2-40B4-BE49-F238E27FC236}">
                <a16:creationId xmlns:a16="http://schemas.microsoft.com/office/drawing/2014/main" id="{B025929E-EAE7-0C4F-943B-31A3240116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327107" name="Rectangle 3">
            <a:extLst>
              <a:ext uri="{FF2B5EF4-FFF2-40B4-BE49-F238E27FC236}">
                <a16:creationId xmlns:a16="http://schemas.microsoft.com/office/drawing/2014/main" id="{D191E9C6-D135-5941-97C2-3321136C5D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</p:spPr>
        <p:txBody>
          <a:bodyPr/>
          <a:lstStyle/>
          <a:p>
            <a:pPr>
              <a:defRPr/>
            </a:pPr>
            <a:r>
              <a:rPr lang="en-US" altLang="de-DE">
                <a:ea typeface="ＭＳ Ｐゴシック" charset="-128"/>
              </a:rPr>
              <a:t> </a:t>
            </a:r>
            <a:endParaRPr lang="en-GB" altLang="de-D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E32E4FC-796C-E849-B32D-0CBE798FE76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81CDE80-DCCA-324B-A631-36D68CDD69B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C397E8-F0E0-4949-8057-2A7D5C85DBA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60C1736E-0854-7B45-A865-C71D93C026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37F114C-4730-A946-9345-72F63D2A4C7F}" type="slidenum">
              <a:rPr lang="en-US" altLang="de-DE" sz="1200"/>
              <a:pPr/>
              <a:t>73</a:t>
            </a:fld>
            <a:endParaRPr lang="en-US" altLang="de-DE" sz="1200"/>
          </a:p>
        </p:txBody>
      </p:sp>
      <p:sp>
        <p:nvSpPr>
          <p:cNvPr id="163845" name="Rectangle 2">
            <a:extLst>
              <a:ext uri="{FF2B5EF4-FFF2-40B4-BE49-F238E27FC236}">
                <a16:creationId xmlns:a16="http://schemas.microsoft.com/office/drawing/2014/main" id="{DB840891-9D88-A645-A57C-1EC82BB9BE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327107" name="Rectangle 3">
            <a:extLst>
              <a:ext uri="{FF2B5EF4-FFF2-40B4-BE49-F238E27FC236}">
                <a16:creationId xmlns:a16="http://schemas.microsoft.com/office/drawing/2014/main" id="{897DDEB5-8F4D-794D-B476-55D2B330B8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</p:spPr>
        <p:txBody>
          <a:bodyPr/>
          <a:lstStyle/>
          <a:p>
            <a:pPr>
              <a:defRPr/>
            </a:pPr>
            <a:r>
              <a:rPr lang="en-US" altLang="de-DE">
                <a:ea typeface="ＭＳ Ｐゴシック" charset="-128"/>
              </a:rPr>
              <a:t> </a:t>
            </a:r>
            <a:endParaRPr lang="en-GB" altLang="de-D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7A69C1D-18E2-CB44-BCE2-8098725EA70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378022D-1566-AB47-BA0A-B46F2A77BC5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88E607-1400-C849-9C09-C0244FB880E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CCE32508-783A-B341-BCF6-8EC24B6D3A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EE180C9-BBAC-1148-952B-46621DE5CAAA}" type="slidenum">
              <a:rPr lang="en-US" altLang="de-DE" sz="1200"/>
              <a:pPr/>
              <a:t>74</a:t>
            </a:fld>
            <a:endParaRPr lang="en-US" altLang="de-DE" sz="1200"/>
          </a:p>
        </p:txBody>
      </p:sp>
      <p:sp>
        <p:nvSpPr>
          <p:cNvPr id="165893" name="Rectangle 2">
            <a:extLst>
              <a:ext uri="{FF2B5EF4-FFF2-40B4-BE49-F238E27FC236}">
                <a16:creationId xmlns:a16="http://schemas.microsoft.com/office/drawing/2014/main" id="{471405B8-A4FC-2E44-AD95-EA7043A55E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327107" name="Rectangle 3">
            <a:extLst>
              <a:ext uri="{FF2B5EF4-FFF2-40B4-BE49-F238E27FC236}">
                <a16:creationId xmlns:a16="http://schemas.microsoft.com/office/drawing/2014/main" id="{66C1E65D-018D-704E-9B4B-AC4B17F049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</p:spPr>
        <p:txBody>
          <a:bodyPr/>
          <a:lstStyle/>
          <a:p>
            <a:pPr>
              <a:defRPr/>
            </a:pPr>
            <a:r>
              <a:rPr lang="en-US" altLang="de-DE">
                <a:ea typeface="ＭＳ Ｐゴシック" charset="-128"/>
              </a:rPr>
              <a:t> </a:t>
            </a:r>
            <a:endParaRPr lang="en-GB" altLang="de-D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8EA87B9-E69A-D041-834C-B6AEF63C4E5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1A59FE7-52FA-0F4B-9944-9BB2076EA1B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DD2D935-570F-694C-B0EF-90C0C399E9A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C7EB23CB-9E6A-9743-8574-F71FEBA284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7D05F02-9219-F842-8E73-CF0891F8DF56}" type="slidenum">
              <a:rPr lang="en-US" altLang="de-DE" sz="1200"/>
              <a:pPr/>
              <a:t>75</a:t>
            </a:fld>
            <a:endParaRPr lang="en-US" altLang="de-DE" sz="1200"/>
          </a:p>
        </p:txBody>
      </p:sp>
      <p:sp>
        <p:nvSpPr>
          <p:cNvPr id="167941" name="Rectangle 2">
            <a:extLst>
              <a:ext uri="{FF2B5EF4-FFF2-40B4-BE49-F238E27FC236}">
                <a16:creationId xmlns:a16="http://schemas.microsoft.com/office/drawing/2014/main" id="{EF39933B-39D4-4440-98F6-B206951656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327107" name="Rectangle 3">
            <a:extLst>
              <a:ext uri="{FF2B5EF4-FFF2-40B4-BE49-F238E27FC236}">
                <a16:creationId xmlns:a16="http://schemas.microsoft.com/office/drawing/2014/main" id="{7F6C1CF5-3D56-DB41-B060-B4287AC004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</p:spPr>
        <p:txBody>
          <a:bodyPr/>
          <a:lstStyle/>
          <a:p>
            <a:pPr>
              <a:defRPr/>
            </a:pPr>
            <a:r>
              <a:rPr lang="en-US" altLang="de-DE">
                <a:ea typeface="ＭＳ Ｐゴシック" charset="-128"/>
              </a:rPr>
              <a:t> </a:t>
            </a:r>
            <a:endParaRPr lang="en-GB" altLang="de-D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386F026D-BC31-1144-88B7-3136F74FB8A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B9CE1DE-CAE4-F645-8176-1E28383FC89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F1F29B8-9BC8-2147-BA6F-822A1D5DAC6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92EF6BE5-D4E8-8944-B54C-9D9069E15D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C72822A-9219-8548-9CEB-46644C04349A}" type="slidenum">
              <a:rPr lang="en-US" altLang="de-DE" sz="1200"/>
              <a:pPr/>
              <a:t>76</a:t>
            </a:fld>
            <a:endParaRPr lang="en-US" altLang="de-DE" sz="1200"/>
          </a:p>
        </p:txBody>
      </p:sp>
      <p:sp>
        <p:nvSpPr>
          <p:cNvPr id="169989" name="Rectangle 2">
            <a:extLst>
              <a:ext uri="{FF2B5EF4-FFF2-40B4-BE49-F238E27FC236}">
                <a16:creationId xmlns:a16="http://schemas.microsoft.com/office/drawing/2014/main" id="{76E73FCA-810C-904C-9529-2212379722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327107" name="Rectangle 3">
            <a:extLst>
              <a:ext uri="{FF2B5EF4-FFF2-40B4-BE49-F238E27FC236}">
                <a16:creationId xmlns:a16="http://schemas.microsoft.com/office/drawing/2014/main" id="{7F97BE31-818F-6E49-A09B-F9FC6AE8B2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</p:spPr>
        <p:txBody>
          <a:bodyPr/>
          <a:lstStyle/>
          <a:p>
            <a:pPr>
              <a:defRPr/>
            </a:pPr>
            <a:r>
              <a:rPr lang="en-US" altLang="de-DE">
                <a:ea typeface="ＭＳ Ｐゴシック" charset="-128"/>
              </a:rPr>
              <a:t> </a:t>
            </a:r>
            <a:endParaRPr lang="en-GB" altLang="de-D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4E01619-B5BE-D548-89AB-ADD5081156F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2136EDD-C7B5-744F-8C39-181D6C65FE8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DF4C5B0-F63D-B349-8A02-051EDB0A845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19B7B27C-4CF1-4D41-873D-C1FA34809D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0A854E9A-8494-2C43-907A-952E1C27DAF3}" type="slidenum">
              <a:rPr lang="en-US" altLang="de-DE" sz="1200"/>
              <a:pPr/>
              <a:t>77</a:t>
            </a:fld>
            <a:endParaRPr lang="en-US" altLang="de-DE" sz="1200"/>
          </a:p>
        </p:txBody>
      </p:sp>
      <p:sp>
        <p:nvSpPr>
          <p:cNvPr id="172037" name="Rectangle 2">
            <a:extLst>
              <a:ext uri="{FF2B5EF4-FFF2-40B4-BE49-F238E27FC236}">
                <a16:creationId xmlns:a16="http://schemas.microsoft.com/office/drawing/2014/main" id="{539341E8-2830-0244-85ED-B1BAD5B1AE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327107" name="Rectangle 3">
            <a:extLst>
              <a:ext uri="{FF2B5EF4-FFF2-40B4-BE49-F238E27FC236}">
                <a16:creationId xmlns:a16="http://schemas.microsoft.com/office/drawing/2014/main" id="{42CC4CC6-566E-4345-B6A8-BC612BFCB6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</p:spPr>
        <p:txBody>
          <a:bodyPr/>
          <a:lstStyle/>
          <a:p>
            <a:pPr>
              <a:defRPr/>
            </a:pPr>
            <a:r>
              <a:rPr lang="en-US" altLang="de-DE">
                <a:ea typeface="ＭＳ Ｐゴシック" charset="-128"/>
              </a:rPr>
              <a:t> </a:t>
            </a:r>
            <a:endParaRPr lang="en-GB" altLang="de-D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167B40D-A568-1A43-B34C-45DE66507BE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0F9ABA8-E1CA-3047-99D6-79C21E1FACA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FB0AFB0-B4BF-CA4E-998F-A541C92A566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B048BD74-1FE7-434C-AB60-C109CEFFA9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79D58AE-2705-FE4B-ACAA-68BF3FE4FB6B}" type="slidenum">
              <a:rPr lang="en-US" altLang="de-DE" sz="1200"/>
              <a:pPr/>
              <a:t>78</a:t>
            </a:fld>
            <a:endParaRPr lang="en-US" altLang="de-DE" sz="1200"/>
          </a:p>
        </p:txBody>
      </p:sp>
      <p:sp>
        <p:nvSpPr>
          <p:cNvPr id="174085" name="Rectangle 2">
            <a:extLst>
              <a:ext uri="{FF2B5EF4-FFF2-40B4-BE49-F238E27FC236}">
                <a16:creationId xmlns:a16="http://schemas.microsoft.com/office/drawing/2014/main" id="{91346FB0-4E05-494C-A85D-8121EB86C3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327107" name="Rectangle 3">
            <a:extLst>
              <a:ext uri="{FF2B5EF4-FFF2-40B4-BE49-F238E27FC236}">
                <a16:creationId xmlns:a16="http://schemas.microsoft.com/office/drawing/2014/main" id="{3E928FE9-2DDC-664F-BEF2-387F352C09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</p:spPr>
        <p:txBody>
          <a:bodyPr/>
          <a:lstStyle/>
          <a:p>
            <a:pPr>
              <a:defRPr/>
            </a:pPr>
            <a:r>
              <a:rPr lang="en-US" altLang="de-DE">
                <a:ea typeface="ＭＳ Ｐゴシック" charset="-128"/>
              </a:rPr>
              <a:t> </a:t>
            </a:r>
            <a:endParaRPr lang="en-GB" altLang="de-D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FEB5D017-2E3E-7B40-B049-7154C69E4AB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B922D98-36F9-5A4A-8FC2-4209F05EFDB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05778DF-D07C-804B-AF56-5DDEB116E7D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38504270-D0F4-3145-B0C6-F9FDE83F94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08B103E-5364-8D44-8DD5-CF68D3B03722}" type="slidenum">
              <a:rPr lang="en-US" altLang="de-DE" sz="1200"/>
              <a:pPr/>
              <a:t>79</a:t>
            </a:fld>
            <a:endParaRPr lang="en-US" altLang="de-DE" sz="1200"/>
          </a:p>
        </p:txBody>
      </p:sp>
      <p:sp>
        <p:nvSpPr>
          <p:cNvPr id="176133" name="Rectangle 2">
            <a:extLst>
              <a:ext uri="{FF2B5EF4-FFF2-40B4-BE49-F238E27FC236}">
                <a16:creationId xmlns:a16="http://schemas.microsoft.com/office/drawing/2014/main" id="{004ACB45-D3C9-3E4A-B08B-170EAFA07E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327107" name="Rectangle 3">
            <a:extLst>
              <a:ext uri="{FF2B5EF4-FFF2-40B4-BE49-F238E27FC236}">
                <a16:creationId xmlns:a16="http://schemas.microsoft.com/office/drawing/2014/main" id="{0E55E0FA-2BF4-514E-B758-5229DDE5FE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</p:spPr>
        <p:txBody>
          <a:bodyPr/>
          <a:lstStyle/>
          <a:p>
            <a:pPr>
              <a:defRPr/>
            </a:pPr>
            <a:r>
              <a:rPr lang="en-US" altLang="de-DE">
                <a:ea typeface="ＭＳ Ｐゴシック" charset="-128"/>
              </a:rPr>
              <a:t> </a:t>
            </a:r>
            <a:endParaRPr lang="en-GB" altLang="de-D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571E8F6E-D406-ED4B-B42F-0DB886BD359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3216B24-2121-834E-B52C-5D24F79FE00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FAA3277-4B29-4B40-8C4E-3A03AF10CE0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5AD5342F-E981-F247-B6C1-026F933C01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0AECECE-410A-494C-BFEF-387573D7A406}" type="slidenum">
              <a:rPr lang="en-US" altLang="de-DE" sz="1200"/>
              <a:pPr/>
              <a:t>8</a:t>
            </a:fld>
            <a:endParaRPr lang="en-US" altLang="de-DE" sz="1200"/>
          </a:p>
        </p:txBody>
      </p:sp>
      <p:sp>
        <p:nvSpPr>
          <p:cNvPr id="30725" name="Rectangle 2">
            <a:extLst>
              <a:ext uri="{FF2B5EF4-FFF2-40B4-BE49-F238E27FC236}">
                <a16:creationId xmlns:a16="http://schemas.microsoft.com/office/drawing/2014/main" id="{2B3BEFCD-6ECA-8541-93B4-3721A89DA4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480707" name="Rectangle 3">
            <a:extLst>
              <a:ext uri="{FF2B5EF4-FFF2-40B4-BE49-F238E27FC236}">
                <a16:creationId xmlns:a16="http://schemas.microsoft.com/office/drawing/2014/main" id="{2C2A982D-CA8E-1F4D-AE27-13F108484D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184150" cy="747712"/>
          </a:xfrm>
        </p:spPr>
        <p:txBody>
          <a:bodyPr/>
          <a:lstStyle/>
          <a:p>
            <a:pPr marL="228600" indent="-228600">
              <a:defRPr/>
            </a:pPr>
            <a:endParaRPr lang="en-US" altLang="de-DE" sz="4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 marL="228600" indent="-228600">
              <a:defRPr/>
            </a:pPr>
            <a:endParaRPr lang="en-US" altLang="de-DE" sz="600">
              <a:ea typeface="ＭＳ Ｐゴシック" charset="-128"/>
            </a:endParaRPr>
          </a:p>
          <a:p>
            <a:pPr marL="228600" indent="-228600">
              <a:defRPr/>
            </a:pPr>
            <a:endParaRPr lang="en-US" altLang="de-DE" sz="600">
              <a:ea typeface="ＭＳ Ｐゴシック" charset="-128"/>
            </a:endParaRPr>
          </a:p>
          <a:p>
            <a:pPr marL="228600" indent="-228600">
              <a:defRPr/>
            </a:pPr>
            <a:endParaRPr lang="en-US" altLang="de-DE" sz="600">
              <a:ea typeface="ＭＳ Ｐゴシック" charset="-128"/>
            </a:endParaRPr>
          </a:p>
          <a:p>
            <a:pPr marL="228600" indent="-228600">
              <a:defRPr/>
            </a:pPr>
            <a:endParaRPr lang="en-GB" altLang="de-DE" sz="600">
              <a:ea typeface="ＭＳ Ｐゴシック" charset="-128"/>
            </a:endParaRPr>
          </a:p>
          <a:p>
            <a:pPr marL="228600" indent="-228600">
              <a:defRPr/>
            </a:pPr>
            <a:endParaRPr lang="en-GB" altLang="de-DE" sz="60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F3E17C4-8567-B14A-9113-B395DA5BBF7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D5C0B09-8416-C04E-9B08-AB5EF9DB44F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C93BB80-25C4-AA4F-B969-49E4F60ECEE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544D3F9B-923A-B243-95B6-24EEF5735C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0BFCBC7F-0116-A24A-B424-E14B5AB91C22}" type="slidenum">
              <a:rPr lang="en-US" altLang="de-DE" sz="1200"/>
              <a:pPr/>
              <a:t>80</a:t>
            </a:fld>
            <a:endParaRPr lang="en-US" altLang="de-DE" sz="1200"/>
          </a:p>
        </p:txBody>
      </p:sp>
      <p:sp>
        <p:nvSpPr>
          <p:cNvPr id="178181" name="Rectangle 2">
            <a:extLst>
              <a:ext uri="{FF2B5EF4-FFF2-40B4-BE49-F238E27FC236}">
                <a16:creationId xmlns:a16="http://schemas.microsoft.com/office/drawing/2014/main" id="{4E9B46F1-6347-AC49-A5C4-933A8048F8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327107" name="Rectangle 3">
            <a:extLst>
              <a:ext uri="{FF2B5EF4-FFF2-40B4-BE49-F238E27FC236}">
                <a16:creationId xmlns:a16="http://schemas.microsoft.com/office/drawing/2014/main" id="{6B848851-641B-6E49-81ED-7932BD6666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</p:spPr>
        <p:txBody>
          <a:bodyPr/>
          <a:lstStyle/>
          <a:p>
            <a:pPr>
              <a:defRPr/>
            </a:pPr>
            <a:r>
              <a:rPr lang="en-US" altLang="de-DE">
                <a:ea typeface="ＭＳ Ｐゴシック" charset="-128"/>
              </a:rPr>
              <a:t> </a:t>
            </a:r>
            <a:endParaRPr lang="en-GB" altLang="de-D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70E0ED21-ECD2-5C4B-94C0-19D81E6E2FE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4787A0D-72E3-6B47-8B7D-D7EEEF81431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FCDAB44-2A62-0743-B960-D8A0BE5B1CB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5E4726F9-EECD-284C-BA2F-F5E9993495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E880A3F-6089-9048-9A1D-85D89EE6FD44}" type="slidenum">
              <a:rPr lang="en-US" altLang="de-DE" sz="1200"/>
              <a:pPr/>
              <a:t>9</a:t>
            </a:fld>
            <a:endParaRPr lang="en-US" altLang="de-DE" sz="1200"/>
          </a:p>
        </p:txBody>
      </p:sp>
      <p:sp>
        <p:nvSpPr>
          <p:cNvPr id="32773" name="Rectangle 2">
            <a:extLst>
              <a:ext uri="{FF2B5EF4-FFF2-40B4-BE49-F238E27FC236}">
                <a16:creationId xmlns:a16="http://schemas.microsoft.com/office/drawing/2014/main" id="{8F98A868-F68A-DB4C-8903-3BDA8BE07D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488899" name="Rectangle 3">
            <a:extLst>
              <a:ext uri="{FF2B5EF4-FFF2-40B4-BE49-F238E27FC236}">
                <a16:creationId xmlns:a16="http://schemas.microsoft.com/office/drawing/2014/main" id="{C206DD4A-D0F4-4F48-8C8D-D4F59F444E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971800" cy="903287"/>
          </a:xfrm>
        </p:spPr>
        <p:txBody>
          <a:bodyPr/>
          <a:lstStyle/>
          <a:p>
            <a:pPr marL="228600" indent="-228600">
              <a:defRPr/>
            </a:pPr>
            <a:r>
              <a:rPr lang="en-US" altLang="de-DE" sz="4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If A is symmetric and strictly diagonally dominant with positive diagonal elements, then A is SPD and, e.g., scaled CG converges.</a:t>
            </a:r>
          </a:p>
          <a:p>
            <a:pPr marL="228600" indent="-228600">
              <a:defRPr/>
            </a:pPr>
            <a:r>
              <a:rPr lang="en-US" altLang="de-DE" sz="4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It is easy to show that A is diagonally dominant if  w_i&gt;60\lambda_2.</a:t>
            </a:r>
          </a:p>
          <a:p>
            <a:pPr marL="228600" indent="-228600">
              <a:defRPr/>
            </a:pPr>
            <a:r>
              <a:rPr lang="en-US" altLang="de-DE" sz="4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MG, when tuned appropriately, can also solve indefinite and even unsymmetric problems and is of order O(N).</a:t>
            </a:r>
          </a:p>
          <a:p>
            <a:pPr marL="228600" indent="-228600">
              <a:defRPr/>
            </a:pPr>
            <a:endParaRPr lang="en-US" altLang="de-DE" sz="600">
              <a:ea typeface="ＭＳ Ｐゴシック" charset="-128"/>
            </a:endParaRPr>
          </a:p>
          <a:p>
            <a:pPr marL="228600" indent="-228600">
              <a:defRPr/>
            </a:pPr>
            <a:endParaRPr lang="en-US" altLang="de-DE" sz="600">
              <a:ea typeface="ＭＳ Ｐゴシック" charset="-128"/>
            </a:endParaRPr>
          </a:p>
          <a:p>
            <a:pPr marL="228600" indent="-228600">
              <a:defRPr/>
            </a:pPr>
            <a:endParaRPr lang="en-US" altLang="de-DE" sz="600">
              <a:ea typeface="ＭＳ Ｐゴシック" charset="-128"/>
            </a:endParaRPr>
          </a:p>
          <a:p>
            <a:pPr marL="228600" indent="-228600">
              <a:defRPr/>
            </a:pPr>
            <a:endParaRPr lang="en-GB" altLang="de-DE" sz="600">
              <a:ea typeface="ＭＳ Ｐゴシック" charset="-128"/>
            </a:endParaRPr>
          </a:p>
          <a:p>
            <a:pPr marL="228600" indent="-228600">
              <a:defRPr/>
            </a:pPr>
            <a:endParaRPr lang="en-GB" altLang="de-DE" sz="600">
              <a:ea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EB9A039-258E-DB43-9025-507150C9D1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718A3-796F-B94C-B49F-A7B2E41C542C}" type="datetime1">
              <a:rPr lang="en-US" altLang="de-DE"/>
              <a:pPr>
                <a:defRPr/>
              </a:pPr>
              <a:t>4/28/25</a:t>
            </a:fld>
            <a:endParaRPr lang="en-US" alt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0C8A34E-FD50-7C4C-BE42-7AB750982F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0C40E76-C0BC-F747-A847-5EE4A8949B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FEAE04-ADCC-3049-8623-651FC00EA438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83059335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1E495F9-121C-FF49-8E43-1F51C22560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F0791-3C8C-254C-B1B0-0FE313529F52}" type="datetime1">
              <a:rPr lang="en-US" altLang="de-DE"/>
              <a:pPr>
                <a:defRPr/>
              </a:pPr>
              <a:t>4/28/25</a:t>
            </a:fld>
            <a:endParaRPr lang="en-US" alt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5F592E9-BD3A-584A-B73A-013F4B2334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111FF10-E4C5-464F-AEE9-66EAF1A8AE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834BF5-C289-8141-A510-8D89FF00528A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57498509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EDE6E1-70FF-5448-8D32-1E5B218199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288B2-CCD8-A849-A7AC-8A4C67717F63}" type="datetime1">
              <a:rPr lang="en-US" altLang="de-DE"/>
              <a:pPr>
                <a:defRPr/>
              </a:pPr>
              <a:t>4/28/25</a:t>
            </a:fld>
            <a:endParaRPr lang="en-US" alt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677F33D-A2FD-AB4A-93A9-F787A58706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D0F5F35-A244-594F-A8E2-47092B0520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7AA8B2-23E2-584C-8622-E03D407E919F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84900763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C86F15-204F-FD4D-8935-A747A597B8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A9F63-71B4-3C46-A3B2-C279C5984A86}" type="datetime1">
              <a:rPr lang="en-US" altLang="de-DE"/>
              <a:pPr>
                <a:defRPr/>
              </a:pPr>
              <a:t>4/28/25</a:t>
            </a:fld>
            <a:endParaRPr lang="en-US" alt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65F3A6B-D54E-4D47-870D-50BF196283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CAC347C-96DC-CE4B-8349-989C1778EA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BE713A-77B2-C149-B86B-3E2DFBBE0281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50053315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51BC8C2-9919-7043-8A86-6C0AE1790A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E0F27-F5D1-FE4E-A5E7-CC91407225B4}" type="datetime1">
              <a:rPr lang="en-US" altLang="de-DE"/>
              <a:pPr>
                <a:defRPr/>
              </a:pPr>
              <a:t>4/28/25</a:t>
            </a:fld>
            <a:endParaRPr lang="en-US" alt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51C1E9-9D62-8646-9519-8F16028008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6382F8-4FF8-954F-9766-7F30179A0E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9D2AFB-BBDD-9846-A915-51008BE27AF0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027045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7B4547-2B23-E745-85D7-B2E329865E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2831E-6EB0-6746-8E8B-B25E9A5977DC}" type="datetime1">
              <a:rPr lang="en-US" altLang="de-DE"/>
              <a:pPr>
                <a:defRPr/>
              </a:pPr>
              <a:t>4/28/25</a:t>
            </a:fld>
            <a:endParaRPr lang="en-US" alt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752EED-A1C2-B74F-B7DF-056BD029B1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714590-3144-0C41-BB39-280FD87556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479DAF-11CB-5046-AFCD-4CF968C9957B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36859894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49444DD-D69A-5D46-8A52-4FF673701D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7DDAF8-B2A5-BB43-BEE9-F19AF26BCC65}" type="datetime1">
              <a:rPr lang="en-US" altLang="de-DE"/>
              <a:pPr>
                <a:defRPr/>
              </a:pPr>
              <a:t>4/28/25</a:t>
            </a:fld>
            <a:endParaRPr lang="en-US" altLang="de-DE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032DF2E-E98A-8248-8E15-19CBE64AAC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AD95E1-1CB7-6E48-A995-7A03E7E947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15DF72-D6E6-E04F-8E8C-998FE3738C7D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54675515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4EF0BD4-7276-C045-8F68-C32C938DFF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C9596-68B3-8146-AB84-942F397FBD6D}" type="datetime1">
              <a:rPr lang="en-US" altLang="de-DE"/>
              <a:pPr>
                <a:defRPr/>
              </a:pPr>
              <a:t>4/28/25</a:t>
            </a:fld>
            <a:endParaRPr lang="en-US" altLang="de-DE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4987888-9AE9-994A-B476-73929B378F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5D0B19E-BC4E-4C49-92DA-F389695E6E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728311-B0D6-2E40-881F-970221C06FB5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95505027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67AC676-24CF-D048-B142-14ABE00111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106AA8-8A12-DB4D-9ED4-1B8F1A14EAFB}" type="datetime1">
              <a:rPr lang="en-US" altLang="de-DE"/>
              <a:pPr>
                <a:defRPr/>
              </a:pPr>
              <a:t>4/28/25</a:t>
            </a:fld>
            <a:endParaRPr lang="en-US" altLang="de-DE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9CEC9B9-C4D7-5D43-8E9C-887386E3ED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0F9992C-30F9-2D47-9EA8-81013B15A6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FD3E8B-EEC7-F341-8962-B1B9CC9705CE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8954897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DE0A8D-B1D6-B14E-9B08-2D2D5F3DA4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9276A-4120-994A-B8D3-1D1B2FD219D9}" type="datetime1">
              <a:rPr lang="en-US" altLang="de-DE"/>
              <a:pPr>
                <a:defRPr/>
              </a:pPr>
              <a:t>4/28/25</a:t>
            </a:fld>
            <a:endParaRPr lang="en-US" alt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E68549-6348-064C-A206-40C86BDEC4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7333ED-DAAF-354C-BF73-2B699E385E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0B8519-B731-F048-AB72-D04CC4F2FDC2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72980262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03B579-07A8-7141-90E5-3EF07F9A6B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CF948-E045-7C4F-82BE-3D5F4DBE7C4A}" type="datetime1">
              <a:rPr lang="en-US" altLang="de-DE"/>
              <a:pPr>
                <a:defRPr/>
              </a:pPr>
              <a:t>4/28/25</a:t>
            </a:fld>
            <a:endParaRPr lang="en-US" alt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3856B1-E645-184F-8890-4CE683DD8E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84DF9B-5F2A-B046-9655-37AE588B38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940F80-DD16-AF4B-910A-FA09F809801D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59211878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76"/>
            </a:gs>
            <a:gs pos="50000">
              <a:srgbClr val="0000FF"/>
            </a:gs>
            <a:gs pos="100000">
              <a:srgbClr val="0000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E52CEA4-A919-434E-925E-3FB185FC89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8487E55-E57A-1444-AB59-D1018D16E7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Click to edit Master text styles</a:t>
            </a:r>
          </a:p>
          <a:p>
            <a:pPr lvl="1"/>
            <a:r>
              <a:rPr lang="en-US" altLang="de-DE"/>
              <a:t>Second level</a:t>
            </a:r>
          </a:p>
          <a:p>
            <a:pPr lvl="2"/>
            <a:r>
              <a:rPr lang="en-US" altLang="de-DE"/>
              <a:t>Third level</a:t>
            </a:r>
          </a:p>
          <a:p>
            <a:pPr lvl="3"/>
            <a:r>
              <a:rPr lang="en-US" altLang="de-DE"/>
              <a:t>Fourth level</a:t>
            </a:r>
          </a:p>
          <a:p>
            <a:pPr lvl="4"/>
            <a:r>
              <a:rPr lang="en-US" altLang="de-DE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BB47E9C-8067-1946-ABC4-42FDB67A4B0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effectLst/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F6AE00BC-DC78-7E4C-995E-89BE092FF873}" type="datetime1">
              <a:rPr lang="en-US" altLang="de-DE"/>
              <a:pPr>
                <a:defRPr/>
              </a:pPr>
              <a:t>4/28/25</a:t>
            </a:fld>
            <a:endParaRPr lang="en-US" altLang="de-DE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3AC6453-B1D7-374B-ADDA-6E33E617CD2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effectLst/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5A3E96C-7061-8347-BC0C-514D2E223F6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A940670B-A119-BA48-A222-2EF0971BDEC8}" type="slidenum">
              <a:rPr lang="en-US" altLang="de-DE"/>
              <a:pPr/>
              <a:t>‹Nr.›</a:t>
            </a:fld>
            <a:endParaRPr lang="en-US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84" charset="-128"/>
          <a:cs typeface="ＭＳ Ｐゴシック" pitchFamily="-8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-84" charset="-128"/>
          <a:cs typeface="ＭＳ Ｐゴシック" pitchFamily="-8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-84" charset="-128"/>
          <a:cs typeface="ＭＳ Ｐゴシック" pitchFamily="-8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-84" charset="-128"/>
          <a:cs typeface="ＭＳ Ｐゴシック" pitchFamily="-8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-84" charset="-128"/>
          <a:cs typeface="ＭＳ Ｐゴシック" pitchFamily="-8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84" charset="-128"/>
          <a:cs typeface="ＭＳ Ｐゴシック" pitchFamily="-8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7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7.png"/><Relationship Id="rId7" Type="http://schemas.openxmlformats.org/officeDocument/2006/relationships/image" Target="../media/image35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1.pn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2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4.png"/><Relationship Id="rId9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218" name="Rectangle 2">
            <a:extLst>
              <a:ext uri="{FF2B5EF4-FFF2-40B4-BE49-F238E27FC236}">
                <a16:creationId xmlns:a16="http://schemas.microsoft.com/office/drawing/2014/main" id="{7895EDA6-ABE8-144F-B842-54788B50963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4625" y="-184150"/>
            <a:ext cx="8829675" cy="262890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US" altLang="de-DE" sz="3200" b="1" dirty="0">
                <a:solidFill>
                  <a:srgbClr val="FFFF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Mathematical Methods for the </a:t>
            </a:r>
            <a:br>
              <a:rPr lang="en-US" altLang="de-DE" sz="3200" b="1" dirty="0">
                <a:solidFill>
                  <a:srgbClr val="FFFF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de-DE" sz="3200" b="1" dirty="0">
                <a:solidFill>
                  <a:srgbClr val="FFFF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Segmentation of Medical Images</a:t>
            </a:r>
            <a:br>
              <a:rPr lang="en-US" altLang="de-DE" sz="3200" b="1" dirty="0">
                <a:solidFill>
                  <a:srgbClr val="FFFF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de-DE" sz="3200" b="1" dirty="0">
                <a:solidFill>
                  <a:srgbClr val="FFFF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and head model construction </a:t>
            </a:r>
            <a:endParaRPr lang="de-DE" altLang="de-DE" sz="3200" b="1" dirty="0">
              <a:solidFill>
                <a:srgbClr val="FFFF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289219" name="Text Box 3">
            <a:extLst>
              <a:ext uri="{FF2B5EF4-FFF2-40B4-BE49-F238E27FC236}">
                <a16:creationId xmlns:a16="http://schemas.microsoft.com/office/drawing/2014/main" id="{685AC558-CB70-EA4F-813E-3E1640179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221163"/>
            <a:ext cx="6842125" cy="457200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de-DE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Carsten Wolters</a:t>
            </a:r>
            <a:endParaRPr lang="en-US" altLang="de-DE" sz="2400" baseline="30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289220" name="Text Box 4">
            <a:extLst>
              <a:ext uri="{FF2B5EF4-FFF2-40B4-BE49-F238E27FC236}">
                <a16:creationId xmlns:a16="http://schemas.microsoft.com/office/drawing/2014/main" id="{A730BF08-BBEE-9E46-9CE2-6BD63E842E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888" y="4926013"/>
            <a:ext cx="8926512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marL="457200" indent="-4572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buFont typeface="Times New Roman" charset="0"/>
              <a:buNone/>
              <a:defRPr/>
            </a:pPr>
            <a:r>
              <a:rPr lang="en-US" altLang="de-DE" sz="1400">
                <a:solidFill>
                  <a:schemeClr val="bg1"/>
                </a:solidFill>
                <a:latin typeface="Arial" charset="0"/>
              </a:rPr>
              <a:t>Institut für Biomagnetismus und Biosignalanalyse, Westfälische Wilhelms-Universität Münster</a:t>
            </a:r>
            <a:endParaRPr lang="en-US" altLang="de-DE" sz="1600" b="1">
              <a:solidFill>
                <a:schemeClr val="bg1"/>
              </a:solidFill>
            </a:endParaRPr>
          </a:p>
        </p:txBody>
      </p:sp>
      <p:sp>
        <p:nvSpPr>
          <p:cNvPr id="1289221" name="Rectangle 5">
            <a:extLst>
              <a:ext uri="{FF2B5EF4-FFF2-40B4-BE49-F238E27FC236}">
                <a16:creationId xmlns:a16="http://schemas.microsoft.com/office/drawing/2014/main" id="{95C59F0B-7C59-3A49-A3B0-F17E61812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4925" y="6275388"/>
            <a:ext cx="163513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/>
          </a:p>
        </p:txBody>
      </p:sp>
      <p:sp>
        <p:nvSpPr>
          <p:cNvPr id="1289222" name="Text Box 6">
            <a:extLst>
              <a:ext uri="{FF2B5EF4-FFF2-40B4-BE49-F238E27FC236}">
                <a16:creationId xmlns:a16="http://schemas.microsoft.com/office/drawing/2014/main" id="{8632D53C-3097-1E41-AEAB-AD4873999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6278563"/>
            <a:ext cx="881538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de-DE" sz="1800" i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Lecture, April 29, 2025</a:t>
            </a:r>
          </a:p>
        </p:txBody>
      </p:sp>
      <p:sp>
        <p:nvSpPr>
          <p:cNvPr id="1289223" name="Line 7">
            <a:extLst>
              <a:ext uri="{FF2B5EF4-FFF2-40B4-BE49-F238E27FC236}">
                <a16:creationId xmlns:a16="http://schemas.microsoft.com/office/drawing/2014/main" id="{FB87D9A0-711F-174A-9084-C887FB1E90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3688" y="6021388"/>
            <a:ext cx="8562975" cy="1587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de-D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+mn-ea"/>
            </a:endParaRPr>
          </a:p>
        </p:txBody>
      </p:sp>
      <p:pic>
        <p:nvPicPr>
          <p:cNvPr id="15367" name="Picture 8" descr="logo_IBB.jpg                                                   002C8F0AMacintosh HD                   BBA7EC79:">
            <a:extLst>
              <a:ext uri="{FF2B5EF4-FFF2-40B4-BE49-F238E27FC236}">
                <a16:creationId xmlns:a16="http://schemas.microsoft.com/office/drawing/2014/main" id="{926D758D-810C-D246-AEBE-2F4B7FF95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900" y="2317750"/>
            <a:ext cx="1754188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0" descr="&#9;Logo.tiff                                                      000423A3Macintosh HD                   BBA7EC79:">
            <a:extLst>
              <a:ext uri="{FF2B5EF4-FFF2-40B4-BE49-F238E27FC236}">
                <a16:creationId xmlns:a16="http://schemas.microsoft.com/office/drawing/2014/main" id="{CECDAC5B-75BD-4D49-9939-BA8521DAF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0" y="2311400"/>
            <a:ext cx="38608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922" name="Rectangle 2">
            <a:extLst>
              <a:ext uri="{FF2B5EF4-FFF2-40B4-BE49-F238E27FC236}">
                <a16:creationId xmlns:a16="http://schemas.microsoft.com/office/drawing/2014/main" id="{946186A2-1977-5647-BC9E-BC8DC24B0C1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66700" y="215900"/>
            <a:ext cx="8686800" cy="47625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US" altLang="de-DE" sz="32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AFCM: The algorithm </a:t>
            </a:r>
            <a:endParaRPr lang="de-DE" altLang="de-DE" sz="3200" b="1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anose="020B0600070205080204" pitchFamily="34" charset="-128"/>
            </a:endParaRPr>
          </a:p>
        </p:txBody>
      </p:sp>
      <p:pic>
        <p:nvPicPr>
          <p:cNvPr id="33794" name="Picture 9" descr="afcmalgorithm.tiff                                             004D0E95Macintosh HD                   BBA7EC79:">
            <a:extLst>
              <a:ext uri="{FF2B5EF4-FFF2-40B4-BE49-F238E27FC236}">
                <a16:creationId xmlns:a16="http://schemas.microsoft.com/office/drawing/2014/main" id="{47638EA7-3803-8243-9BF8-04FEDF778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0" y="863600"/>
            <a:ext cx="6350000" cy="592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10">
            <a:extLst>
              <a:ext uri="{FF2B5EF4-FFF2-40B4-BE49-F238E27FC236}">
                <a16:creationId xmlns:a16="http://schemas.microsoft.com/office/drawing/2014/main" id="{9DE06C27-3028-444D-946B-CC603A5C2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[D.L. Pham &amp; J.L. Prince, </a:t>
            </a:r>
            <a:r>
              <a:rPr lang="en-US" altLang="de-DE" sz="1200" b="1" i="1">
                <a:solidFill>
                  <a:schemeClr val="bg1"/>
                </a:solidFill>
              </a:rPr>
              <a:t>Pattern Recognition Letters, 20, 1999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450" name="Rectangle 2">
            <a:extLst>
              <a:ext uri="{FF2B5EF4-FFF2-40B4-BE49-F238E27FC236}">
                <a16:creationId xmlns:a16="http://schemas.microsoft.com/office/drawing/2014/main" id="{F2DBEE1B-421E-2945-8651-D8EE6543B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5063" y="6096000"/>
            <a:ext cx="25050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600" b="1">
              <a:solidFill>
                <a:srgbClr val="FFFF00"/>
              </a:solidFill>
            </a:endParaRPr>
          </a:p>
        </p:txBody>
      </p:sp>
      <p:sp>
        <p:nvSpPr>
          <p:cNvPr id="1512451" name="Rectangle 3">
            <a:extLst>
              <a:ext uri="{FF2B5EF4-FFF2-40B4-BE49-F238E27FC236}">
                <a16:creationId xmlns:a16="http://schemas.microsoft.com/office/drawing/2014/main" id="{BCF03F80-C689-3E4B-9067-8399FBF997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138" y="6096000"/>
            <a:ext cx="291306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600" b="1">
              <a:solidFill>
                <a:srgbClr val="FFFF00"/>
              </a:solidFill>
            </a:endParaRPr>
          </a:p>
        </p:txBody>
      </p:sp>
      <p:pic>
        <p:nvPicPr>
          <p:cNvPr id="35843" name="Picture 5" descr="M:\tex\biomag2000\tif\pd.tif">
            <a:extLst>
              <a:ext uri="{FF2B5EF4-FFF2-40B4-BE49-F238E27FC236}">
                <a16:creationId xmlns:a16="http://schemas.microsoft.com/office/drawing/2014/main" id="{E04A7A8E-8C56-C245-B2F1-93DB8FA1A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88" y="723900"/>
            <a:ext cx="1042987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6" descr="M:\tex\biomag2000\tif\sin_sphere.tif">
            <a:extLst>
              <a:ext uri="{FF2B5EF4-FFF2-40B4-BE49-F238E27FC236}">
                <a16:creationId xmlns:a16="http://schemas.microsoft.com/office/drawing/2014/main" id="{51324EA8-7F72-CF4E-A185-7B4C7AAAD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00" y="688975"/>
            <a:ext cx="1630363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2468" name="Rectangle 20">
            <a:extLst>
              <a:ext uri="{FF2B5EF4-FFF2-40B4-BE49-F238E27FC236}">
                <a16:creationId xmlns:a16="http://schemas.microsoft.com/office/drawing/2014/main" id="{C646659A-1F80-FC49-A17D-6F4C4C645AE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9525" y="-257175"/>
            <a:ext cx="9324975" cy="1143000"/>
          </a:xfrm>
          <a:effectLst>
            <a:outerShdw blurRad="63500" dist="107763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Example (PD-MRI): Results of ISODATA and AFCM</a:t>
            </a:r>
            <a:endParaRPr lang="de-DE" altLang="de-DE" sz="3200" b="1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-128"/>
            </a:endParaRPr>
          </a:p>
        </p:txBody>
      </p:sp>
      <p:sp>
        <p:nvSpPr>
          <p:cNvPr id="35846" name="Text Box 23">
            <a:extLst>
              <a:ext uri="{FF2B5EF4-FFF2-40B4-BE49-F238E27FC236}">
                <a16:creationId xmlns:a16="http://schemas.microsoft.com/office/drawing/2014/main" id="{00292305-E5A2-4A4E-BE4B-1FB34FD62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2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2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2450" grpId="0" autoUpdateAnimBg="0"/>
      <p:bldP spid="1512451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3">
            <a:extLst>
              <a:ext uri="{FF2B5EF4-FFF2-40B4-BE49-F238E27FC236}">
                <a16:creationId xmlns:a16="http://schemas.microsoft.com/office/drawing/2014/main" id="{84FD5800-B882-E148-9726-4BE2834337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5063" y="6096000"/>
            <a:ext cx="25050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600" b="1">
              <a:solidFill>
                <a:srgbClr val="FFFF00"/>
              </a:solidFill>
            </a:endParaRPr>
          </a:p>
        </p:txBody>
      </p:sp>
      <p:sp>
        <p:nvSpPr>
          <p:cNvPr id="37890" name="Rectangle 4">
            <a:extLst>
              <a:ext uri="{FF2B5EF4-FFF2-40B4-BE49-F238E27FC236}">
                <a16:creationId xmlns:a16="http://schemas.microsoft.com/office/drawing/2014/main" id="{ED8385FE-46FB-4549-8AE2-A1065A038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138" y="6096000"/>
            <a:ext cx="291306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600" b="1">
              <a:solidFill>
                <a:srgbClr val="FFFF00"/>
              </a:solidFill>
            </a:endParaRPr>
          </a:p>
        </p:txBody>
      </p:sp>
      <p:pic>
        <p:nvPicPr>
          <p:cNvPr id="37891" name="Picture 7" descr="M:\tex\biomag2000\tif\pd.tif">
            <a:extLst>
              <a:ext uri="{FF2B5EF4-FFF2-40B4-BE49-F238E27FC236}">
                <a16:creationId xmlns:a16="http://schemas.microsoft.com/office/drawing/2014/main" id="{8B8745FE-44B9-7E4B-A36D-616A779B5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88" y="723900"/>
            <a:ext cx="1042987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8" descr="M:\tex\biomag2000\tif\sin_sphere.tif">
            <a:extLst>
              <a:ext uri="{FF2B5EF4-FFF2-40B4-BE49-F238E27FC236}">
                <a16:creationId xmlns:a16="http://schemas.microsoft.com/office/drawing/2014/main" id="{1A2ADECB-E510-5049-A203-CA18226C8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00" y="688975"/>
            <a:ext cx="1630363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9" descr="M:\tex\biomag2000\tif\pd_isodata.tif">
            <a:extLst>
              <a:ext uri="{FF2B5EF4-FFF2-40B4-BE49-F238E27FC236}">
                <a16:creationId xmlns:a16="http://schemas.microsoft.com/office/drawing/2014/main" id="{F9861AD3-0B06-E447-8EE1-C3035EDFF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3937000"/>
            <a:ext cx="1341437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10" descr="M:\tex\biomag2000\tif\sin_sphere_isodata.tif">
            <a:extLst>
              <a:ext uri="{FF2B5EF4-FFF2-40B4-BE49-F238E27FC236}">
                <a16:creationId xmlns:a16="http://schemas.microsoft.com/office/drawing/2014/main" id="{DD606BC1-FDA9-F44A-BBC1-2738A587B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488" y="3941763"/>
            <a:ext cx="1938337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5136" name="AutoShape 16">
            <a:extLst>
              <a:ext uri="{FF2B5EF4-FFF2-40B4-BE49-F238E27FC236}">
                <a16:creationId xmlns:a16="http://schemas.microsoft.com/office/drawing/2014/main" id="{72376AEA-5A0A-044A-A6D1-2D142401B89D}"/>
              </a:ext>
            </a:extLst>
          </p:cNvPr>
          <p:cNvSpPr>
            <a:spLocks noChangeArrowheads="1"/>
          </p:cNvSpPr>
          <p:nvPr/>
        </p:nvSpPr>
        <p:spPr bwMode="auto">
          <a:xfrm rot="2700000">
            <a:off x="2266157" y="1958181"/>
            <a:ext cx="304800" cy="541337"/>
          </a:xfrm>
          <a:prstGeom prst="downArrow">
            <a:avLst>
              <a:gd name="adj1" fmla="val 50000"/>
              <a:gd name="adj2" fmla="val 44401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eaVert" wrap="none" anchor="ctr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endParaRPr lang="de-DE" altLang="de-DE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85137" name="AutoShape 17">
            <a:extLst>
              <a:ext uri="{FF2B5EF4-FFF2-40B4-BE49-F238E27FC236}">
                <a16:creationId xmlns:a16="http://schemas.microsoft.com/office/drawing/2014/main" id="{E77CE1D7-0D9E-8444-BEB1-3506554A3E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0363" y="3073400"/>
            <a:ext cx="269875" cy="762000"/>
          </a:xfrm>
          <a:prstGeom prst="downArrow">
            <a:avLst>
              <a:gd name="adj1" fmla="val 50000"/>
              <a:gd name="adj2" fmla="val 70588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endParaRPr lang="de-DE" altLang="de-DE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85141" name="Text Box 21">
            <a:extLst>
              <a:ext uri="{FF2B5EF4-FFF2-40B4-BE49-F238E27FC236}">
                <a16:creationId xmlns:a16="http://schemas.microsoft.com/office/drawing/2014/main" id="{64BBA040-DC4D-7D4B-9853-2A3F1437EB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096000"/>
            <a:ext cx="2438400" cy="593725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>
            <a:outerShdw blurRad="63500" dist="107763" dir="18900000" algn="ctr" rotWithShape="0">
              <a:schemeClr val="bg2">
                <a:alpha val="74997"/>
              </a:schemeClr>
            </a:outerShdw>
          </a:effectLst>
        </p:spPr>
        <p:txBody>
          <a:bodyPr>
            <a:spAutoFit/>
          </a:bodyPr>
          <a:lstStyle>
            <a:lvl1pPr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de-DE" sz="1600" b="1">
                <a:solidFill>
                  <a:schemeClr val="tx1"/>
                </a:solidFill>
              </a:rPr>
              <a:t>Segmentation result ISODATA (C=2)</a:t>
            </a:r>
          </a:p>
        </p:txBody>
      </p:sp>
      <p:sp>
        <p:nvSpPr>
          <p:cNvPr id="1285143" name="Rectangle 23">
            <a:extLst>
              <a:ext uri="{FF2B5EF4-FFF2-40B4-BE49-F238E27FC236}">
                <a16:creationId xmlns:a16="http://schemas.microsoft.com/office/drawing/2014/main" id="{19DCDDCB-4B5C-1541-A77D-C1E4B27C014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9525" y="-257175"/>
            <a:ext cx="9324975" cy="1143000"/>
          </a:xfrm>
          <a:effectLst>
            <a:outerShdw blurRad="63500" dist="107763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Example (PD-MRI): Results of ISODATA and AFCM</a:t>
            </a:r>
            <a:endParaRPr lang="de-DE" altLang="de-DE" sz="3200" b="1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-128"/>
            </a:endParaRPr>
          </a:p>
        </p:txBody>
      </p:sp>
      <p:pic>
        <p:nvPicPr>
          <p:cNvPr id="37899" name="Picture 27" descr="&#13;image-143.pdf                                                  004D1C1EMacintosh HD                   BBA7EC79:">
            <a:extLst>
              <a:ext uri="{FF2B5EF4-FFF2-40B4-BE49-F238E27FC236}">
                <a16:creationId xmlns:a16="http://schemas.microsoft.com/office/drawing/2014/main" id="{D4C6F1D4-D0AF-B941-B3CB-0549A0170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2603500"/>
            <a:ext cx="35052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0" name="Text Box 23">
            <a:extLst>
              <a:ext uri="{FF2B5EF4-FFF2-40B4-BE49-F238E27FC236}">
                <a16:creationId xmlns:a16="http://schemas.microsoft.com/office/drawing/2014/main" id="{8D4A7499-3058-014C-9AF1-DDFF523B0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3146383E-DA30-FD45-85A2-FE9B6E91AC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5063" y="6096000"/>
            <a:ext cx="25050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600" b="1">
              <a:solidFill>
                <a:srgbClr val="FFFF00"/>
              </a:solidFill>
            </a:endParaRPr>
          </a:p>
        </p:txBody>
      </p:sp>
      <p:sp>
        <p:nvSpPr>
          <p:cNvPr id="39938" name="Rectangle 3">
            <a:extLst>
              <a:ext uri="{FF2B5EF4-FFF2-40B4-BE49-F238E27FC236}">
                <a16:creationId xmlns:a16="http://schemas.microsoft.com/office/drawing/2014/main" id="{F3329F5D-F808-7744-8B0A-635C778A33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138" y="6096000"/>
            <a:ext cx="291306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600" b="1">
              <a:solidFill>
                <a:srgbClr val="FFFF00"/>
              </a:solidFill>
            </a:endParaRPr>
          </a:p>
        </p:txBody>
      </p:sp>
      <p:pic>
        <p:nvPicPr>
          <p:cNvPr id="39939" name="Picture 5" descr="M:\tex\biomag2000\tif\pd.tif">
            <a:extLst>
              <a:ext uri="{FF2B5EF4-FFF2-40B4-BE49-F238E27FC236}">
                <a16:creationId xmlns:a16="http://schemas.microsoft.com/office/drawing/2014/main" id="{313559A3-A871-D24B-8E5E-4EA4E86A9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88" y="723900"/>
            <a:ext cx="1042987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6" descr="M:\tex\biomag2000\tif\sin_sphere.tif">
            <a:extLst>
              <a:ext uri="{FF2B5EF4-FFF2-40B4-BE49-F238E27FC236}">
                <a16:creationId xmlns:a16="http://schemas.microsoft.com/office/drawing/2014/main" id="{B603E4C2-9AE4-D549-9884-DF999D226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00" y="688975"/>
            <a:ext cx="1630363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7" descr="M:\tex\biomag2000\tif\pd_isodata.tif">
            <a:extLst>
              <a:ext uri="{FF2B5EF4-FFF2-40B4-BE49-F238E27FC236}">
                <a16:creationId xmlns:a16="http://schemas.microsoft.com/office/drawing/2014/main" id="{6A36D077-FDDE-FD4A-93B9-1D0A1AD95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3937000"/>
            <a:ext cx="1341437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8" descr="M:\tex\biomag2000\tif\sin_sphere_isodata.tif">
            <a:extLst>
              <a:ext uri="{FF2B5EF4-FFF2-40B4-BE49-F238E27FC236}">
                <a16:creationId xmlns:a16="http://schemas.microsoft.com/office/drawing/2014/main" id="{9CAF58A2-D103-6848-AB71-29FF914BB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488" y="3941763"/>
            <a:ext cx="1938337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11" descr="M:\tex\biomag2000\tif\pd_afcm.tif">
            <a:extLst>
              <a:ext uri="{FF2B5EF4-FFF2-40B4-BE49-F238E27FC236}">
                <a16:creationId xmlns:a16="http://schemas.microsoft.com/office/drawing/2014/main" id="{474E40C6-ED0B-4E41-945B-FAB5ED725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338" y="3927475"/>
            <a:ext cx="1423987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12" descr="M:\tex\biomag2000\tif\sin_sphere_afcm.tif">
            <a:extLst>
              <a:ext uri="{FF2B5EF4-FFF2-40B4-BE49-F238E27FC236}">
                <a16:creationId xmlns:a16="http://schemas.microsoft.com/office/drawing/2014/main" id="{9A5A7856-F623-F94D-9242-B175C1BF0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25" y="3924300"/>
            <a:ext cx="197961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4509" name="AutoShape 13">
            <a:extLst>
              <a:ext uri="{FF2B5EF4-FFF2-40B4-BE49-F238E27FC236}">
                <a16:creationId xmlns:a16="http://schemas.microsoft.com/office/drawing/2014/main" id="{5B67209D-30D0-2E48-8162-3F547320C6FD}"/>
              </a:ext>
            </a:extLst>
          </p:cNvPr>
          <p:cNvSpPr>
            <a:spLocks noChangeArrowheads="1"/>
          </p:cNvSpPr>
          <p:nvPr/>
        </p:nvSpPr>
        <p:spPr bwMode="auto">
          <a:xfrm rot="2700000">
            <a:off x="2266157" y="1958181"/>
            <a:ext cx="304800" cy="541337"/>
          </a:xfrm>
          <a:prstGeom prst="downArrow">
            <a:avLst>
              <a:gd name="adj1" fmla="val 50000"/>
              <a:gd name="adj2" fmla="val 44401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eaVert" wrap="none" anchor="ctr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endParaRPr lang="de-DE" altLang="de-DE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14510" name="AutoShape 14">
            <a:extLst>
              <a:ext uri="{FF2B5EF4-FFF2-40B4-BE49-F238E27FC236}">
                <a16:creationId xmlns:a16="http://schemas.microsoft.com/office/drawing/2014/main" id="{D09416C6-6045-3C4A-A3E6-07650576D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0363" y="3073400"/>
            <a:ext cx="269875" cy="762000"/>
          </a:xfrm>
          <a:prstGeom prst="downArrow">
            <a:avLst>
              <a:gd name="adj1" fmla="val 50000"/>
              <a:gd name="adj2" fmla="val 70588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endParaRPr lang="de-DE" altLang="de-DE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14511" name="AutoShape 15">
            <a:extLst>
              <a:ext uri="{FF2B5EF4-FFF2-40B4-BE49-F238E27FC236}">
                <a16:creationId xmlns:a16="http://schemas.microsoft.com/office/drawing/2014/main" id="{CCB6FE19-E15B-1F46-BD04-397DF7B1B53F}"/>
              </a:ext>
            </a:extLst>
          </p:cNvPr>
          <p:cNvSpPr>
            <a:spLocks noChangeArrowheads="1"/>
          </p:cNvSpPr>
          <p:nvPr/>
        </p:nvSpPr>
        <p:spPr bwMode="auto">
          <a:xfrm rot="18900000">
            <a:off x="4832350" y="2312988"/>
            <a:ext cx="274638" cy="779462"/>
          </a:xfrm>
          <a:prstGeom prst="downArrow">
            <a:avLst>
              <a:gd name="adj1" fmla="val 50000"/>
              <a:gd name="adj2" fmla="val 70954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endParaRPr lang="de-DE" altLang="de-DE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14512" name="AutoShape 16">
            <a:extLst>
              <a:ext uri="{FF2B5EF4-FFF2-40B4-BE49-F238E27FC236}">
                <a16:creationId xmlns:a16="http://schemas.microsoft.com/office/drawing/2014/main" id="{B158EB4C-1C12-4A4D-BF40-28D50958E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7863" y="3581400"/>
            <a:ext cx="228600" cy="330200"/>
          </a:xfrm>
          <a:prstGeom prst="downArrow">
            <a:avLst>
              <a:gd name="adj1" fmla="val 50000"/>
              <a:gd name="adj2" fmla="val 36111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endParaRPr lang="de-DE" altLang="de-DE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14514" name="Text Box 18">
            <a:extLst>
              <a:ext uri="{FF2B5EF4-FFF2-40B4-BE49-F238E27FC236}">
                <a16:creationId xmlns:a16="http://schemas.microsoft.com/office/drawing/2014/main" id="{D48FBCBD-145A-0747-AD97-ED65A29FC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096000"/>
            <a:ext cx="2438400" cy="593725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>
            <a:outerShdw blurRad="63500" dist="107763" dir="18900000" algn="ctr" rotWithShape="0">
              <a:schemeClr val="bg2">
                <a:alpha val="74997"/>
              </a:schemeClr>
            </a:outerShdw>
          </a:effectLst>
        </p:spPr>
        <p:txBody>
          <a:bodyPr>
            <a:spAutoFit/>
          </a:bodyPr>
          <a:lstStyle>
            <a:lvl1pPr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de-DE" sz="1600" b="1">
                <a:solidFill>
                  <a:schemeClr val="tx1"/>
                </a:solidFill>
              </a:rPr>
              <a:t>Segmentation result ISODATA (C=2)</a:t>
            </a:r>
          </a:p>
        </p:txBody>
      </p:sp>
      <p:sp>
        <p:nvSpPr>
          <p:cNvPr id="1514515" name="Text Box 19">
            <a:extLst>
              <a:ext uri="{FF2B5EF4-FFF2-40B4-BE49-F238E27FC236}">
                <a16:creationId xmlns:a16="http://schemas.microsoft.com/office/drawing/2014/main" id="{8F1D1E3E-21CF-D74D-8F53-5AAA46C4F4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5988" y="6172200"/>
            <a:ext cx="2762250" cy="593725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>
            <a:outerShdw blurRad="63500" dist="107763" dir="18900000" algn="ctr" rotWithShape="0">
              <a:schemeClr val="bg2">
                <a:alpha val="74997"/>
              </a:schemeClr>
            </a:outerShdw>
          </a:effectLst>
        </p:spPr>
        <p:txBody>
          <a:bodyPr>
            <a:spAutoFit/>
          </a:bodyPr>
          <a:lstStyle>
            <a:lvl1pPr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de-DE" sz="1600" b="1">
                <a:solidFill>
                  <a:schemeClr val="tx1"/>
                </a:solidFill>
              </a:rPr>
              <a:t>Segmentation result AFCM</a:t>
            </a:r>
            <a:br>
              <a:rPr lang="en-US" altLang="de-DE" sz="1600" b="1">
                <a:solidFill>
                  <a:schemeClr val="tx1"/>
                </a:solidFill>
              </a:rPr>
            </a:br>
            <a:r>
              <a:rPr lang="en-US" altLang="de-DE" sz="1600" b="1">
                <a:solidFill>
                  <a:schemeClr val="tx1"/>
                </a:solidFill>
              </a:rPr>
              <a:t> (C=2)</a:t>
            </a:r>
            <a:endParaRPr lang="en-US" altLang="de-DE">
              <a:solidFill>
                <a:schemeClr val="tx1"/>
              </a:solidFill>
            </a:endParaRPr>
          </a:p>
        </p:txBody>
      </p:sp>
      <p:sp>
        <p:nvSpPr>
          <p:cNvPr id="1514516" name="Rectangle 20">
            <a:extLst>
              <a:ext uri="{FF2B5EF4-FFF2-40B4-BE49-F238E27FC236}">
                <a16:creationId xmlns:a16="http://schemas.microsoft.com/office/drawing/2014/main" id="{651046E2-8F3C-1F44-B209-B3CD708B49E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9525" y="-257175"/>
            <a:ext cx="9324975" cy="1143000"/>
          </a:xfrm>
          <a:effectLst>
            <a:outerShdw blurRad="63500" dist="107763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Example (PD-MRI): Results of ISODATA and AFCM</a:t>
            </a:r>
            <a:endParaRPr lang="de-DE" altLang="de-DE" sz="3200" b="1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-128"/>
            </a:endParaRPr>
          </a:p>
        </p:txBody>
      </p:sp>
      <p:pic>
        <p:nvPicPr>
          <p:cNvPr id="39952" name="Picture 21" descr="&#13;image-142.pdf                                                  004D1C1EMacintosh HD                   BBA7EC79:">
            <a:extLst>
              <a:ext uri="{FF2B5EF4-FFF2-40B4-BE49-F238E27FC236}">
                <a16:creationId xmlns:a16="http://schemas.microsoft.com/office/drawing/2014/main" id="{3557FDFD-24F7-1B41-9280-A38542DC0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00" y="3086100"/>
            <a:ext cx="29718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3" name="Picture 22" descr="&#13;image-143.pdf                                                  004D1C1EMacintosh HD                   BBA7EC79:">
            <a:extLst>
              <a:ext uri="{FF2B5EF4-FFF2-40B4-BE49-F238E27FC236}">
                <a16:creationId xmlns:a16="http://schemas.microsoft.com/office/drawing/2014/main" id="{6F55676F-1665-7A46-9F83-B0312B73E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2603500"/>
            <a:ext cx="35052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4" name="Text Box 23">
            <a:extLst>
              <a:ext uri="{FF2B5EF4-FFF2-40B4-BE49-F238E27FC236}">
                <a16:creationId xmlns:a16="http://schemas.microsoft.com/office/drawing/2014/main" id="{9BD8E23B-A8A3-154F-B93D-7ACB78F84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id="{1EA8B097-02A7-CC4D-B282-0AF993052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5063" y="6096000"/>
            <a:ext cx="25050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600" b="1">
              <a:solidFill>
                <a:srgbClr val="FFFF00"/>
              </a:solidFill>
            </a:endParaRPr>
          </a:p>
        </p:txBody>
      </p:sp>
      <p:sp>
        <p:nvSpPr>
          <p:cNvPr id="41986" name="Rectangle 3">
            <a:extLst>
              <a:ext uri="{FF2B5EF4-FFF2-40B4-BE49-F238E27FC236}">
                <a16:creationId xmlns:a16="http://schemas.microsoft.com/office/drawing/2014/main" id="{EFC9FA07-5C7B-5948-843A-C3789391FB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138" y="6096000"/>
            <a:ext cx="291306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600" b="1">
              <a:solidFill>
                <a:srgbClr val="FFFF00"/>
              </a:solidFill>
            </a:endParaRPr>
          </a:p>
        </p:txBody>
      </p:sp>
      <p:sp>
        <p:nvSpPr>
          <p:cNvPr id="1516548" name="Rectangle 4">
            <a:extLst>
              <a:ext uri="{FF2B5EF4-FFF2-40B4-BE49-F238E27FC236}">
                <a16:creationId xmlns:a16="http://schemas.microsoft.com/office/drawing/2014/main" id="{8FD3CB49-8869-7C45-9662-6D9F1F0C70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4038600"/>
            <a:ext cx="1084263" cy="762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de-DE" sz="1600" b="1">
                <a:solidFill>
                  <a:srgbClr val="FFFF00"/>
                </a:solidFill>
              </a:rPr>
              <a:t>Corrected Images</a:t>
            </a:r>
            <a:br>
              <a:rPr lang="en-US" altLang="de-DE" sz="1600" b="1">
                <a:solidFill>
                  <a:srgbClr val="FFFF00"/>
                </a:solidFill>
              </a:rPr>
            </a:br>
            <a:r>
              <a:rPr lang="en-US" altLang="de-DE" sz="1600" b="1">
                <a:solidFill>
                  <a:srgbClr val="FFFF00"/>
                </a:solidFill>
              </a:rPr>
              <a:t>(AFCM)</a:t>
            </a:r>
            <a:endParaRPr lang="de-DE" altLang="de-DE" sz="4400">
              <a:solidFill>
                <a:schemeClr val="tx2"/>
              </a:solidFill>
            </a:endParaRPr>
          </a:p>
        </p:txBody>
      </p:sp>
      <p:pic>
        <p:nvPicPr>
          <p:cNvPr id="41988" name="Picture 5" descr="M:\tex\biomag2000\tif\pd.tif">
            <a:extLst>
              <a:ext uri="{FF2B5EF4-FFF2-40B4-BE49-F238E27FC236}">
                <a16:creationId xmlns:a16="http://schemas.microsoft.com/office/drawing/2014/main" id="{E66087BB-AEAD-CE40-8B5B-F59C632D7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88" y="723900"/>
            <a:ext cx="1042987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6" descr="M:\tex\biomag2000\tif\sin_sphere.tif">
            <a:extLst>
              <a:ext uri="{FF2B5EF4-FFF2-40B4-BE49-F238E27FC236}">
                <a16:creationId xmlns:a16="http://schemas.microsoft.com/office/drawing/2014/main" id="{A2C3D415-1297-184F-85DB-163F37B7C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00" y="688975"/>
            <a:ext cx="1630363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7" descr="M:\tex\biomag2000\tif\pd_isodata.tif">
            <a:extLst>
              <a:ext uri="{FF2B5EF4-FFF2-40B4-BE49-F238E27FC236}">
                <a16:creationId xmlns:a16="http://schemas.microsoft.com/office/drawing/2014/main" id="{BDFF7FE4-275D-EE45-BB39-778BE4E40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3937000"/>
            <a:ext cx="1341437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8" descr="M:\tex\biomag2000\tif\sin_sphere_isodata.tif">
            <a:extLst>
              <a:ext uri="{FF2B5EF4-FFF2-40B4-BE49-F238E27FC236}">
                <a16:creationId xmlns:a16="http://schemas.microsoft.com/office/drawing/2014/main" id="{7F770DD8-064D-424A-AC8C-5979A3574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488" y="3941763"/>
            <a:ext cx="1938337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9" descr="M:\tex\biomag2000\tif\pd_corr.tif">
            <a:extLst>
              <a:ext uri="{FF2B5EF4-FFF2-40B4-BE49-F238E27FC236}">
                <a16:creationId xmlns:a16="http://schemas.microsoft.com/office/drawing/2014/main" id="{1798F883-2C6C-C34E-9B09-7A2A61A23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063" y="1447800"/>
            <a:ext cx="904875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Picture 10" descr="M:\tex\biomag2000\tif\sin_sphere_corr.tif">
            <a:extLst>
              <a:ext uri="{FF2B5EF4-FFF2-40B4-BE49-F238E27FC236}">
                <a16:creationId xmlns:a16="http://schemas.microsoft.com/office/drawing/2014/main" id="{8BB820AF-EBAB-D64C-B8F6-A3C57E48E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3" y="2819400"/>
            <a:ext cx="120173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4" name="Picture 11" descr="M:\tex\biomag2000\tif\pd_afcm.tif">
            <a:extLst>
              <a:ext uri="{FF2B5EF4-FFF2-40B4-BE49-F238E27FC236}">
                <a16:creationId xmlns:a16="http://schemas.microsoft.com/office/drawing/2014/main" id="{0CF466CA-C2C9-8141-B841-E33D5FD6C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338" y="3927475"/>
            <a:ext cx="1423987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5" name="Picture 12" descr="M:\tex\biomag2000\tif\sin_sphere_afcm.tif">
            <a:extLst>
              <a:ext uri="{FF2B5EF4-FFF2-40B4-BE49-F238E27FC236}">
                <a16:creationId xmlns:a16="http://schemas.microsoft.com/office/drawing/2014/main" id="{F7045CF0-7EEF-7C4C-88C3-4C73AA979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25" y="3924300"/>
            <a:ext cx="197961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6557" name="AutoShape 13">
            <a:extLst>
              <a:ext uri="{FF2B5EF4-FFF2-40B4-BE49-F238E27FC236}">
                <a16:creationId xmlns:a16="http://schemas.microsoft.com/office/drawing/2014/main" id="{81F6A9F5-82CE-8F4D-BEA0-764934C6FC8F}"/>
              </a:ext>
            </a:extLst>
          </p:cNvPr>
          <p:cNvSpPr>
            <a:spLocks noChangeArrowheads="1"/>
          </p:cNvSpPr>
          <p:nvPr/>
        </p:nvSpPr>
        <p:spPr bwMode="auto">
          <a:xfrm rot="2700000">
            <a:off x="2266157" y="1958181"/>
            <a:ext cx="304800" cy="541337"/>
          </a:xfrm>
          <a:prstGeom prst="downArrow">
            <a:avLst>
              <a:gd name="adj1" fmla="val 50000"/>
              <a:gd name="adj2" fmla="val 44401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eaVert" wrap="none" anchor="ctr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endParaRPr lang="de-DE" altLang="de-DE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16558" name="AutoShape 14">
            <a:extLst>
              <a:ext uri="{FF2B5EF4-FFF2-40B4-BE49-F238E27FC236}">
                <a16:creationId xmlns:a16="http://schemas.microsoft.com/office/drawing/2014/main" id="{8CB69D6D-62F1-FD48-935B-6B4154782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0363" y="3073400"/>
            <a:ext cx="269875" cy="762000"/>
          </a:xfrm>
          <a:prstGeom prst="downArrow">
            <a:avLst>
              <a:gd name="adj1" fmla="val 50000"/>
              <a:gd name="adj2" fmla="val 70588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endParaRPr lang="de-DE" altLang="de-DE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16559" name="AutoShape 15">
            <a:extLst>
              <a:ext uri="{FF2B5EF4-FFF2-40B4-BE49-F238E27FC236}">
                <a16:creationId xmlns:a16="http://schemas.microsoft.com/office/drawing/2014/main" id="{EF05CFE1-5CBC-6444-B954-C0B4E57F92C5}"/>
              </a:ext>
            </a:extLst>
          </p:cNvPr>
          <p:cNvSpPr>
            <a:spLocks noChangeArrowheads="1"/>
          </p:cNvSpPr>
          <p:nvPr/>
        </p:nvSpPr>
        <p:spPr bwMode="auto">
          <a:xfrm rot="18900000">
            <a:off x="4832350" y="2312988"/>
            <a:ext cx="274638" cy="779462"/>
          </a:xfrm>
          <a:prstGeom prst="downArrow">
            <a:avLst>
              <a:gd name="adj1" fmla="val 50000"/>
              <a:gd name="adj2" fmla="val 70954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endParaRPr lang="de-DE" altLang="de-DE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16560" name="AutoShape 16">
            <a:extLst>
              <a:ext uri="{FF2B5EF4-FFF2-40B4-BE49-F238E27FC236}">
                <a16:creationId xmlns:a16="http://schemas.microsoft.com/office/drawing/2014/main" id="{856E7703-9D09-C242-A43F-91F171224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7863" y="3581400"/>
            <a:ext cx="228600" cy="330200"/>
          </a:xfrm>
          <a:prstGeom prst="downArrow">
            <a:avLst>
              <a:gd name="adj1" fmla="val 50000"/>
              <a:gd name="adj2" fmla="val 36111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endParaRPr lang="de-DE" altLang="de-DE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16561" name="AutoShape 17">
            <a:extLst>
              <a:ext uri="{FF2B5EF4-FFF2-40B4-BE49-F238E27FC236}">
                <a16:creationId xmlns:a16="http://schemas.microsoft.com/office/drawing/2014/main" id="{DB05A324-52C4-EA48-8611-94D0773F5E1F}"/>
              </a:ext>
            </a:extLst>
          </p:cNvPr>
          <p:cNvSpPr>
            <a:spLocks noChangeArrowheads="1"/>
          </p:cNvSpPr>
          <p:nvPr/>
        </p:nvSpPr>
        <p:spPr bwMode="auto">
          <a:xfrm rot="15000000">
            <a:off x="7595394" y="2567781"/>
            <a:ext cx="304800" cy="541338"/>
          </a:xfrm>
          <a:prstGeom prst="downArrow">
            <a:avLst>
              <a:gd name="adj1" fmla="val 50000"/>
              <a:gd name="adj2" fmla="val 44401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eaVert" wrap="none" anchor="ctr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endParaRPr lang="de-DE" altLang="de-DE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16562" name="Text Box 18">
            <a:extLst>
              <a:ext uri="{FF2B5EF4-FFF2-40B4-BE49-F238E27FC236}">
                <a16:creationId xmlns:a16="http://schemas.microsoft.com/office/drawing/2014/main" id="{1973011F-9B98-8645-A541-DD811FD7F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096000"/>
            <a:ext cx="2438400" cy="593725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>
            <a:outerShdw blurRad="63500" dist="107763" dir="18900000" algn="ctr" rotWithShape="0">
              <a:schemeClr val="bg2">
                <a:alpha val="74997"/>
              </a:schemeClr>
            </a:outerShdw>
          </a:effectLst>
        </p:spPr>
        <p:txBody>
          <a:bodyPr>
            <a:spAutoFit/>
          </a:bodyPr>
          <a:lstStyle>
            <a:lvl1pPr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de-DE" sz="1600" b="1">
                <a:solidFill>
                  <a:schemeClr val="tx1"/>
                </a:solidFill>
              </a:rPr>
              <a:t>Segmentation result ISODATA (C=2)</a:t>
            </a:r>
          </a:p>
        </p:txBody>
      </p:sp>
      <p:sp>
        <p:nvSpPr>
          <p:cNvPr id="1516563" name="Text Box 19">
            <a:extLst>
              <a:ext uri="{FF2B5EF4-FFF2-40B4-BE49-F238E27FC236}">
                <a16:creationId xmlns:a16="http://schemas.microsoft.com/office/drawing/2014/main" id="{83627974-510D-D549-8578-62CA7F55F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5988" y="6172200"/>
            <a:ext cx="2762250" cy="593725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>
            <a:outerShdw blurRad="63500" dist="107763" dir="18900000" algn="ctr" rotWithShape="0">
              <a:schemeClr val="bg2">
                <a:alpha val="74997"/>
              </a:schemeClr>
            </a:outerShdw>
          </a:effectLst>
        </p:spPr>
        <p:txBody>
          <a:bodyPr>
            <a:spAutoFit/>
          </a:bodyPr>
          <a:lstStyle>
            <a:lvl1pPr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de-DE" sz="1600" b="1">
                <a:solidFill>
                  <a:schemeClr val="tx1"/>
                </a:solidFill>
              </a:rPr>
              <a:t>Segmentation result AFCM</a:t>
            </a:r>
            <a:br>
              <a:rPr lang="en-US" altLang="de-DE" sz="1600" b="1">
                <a:solidFill>
                  <a:schemeClr val="tx1"/>
                </a:solidFill>
              </a:rPr>
            </a:br>
            <a:r>
              <a:rPr lang="en-US" altLang="de-DE" sz="1600" b="1">
                <a:solidFill>
                  <a:schemeClr val="tx1"/>
                </a:solidFill>
              </a:rPr>
              <a:t> (C=2)</a:t>
            </a:r>
            <a:endParaRPr lang="en-US" altLang="de-DE">
              <a:solidFill>
                <a:schemeClr val="tx1"/>
              </a:solidFill>
            </a:endParaRPr>
          </a:p>
        </p:txBody>
      </p:sp>
      <p:sp>
        <p:nvSpPr>
          <p:cNvPr id="1516564" name="Rectangle 20">
            <a:extLst>
              <a:ext uri="{FF2B5EF4-FFF2-40B4-BE49-F238E27FC236}">
                <a16:creationId xmlns:a16="http://schemas.microsoft.com/office/drawing/2014/main" id="{26BEB7D4-6C7D-F94F-ADF2-14DC7FA14EE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9525" y="-257175"/>
            <a:ext cx="9324975" cy="1143000"/>
          </a:xfrm>
          <a:effectLst>
            <a:outerShdw blurRad="63500" dist="107763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Example (PD-MRI): Results of ISODATA and AFCM</a:t>
            </a:r>
            <a:endParaRPr lang="de-DE" altLang="de-DE" sz="3200" b="1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-128"/>
            </a:endParaRPr>
          </a:p>
        </p:txBody>
      </p:sp>
      <p:pic>
        <p:nvPicPr>
          <p:cNvPr id="42004" name="Picture 21" descr="&#13;image-142.pdf                                                  004D1C1EMacintosh HD                   BBA7EC79:">
            <a:extLst>
              <a:ext uri="{FF2B5EF4-FFF2-40B4-BE49-F238E27FC236}">
                <a16:creationId xmlns:a16="http://schemas.microsoft.com/office/drawing/2014/main" id="{EFC308FE-D2DA-DF4A-AA55-121F90577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00" y="3086100"/>
            <a:ext cx="29718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5" name="Picture 22" descr="&#13;image-143.pdf                                                  004D1C1EMacintosh HD                   BBA7EC79:">
            <a:extLst>
              <a:ext uri="{FF2B5EF4-FFF2-40B4-BE49-F238E27FC236}">
                <a16:creationId xmlns:a16="http://schemas.microsoft.com/office/drawing/2014/main" id="{A34ACE2D-91A4-594B-878E-5087542D1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2603500"/>
            <a:ext cx="35052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6" name="Text Box 23">
            <a:extLst>
              <a:ext uri="{FF2B5EF4-FFF2-40B4-BE49-F238E27FC236}">
                <a16:creationId xmlns:a16="http://schemas.microsoft.com/office/drawing/2014/main" id="{B66DFF56-403D-5340-8520-7A35FD4A0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D5587F93-D9F3-2B47-A581-14C53B072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5063" y="6096000"/>
            <a:ext cx="25050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600" b="1">
              <a:solidFill>
                <a:srgbClr val="FFFF00"/>
              </a:solidFill>
            </a:endParaRPr>
          </a:p>
        </p:txBody>
      </p:sp>
      <p:sp>
        <p:nvSpPr>
          <p:cNvPr id="44034" name="Rectangle 3">
            <a:extLst>
              <a:ext uri="{FF2B5EF4-FFF2-40B4-BE49-F238E27FC236}">
                <a16:creationId xmlns:a16="http://schemas.microsoft.com/office/drawing/2014/main" id="{338AC2D8-37F5-8543-82E7-8FB5ED2AB4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138" y="6096000"/>
            <a:ext cx="291306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600" b="1">
              <a:solidFill>
                <a:srgbClr val="FFFF00"/>
              </a:solidFill>
            </a:endParaRPr>
          </a:p>
        </p:txBody>
      </p:sp>
      <p:sp>
        <p:nvSpPr>
          <p:cNvPr id="1491988" name="Rectangle 20">
            <a:extLst>
              <a:ext uri="{FF2B5EF4-FFF2-40B4-BE49-F238E27FC236}">
                <a16:creationId xmlns:a16="http://schemas.microsoft.com/office/drawing/2014/main" id="{2EAE95A3-0BC2-FF44-AE24-4B90EE88DC4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9525" y="-257175"/>
            <a:ext cx="9324975" cy="1143000"/>
          </a:xfrm>
          <a:effectLst>
            <a:outerShdw blurRad="63500" dist="107763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Example (T1-MRI): Results of ISODATA and AFCM</a:t>
            </a:r>
            <a:endParaRPr lang="de-DE" altLang="de-DE" sz="3200" b="1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-128"/>
            </a:endParaRPr>
          </a:p>
        </p:txBody>
      </p:sp>
      <p:pic>
        <p:nvPicPr>
          <p:cNvPr id="44036" name="Picture 23" descr="afcmResultT1_1.tiff                                            004D0E95Macintosh HD                   BBA7EC79:">
            <a:extLst>
              <a:ext uri="{FF2B5EF4-FFF2-40B4-BE49-F238E27FC236}">
                <a16:creationId xmlns:a16="http://schemas.microsoft.com/office/drawing/2014/main" id="{B92B5063-B7E2-CC43-AAFB-7AA29E405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565150"/>
            <a:ext cx="15748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26" descr="afcmResultT1_4.tiff                                            004D0E95Macintosh HD                   BBA7EC79:">
            <a:extLst>
              <a:ext uri="{FF2B5EF4-FFF2-40B4-BE49-F238E27FC236}">
                <a16:creationId xmlns:a16="http://schemas.microsoft.com/office/drawing/2014/main" id="{9AD0CA02-EA06-0E49-8187-431919E04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50" y="577850"/>
            <a:ext cx="22225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Text Box 23">
            <a:extLst>
              <a:ext uri="{FF2B5EF4-FFF2-40B4-BE49-F238E27FC236}">
                <a16:creationId xmlns:a16="http://schemas.microsoft.com/office/drawing/2014/main" id="{B26043B1-FE80-B941-8BD2-2E74F5DA7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7DE9798E-9484-0F43-82D7-CB2774075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5063" y="6096000"/>
            <a:ext cx="25050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600" b="1">
              <a:solidFill>
                <a:srgbClr val="FFFF00"/>
              </a:solidFill>
            </a:endParaRPr>
          </a:p>
        </p:txBody>
      </p:sp>
      <p:sp>
        <p:nvSpPr>
          <p:cNvPr id="46082" name="Rectangle 3">
            <a:extLst>
              <a:ext uri="{FF2B5EF4-FFF2-40B4-BE49-F238E27FC236}">
                <a16:creationId xmlns:a16="http://schemas.microsoft.com/office/drawing/2014/main" id="{3E94E07F-50A6-FD47-AAB2-CAF55CEF7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138" y="6096000"/>
            <a:ext cx="291306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600" b="1">
              <a:solidFill>
                <a:srgbClr val="FFFF00"/>
              </a:solidFill>
            </a:endParaRPr>
          </a:p>
        </p:txBody>
      </p:sp>
      <p:sp>
        <p:nvSpPr>
          <p:cNvPr id="1518596" name="AutoShape 4">
            <a:extLst>
              <a:ext uri="{FF2B5EF4-FFF2-40B4-BE49-F238E27FC236}">
                <a16:creationId xmlns:a16="http://schemas.microsoft.com/office/drawing/2014/main" id="{AAE23CEF-FDC7-E44F-9D40-1D2097EBFBCB}"/>
              </a:ext>
            </a:extLst>
          </p:cNvPr>
          <p:cNvSpPr>
            <a:spLocks noChangeArrowheads="1"/>
          </p:cNvSpPr>
          <p:nvPr/>
        </p:nvSpPr>
        <p:spPr bwMode="auto">
          <a:xfrm rot="2700000">
            <a:off x="2266157" y="1958181"/>
            <a:ext cx="304800" cy="541337"/>
          </a:xfrm>
          <a:prstGeom prst="downArrow">
            <a:avLst>
              <a:gd name="adj1" fmla="val 50000"/>
              <a:gd name="adj2" fmla="val 44401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eaVert" wrap="none" anchor="ctr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endParaRPr lang="de-DE" altLang="de-DE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18597" name="AutoShape 5">
            <a:extLst>
              <a:ext uri="{FF2B5EF4-FFF2-40B4-BE49-F238E27FC236}">
                <a16:creationId xmlns:a16="http://schemas.microsoft.com/office/drawing/2014/main" id="{C1034BFF-F992-B941-8DDA-04A07DF2D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0363" y="3073400"/>
            <a:ext cx="269875" cy="762000"/>
          </a:xfrm>
          <a:prstGeom prst="downArrow">
            <a:avLst>
              <a:gd name="adj1" fmla="val 50000"/>
              <a:gd name="adj2" fmla="val 70588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endParaRPr lang="de-DE" altLang="de-DE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18600" name="Text Box 8">
            <a:extLst>
              <a:ext uri="{FF2B5EF4-FFF2-40B4-BE49-F238E27FC236}">
                <a16:creationId xmlns:a16="http://schemas.microsoft.com/office/drawing/2014/main" id="{145E9671-646E-D144-BB12-7A8053145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096000"/>
            <a:ext cx="2438400" cy="593725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>
            <a:outerShdw blurRad="63500" dist="107763" dir="18900000" algn="ctr" rotWithShape="0">
              <a:schemeClr val="bg2">
                <a:alpha val="74997"/>
              </a:schemeClr>
            </a:outerShdw>
          </a:effectLst>
        </p:spPr>
        <p:txBody>
          <a:bodyPr>
            <a:spAutoFit/>
          </a:bodyPr>
          <a:lstStyle>
            <a:lvl1pPr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de-DE" sz="1600" b="1">
                <a:solidFill>
                  <a:schemeClr val="tx1"/>
                </a:solidFill>
              </a:rPr>
              <a:t>Segmentation result ISODATA (C=3)</a:t>
            </a:r>
          </a:p>
        </p:txBody>
      </p:sp>
      <p:sp>
        <p:nvSpPr>
          <p:cNvPr id="1518602" name="Rectangle 10">
            <a:extLst>
              <a:ext uri="{FF2B5EF4-FFF2-40B4-BE49-F238E27FC236}">
                <a16:creationId xmlns:a16="http://schemas.microsoft.com/office/drawing/2014/main" id="{789C21BD-127A-EB4A-AB66-2DE93D0D64C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9525" y="-257175"/>
            <a:ext cx="9324975" cy="1143000"/>
          </a:xfrm>
          <a:effectLst>
            <a:outerShdw blurRad="63500" dist="107763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Example (T1-MRI): Results of ISODATA and AFCM</a:t>
            </a:r>
            <a:endParaRPr lang="de-DE" altLang="de-DE" sz="3200" b="1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-128"/>
            </a:endParaRPr>
          </a:p>
        </p:txBody>
      </p:sp>
      <p:pic>
        <p:nvPicPr>
          <p:cNvPr id="46087" name="Picture 12" descr="&#13;image-143.pdf                                                  004D1C1EMacintosh HD                   BBA7EC79:">
            <a:extLst>
              <a:ext uri="{FF2B5EF4-FFF2-40B4-BE49-F238E27FC236}">
                <a16:creationId xmlns:a16="http://schemas.microsoft.com/office/drawing/2014/main" id="{9E845528-CE85-F444-9871-0E8AE1F0B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2603500"/>
            <a:ext cx="35052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13" descr="afcmResultT1_1.tiff                                            004D0E95Macintosh HD                   BBA7EC79:">
            <a:extLst>
              <a:ext uri="{FF2B5EF4-FFF2-40B4-BE49-F238E27FC236}">
                <a16:creationId xmlns:a16="http://schemas.microsoft.com/office/drawing/2014/main" id="{2EEF026C-F0B1-F949-97F4-540755072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565150"/>
            <a:ext cx="15748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14" descr="afcmResultT1_2.tiff                                            004D0E95Macintosh HD                   BBA7EC79:">
            <a:extLst>
              <a:ext uri="{FF2B5EF4-FFF2-40B4-BE49-F238E27FC236}">
                <a16:creationId xmlns:a16="http://schemas.microsoft.com/office/drawing/2014/main" id="{AF57A7F6-A0D0-0342-A5ED-615149A22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4950"/>
            <a:ext cx="16891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16" descr="afcmResultT1_4.tiff                                            004D0E95Macintosh HD                   BBA7EC79:">
            <a:extLst>
              <a:ext uri="{FF2B5EF4-FFF2-40B4-BE49-F238E27FC236}">
                <a16:creationId xmlns:a16="http://schemas.microsoft.com/office/drawing/2014/main" id="{C84A6A7D-D68C-6646-9F21-53D5F35C2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50" y="577850"/>
            <a:ext cx="22225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Picture 17" descr="afcmResultT1_5.tiff                                            004D0E95Macintosh HD                   BBA7EC79:">
            <a:extLst>
              <a:ext uri="{FF2B5EF4-FFF2-40B4-BE49-F238E27FC236}">
                <a16:creationId xmlns:a16="http://schemas.microsoft.com/office/drawing/2014/main" id="{A84B63D6-8E6E-D64A-AAE6-9C9084873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4229100"/>
            <a:ext cx="2438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2" name="Text Box 23">
            <a:extLst>
              <a:ext uri="{FF2B5EF4-FFF2-40B4-BE49-F238E27FC236}">
                <a16:creationId xmlns:a16="http://schemas.microsoft.com/office/drawing/2014/main" id="{98D6E789-FF9B-9047-BA4E-6283A0222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B4805835-9641-134A-8853-668511857E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5063" y="6096000"/>
            <a:ext cx="25050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600" b="1">
              <a:solidFill>
                <a:srgbClr val="FFFF00"/>
              </a:solidFill>
            </a:endParaRPr>
          </a:p>
        </p:txBody>
      </p:sp>
      <p:sp>
        <p:nvSpPr>
          <p:cNvPr id="48130" name="Rectangle 3">
            <a:extLst>
              <a:ext uri="{FF2B5EF4-FFF2-40B4-BE49-F238E27FC236}">
                <a16:creationId xmlns:a16="http://schemas.microsoft.com/office/drawing/2014/main" id="{4D0C602E-4924-524E-A34D-CC487EF88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138" y="6096000"/>
            <a:ext cx="291306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600" b="1">
              <a:solidFill>
                <a:srgbClr val="FFFF00"/>
              </a:solidFill>
            </a:endParaRPr>
          </a:p>
        </p:txBody>
      </p:sp>
      <p:sp>
        <p:nvSpPr>
          <p:cNvPr id="1520644" name="AutoShape 4">
            <a:extLst>
              <a:ext uri="{FF2B5EF4-FFF2-40B4-BE49-F238E27FC236}">
                <a16:creationId xmlns:a16="http://schemas.microsoft.com/office/drawing/2014/main" id="{9E85D4EE-51AE-3A40-A8E7-7BC99B8BADF3}"/>
              </a:ext>
            </a:extLst>
          </p:cNvPr>
          <p:cNvSpPr>
            <a:spLocks noChangeArrowheads="1"/>
          </p:cNvSpPr>
          <p:nvPr/>
        </p:nvSpPr>
        <p:spPr bwMode="auto">
          <a:xfrm rot="2700000">
            <a:off x="2266157" y="1958181"/>
            <a:ext cx="304800" cy="541337"/>
          </a:xfrm>
          <a:prstGeom prst="downArrow">
            <a:avLst>
              <a:gd name="adj1" fmla="val 50000"/>
              <a:gd name="adj2" fmla="val 44401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eaVert" wrap="none" anchor="ctr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endParaRPr lang="de-DE" altLang="de-DE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20645" name="AutoShape 5">
            <a:extLst>
              <a:ext uri="{FF2B5EF4-FFF2-40B4-BE49-F238E27FC236}">
                <a16:creationId xmlns:a16="http://schemas.microsoft.com/office/drawing/2014/main" id="{0B7A8DD3-63F8-8743-8CAC-4B70D5548F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0363" y="3073400"/>
            <a:ext cx="269875" cy="762000"/>
          </a:xfrm>
          <a:prstGeom prst="downArrow">
            <a:avLst>
              <a:gd name="adj1" fmla="val 50000"/>
              <a:gd name="adj2" fmla="val 70588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endParaRPr lang="de-DE" altLang="de-DE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20646" name="AutoShape 6">
            <a:extLst>
              <a:ext uri="{FF2B5EF4-FFF2-40B4-BE49-F238E27FC236}">
                <a16:creationId xmlns:a16="http://schemas.microsoft.com/office/drawing/2014/main" id="{699FB9BC-8D4E-4445-A7AE-FF105422EFD6}"/>
              </a:ext>
            </a:extLst>
          </p:cNvPr>
          <p:cNvSpPr>
            <a:spLocks noChangeArrowheads="1"/>
          </p:cNvSpPr>
          <p:nvPr/>
        </p:nvSpPr>
        <p:spPr bwMode="auto">
          <a:xfrm rot="18900000">
            <a:off x="4832350" y="2312988"/>
            <a:ext cx="274638" cy="779462"/>
          </a:xfrm>
          <a:prstGeom prst="downArrow">
            <a:avLst>
              <a:gd name="adj1" fmla="val 50000"/>
              <a:gd name="adj2" fmla="val 70954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endParaRPr lang="de-DE" altLang="de-DE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20647" name="AutoShape 7">
            <a:extLst>
              <a:ext uri="{FF2B5EF4-FFF2-40B4-BE49-F238E27FC236}">
                <a16:creationId xmlns:a16="http://schemas.microsoft.com/office/drawing/2014/main" id="{FFD6EE12-6B70-5444-92D1-8BAFAF163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7863" y="3581400"/>
            <a:ext cx="228600" cy="330200"/>
          </a:xfrm>
          <a:prstGeom prst="downArrow">
            <a:avLst>
              <a:gd name="adj1" fmla="val 50000"/>
              <a:gd name="adj2" fmla="val 36111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endParaRPr lang="de-DE" altLang="de-DE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20648" name="Text Box 8">
            <a:extLst>
              <a:ext uri="{FF2B5EF4-FFF2-40B4-BE49-F238E27FC236}">
                <a16:creationId xmlns:a16="http://schemas.microsoft.com/office/drawing/2014/main" id="{4CD772E3-52B3-1440-886C-714D9DF15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096000"/>
            <a:ext cx="2438400" cy="593725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>
            <a:outerShdw blurRad="63500" dist="107763" dir="18900000" algn="ctr" rotWithShape="0">
              <a:schemeClr val="bg2">
                <a:alpha val="74997"/>
              </a:schemeClr>
            </a:outerShdw>
          </a:effectLst>
        </p:spPr>
        <p:txBody>
          <a:bodyPr>
            <a:spAutoFit/>
          </a:bodyPr>
          <a:lstStyle>
            <a:lvl1pPr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de-DE" sz="1600" b="1">
                <a:solidFill>
                  <a:schemeClr val="tx1"/>
                </a:solidFill>
              </a:rPr>
              <a:t>Segmentation result ISODATA (C=3)</a:t>
            </a:r>
          </a:p>
        </p:txBody>
      </p:sp>
      <p:sp>
        <p:nvSpPr>
          <p:cNvPr id="1520649" name="Text Box 9">
            <a:extLst>
              <a:ext uri="{FF2B5EF4-FFF2-40B4-BE49-F238E27FC236}">
                <a16:creationId xmlns:a16="http://schemas.microsoft.com/office/drawing/2014/main" id="{DAFC1DAA-D142-0047-95C4-C2227566B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9088" y="5994400"/>
            <a:ext cx="2762250" cy="593725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>
            <a:outerShdw blurRad="63500" dist="107763" dir="18900000" algn="ctr" rotWithShape="0">
              <a:schemeClr val="bg2">
                <a:alpha val="74997"/>
              </a:schemeClr>
            </a:outerShdw>
          </a:effectLst>
        </p:spPr>
        <p:txBody>
          <a:bodyPr>
            <a:spAutoFit/>
          </a:bodyPr>
          <a:lstStyle>
            <a:lvl1pPr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de-DE" sz="1600" b="1">
                <a:solidFill>
                  <a:schemeClr val="tx1"/>
                </a:solidFill>
              </a:rPr>
              <a:t>Segmentation result AFCM</a:t>
            </a:r>
            <a:br>
              <a:rPr lang="en-US" altLang="de-DE" sz="1600" b="1">
                <a:solidFill>
                  <a:schemeClr val="tx1"/>
                </a:solidFill>
              </a:rPr>
            </a:br>
            <a:r>
              <a:rPr lang="en-US" altLang="de-DE" sz="1600" b="1">
                <a:solidFill>
                  <a:schemeClr val="tx1"/>
                </a:solidFill>
              </a:rPr>
              <a:t> (C=3)</a:t>
            </a:r>
            <a:endParaRPr lang="en-US" altLang="de-DE">
              <a:solidFill>
                <a:schemeClr val="tx1"/>
              </a:solidFill>
            </a:endParaRPr>
          </a:p>
        </p:txBody>
      </p:sp>
      <p:sp>
        <p:nvSpPr>
          <p:cNvPr id="1520650" name="Rectangle 10">
            <a:extLst>
              <a:ext uri="{FF2B5EF4-FFF2-40B4-BE49-F238E27FC236}">
                <a16:creationId xmlns:a16="http://schemas.microsoft.com/office/drawing/2014/main" id="{53BDF573-DFBE-6D43-9640-67EB72B928D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9525" y="-257175"/>
            <a:ext cx="9324975" cy="1143000"/>
          </a:xfrm>
          <a:effectLst>
            <a:outerShdw blurRad="63500" dist="107763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Example (T1-MRI): Results of ISODATA and AFCM</a:t>
            </a:r>
            <a:endParaRPr lang="de-DE" altLang="de-DE" sz="3200" b="1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-128"/>
            </a:endParaRPr>
          </a:p>
        </p:txBody>
      </p:sp>
      <p:pic>
        <p:nvPicPr>
          <p:cNvPr id="48138" name="Picture 11" descr="&#13;image-142.pdf                                                  004D1C1EMacintosh HD                   BBA7EC79:">
            <a:extLst>
              <a:ext uri="{FF2B5EF4-FFF2-40B4-BE49-F238E27FC236}">
                <a16:creationId xmlns:a16="http://schemas.microsoft.com/office/drawing/2014/main" id="{646FA1B2-47F1-7544-9D61-4436017EA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00" y="3086100"/>
            <a:ext cx="29718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9" name="Picture 12" descr="&#13;image-143.pdf                                                  004D1C1EMacintosh HD                   BBA7EC79:">
            <a:extLst>
              <a:ext uri="{FF2B5EF4-FFF2-40B4-BE49-F238E27FC236}">
                <a16:creationId xmlns:a16="http://schemas.microsoft.com/office/drawing/2014/main" id="{9A56D04D-6AD4-7C42-87E8-72E10F6E4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2603500"/>
            <a:ext cx="35052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0" name="Picture 13" descr="afcmResultT1_1.tiff                                            004D0E95Macintosh HD                   BBA7EC79:">
            <a:extLst>
              <a:ext uri="{FF2B5EF4-FFF2-40B4-BE49-F238E27FC236}">
                <a16:creationId xmlns:a16="http://schemas.microsoft.com/office/drawing/2014/main" id="{1DF1B546-1988-E740-9131-DB877F277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565150"/>
            <a:ext cx="15748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1" name="Picture 14" descr="afcmResultT1_2.tiff                                            004D0E95Macintosh HD                   BBA7EC79:">
            <a:extLst>
              <a:ext uri="{FF2B5EF4-FFF2-40B4-BE49-F238E27FC236}">
                <a16:creationId xmlns:a16="http://schemas.microsoft.com/office/drawing/2014/main" id="{B714CD41-7D91-A244-846A-11FE446F4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4950"/>
            <a:ext cx="16891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2" name="Picture 15" descr="afcmResultT1_3.tiff                                            004D0E95Macintosh HD                   BBA7EC79:">
            <a:extLst>
              <a:ext uri="{FF2B5EF4-FFF2-40B4-BE49-F238E27FC236}">
                <a16:creationId xmlns:a16="http://schemas.microsoft.com/office/drawing/2014/main" id="{E54240D0-C9FA-FC4F-9A52-8E1FE4F89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0" y="4102100"/>
            <a:ext cx="16129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3" name="Picture 16" descr="afcmResultT1_4.tiff                                            004D0E95Macintosh HD                   BBA7EC79:">
            <a:extLst>
              <a:ext uri="{FF2B5EF4-FFF2-40B4-BE49-F238E27FC236}">
                <a16:creationId xmlns:a16="http://schemas.microsoft.com/office/drawing/2014/main" id="{28FCEC69-E7A3-1E43-9510-8809FF5DD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50" y="577850"/>
            <a:ext cx="22225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4" name="Picture 17" descr="afcmResultT1_5.tiff                                            004D0E95Macintosh HD                   BBA7EC79:">
            <a:extLst>
              <a:ext uri="{FF2B5EF4-FFF2-40B4-BE49-F238E27FC236}">
                <a16:creationId xmlns:a16="http://schemas.microsoft.com/office/drawing/2014/main" id="{8C3C687F-9D1E-414A-A70F-89C6AFC82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4229100"/>
            <a:ext cx="2438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5" name="Picture 18" descr="afcmResultT1_6.tiff                                            004D0E95Macintosh HD                   BBA7EC79:">
            <a:extLst>
              <a:ext uri="{FF2B5EF4-FFF2-40B4-BE49-F238E27FC236}">
                <a16:creationId xmlns:a16="http://schemas.microsoft.com/office/drawing/2014/main" id="{87BF5F88-70A6-0344-91AD-51953F957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330700"/>
            <a:ext cx="2438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46" name="Text Box 23">
            <a:extLst>
              <a:ext uri="{FF2B5EF4-FFF2-40B4-BE49-F238E27FC236}">
                <a16:creationId xmlns:a16="http://schemas.microsoft.com/office/drawing/2014/main" id="{44B3CE04-A675-2243-A07B-EE0CD56BC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450" name="Rectangle 2">
            <a:extLst>
              <a:ext uri="{FF2B5EF4-FFF2-40B4-BE49-F238E27FC236}">
                <a16:creationId xmlns:a16="http://schemas.microsoft.com/office/drawing/2014/main" id="{17909458-4CFC-8745-AB04-C9E83D24B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5063" y="6096000"/>
            <a:ext cx="25050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600" b="1">
              <a:solidFill>
                <a:srgbClr val="FFFF00"/>
              </a:solidFill>
            </a:endParaRPr>
          </a:p>
        </p:txBody>
      </p:sp>
      <p:sp>
        <p:nvSpPr>
          <p:cNvPr id="1512451" name="Rectangle 3">
            <a:extLst>
              <a:ext uri="{FF2B5EF4-FFF2-40B4-BE49-F238E27FC236}">
                <a16:creationId xmlns:a16="http://schemas.microsoft.com/office/drawing/2014/main" id="{0E8D0E72-27A7-3640-91C2-165FF5071F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138" y="6096000"/>
            <a:ext cx="291306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600" b="1">
              <a:solidFill>
                <a:srgbClr val="FFFF00"/>
              </a:solidFill>
            </a:endParaRPr>
          </a:p>
        </p:txBody>
      </p:sp>
      <p:sp>
        <p:nvSpPr>
          <p:cNvPr id="1512468" name="Rectangle 20">
            <a:extLst>
              <a:ext uri="{FF2B5EF4-FFF2-40B4-BE49-F238E27FC236}">
                <a16:creationId xmlns:a16="http://schemas.microsoft.com/office/drawing/2014/main" id="{EFFF8258-5EEB-E34B-9DE7-59A08647AEB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975" y="-193675"/>
            <a:ext cx="7273925" cy="1143000"/>
          </a:xfrm>
          <a:effectLst>
            <a:outerShdw blurRad="63500" dist="107763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 algn="l">
              <a:defRPr/>
            </a:pPr>
            <a:r>
              <a:rPr lang="en-US" altLang="de-DE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Cortical segmentation: </a:t>
            </a: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Differences between ISODATA and AFCM</a:t>
            </a:r>
            <a:endParaRPr lang="de-DE" altLang="de-DE" sz="3200" b="1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-128"/>
            </a:endParaRPr>
          </a:p>
        </p:txBody>
      </p:sp>
      <p:sp>
        <p:nvSpPr>
          <p:cNvPr id="50180" name="Text Box 23">
            <a:extLst>
              <a:ext uri="{FF2B5EF4-FFF2-40B4-BE49-F238E27FC236}">
                <a16:creationId xmlns:a16="http://schemas.microsoft.com/office/drawing/2014/main" id="{BDB1D12A-411D-A141-A333-EDA4DCC14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  <p:pic>
        <p:nvPicPr>
          <p:cNvPr id="50181" name="Bild 3">
            <a:extLst>
              <a:ext uri="{FF2B5EF4-FFF2-40B4-BE49-F238E27FC236}">
                <a16:creationId xmlns:a16="http://schemas.microsoft.com/office/drawing/2014/main" id="{A86C05C0-9C19-0646-B4E5-585168A4B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1447800"/>
            <a:ext cx="8805862" cy="396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2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2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2450" grpId="0" autoUpdateAnimBg="0"/>
      <p:bldP spid="1512451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450" name="Rectangle 2">
            <a:extLst>
              <a:ext uri="{FF2B5EF4-FFF2-40B4-BE49-F238E27FC236}">
                <a16:creationId xmlns:a16="http://schemas.microsoft.com/office/drawing/2014/main" id="{E07DFBCF-3FDF-E142-A84A-5E3731604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5063" y="6096000"/>
            <a:ext cx="25050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600" b="1">
              <a:solidFill>
                <a:srgbClr val="FFFF00"/>
              </a:solidFill>
            </a:endParaRPr>
          </a:p>
        </p:txBody>
      </p:sp>
      <p:sp>
        <p:nvSpPr>
          <p:cNvPr id="1512451" name="Rectangle 3">
            <a:extLst>
              <a:ext uri="{FF2B5EF4-FFF2-40B4-BE49-F238E27FC236}">
                <a16:creationId xmlns:a16="http://schemas.microsoft.com/office/drawing/2014/main" id="{6B780856-D83A-9F42-9494-0BA1644DF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138" y="6096000"/>
            <a:ext cx="291306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600" b="1">
              <a:solidFill>
                <a:srgbClr val="FFFF00"/>
              </a:solidFill>
            </a:endParaRPr>
          </a:p>
        </p:txBody>
      </p:sp>
      <p:sp>
        <p:nvSpPr>
          <p:cNvPr id="1512468" name="Rectangle 20">
            <a:extLst>
              <a:ext uri="{FF2B5EF4-FFF2-40B4-BE49-F238E27FC236}">
                <a16:creationId xmlns:a16="http://schemas.microsoft.com/office/drawing/2014/main" id="{287B3C6D-3A5E-034C-BB4A-2C80C7B7F0B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975" y="-193675"/>
            <a:ext cx="9324975" cy="1143000"/>
          </a:xfrm>
          <a:effectLst>
            <a:outerShdw blurRad="63500" dist="107763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 algn="l">
              <a:defRPr/>
            </a:pPr>
            <a:r>
              <a:rPr lang="en-US" altLang="de-DE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Importance of preconditioned </a:t>
            </a: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conjugate </a:t>
            </a:r>
            <a:b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</a:b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gradient </a:t>
            </a:r>
            <a:r>
              <a:rPr lang="en-US" altLang="de-DE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(PCG) solver for AFCM</a:t>
            </a:r>
            <a:endParaRPr lang="de-DE" altLang="de-DE" sz="3200" b="1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-128"/>
            </a:endParaRPr>
          </a:p>
        </p:txBody>
      </p:sp>
      <p:sp>
        <p:nvSpPr>
          <p:cNvPr id="52228" name="Text Box 23">
            <a:extLst>
              <a:ext uri="{FF2B5EF4-FFF2-40B4-BE49-F238E27FC236}">
                <a16:creationId xmlns:a16="http://schemas.microsoft.com/office/drawing/2014/main" id="{3D7FD7FB-AE67-7148-AD11-CAB6F0662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  <p:pic>
        <p:nvPicPr>
          <p:cNvPr id="52229" name="Bild 1">
            <a:extLst>
              <a:ext uri="{FF2B5EF4-FFF2-40B4-BE49-F238E27FC236}">
                <a16:creationId xmlns:a16="http://schemas.microsoft.com/office/drawing/2014/main" id="{DD8DE79C-CBD8-4340-923B-2C558B8FD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993775"/>
            <a:ext cx="6832600" cy="57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2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2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2450" grpId="0" autoUpdateAnimBg="0"/>
      <p:bldP spid="1512451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346" name="Rectangle 2">
            <a:extLst>
              <a:ext uri="{FF2B5EF4-FFF2-40B4-BE49-F238E27FC236}">
                <a16:creationId xmlns:a16="http://schemas.microsoft.com/office/drawing/2014/main" id="{4CA4B3C2-8101-E64E-AA2B-4458992B62B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38150"/>
            <a:ext cx="7772400" cy="47625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Structure (segmentation)</a:t>
            </a:r>
            <a:endParaRPr lang="de-DE" altLang="de-DE">
              <a:ea typeface="ＭＳ Ｐゴシック" panose="020B0600070205080204" pitchFamily="34" charset="-128"/>
            </a:endParaRPr>
          </a:p>
        </p:txBody>
      </p:sp>
      <p:sp>
        <p:nvSpPr>
          <p:cNvPr id="1465347" name="Rectangle 3">
            <a:extLst>
              <a:ext uri="{FF2B5EF4-FFF2-40B4-BE49-F238E27FC236}">
                <a16:creationId xmlns:a16="http://schemas.microsoft.com/office/drawing/2014/main" id="{25B82C52-5FFC-9A45-A1D0-BD4E5F5C2B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950" y="2012950"/>
            <a:ext cx="8845550" cy="3251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spcAft>
                <a:spcPct val="50000"/>
              </a:spcAft>
              <a:buFontTx/>
              <a:buChar char="•"/>
              <a:defRPr/>
            </a:pPr>
            <a:r>
              <a:rPr lang="en-US" altLang="de-DE" sz="2400" b="1" dirty="0">
                <a:solidFill>
                  <a:srgbClr val="00FFFF"/>
                </a:solidFill>
                <a:latin typeface="Arial" charset="0"/>
              </a:rPr>
              <a:t>Fuzzy segmentation techniques</a:t>
            </a:r>
            <a:endParaRPr lang="en-US" altLang="de-DE" sz="2400" b="1" dirty="0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ct val="50000"/>
              </a:spcBef>
              <a:spcAft>
                <a:spcPct val="50000"/>
              </a:spcAft>
              <a:buFontTx/>
              <a:buChar char="•"/>
              <a:defRPr/>
            </a:pPr>
            <a:r>
              <a:rPr lang="en-US" altLang="de-DE" sz="2400" b="1" dirty="0">
                <a:solidFill>
                  <a:srgbClr val="FFFF00"/>
                </a:solidFill>
                <a:latin typeface="Arial" charset="0"/>
              </a:rPr>
              <a:t>Geometric deformable model reconstructions</a:t>
            </a:r>
          </a:p>
          <a:p>
            <a:pPr>
              <a:spcBef>
                <a:spcPct val="50000"/>
              </a:spcBef>
              <a:spcAft>
                <a:spcPct val="50000"/>
              </a:spcAft>
              <a:buFontTx/>
              <a:buChar char="•"/>
              <a:defRPr/>
            </a:pPr>
            <a:r>
              <a:rPr lang="en-US" altLang="de-DE" sz="2400" b="1" dirty="0">
                <a:solidFill>
                  <a:srgbClr val="FFFF00"/>
                </a:solidFill>
                <a:latin typeface="Arial" charset="0"/>
              </a:rPr>
              <a:t>Segmentation scripts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450" name="Rectangle 2">
            <a:extLst>
              <a:ext uri="{FF2B5EF4-FFF2-40B4-BE49-F238E27FC236}">
                <a16:creationId xmlns:a16="http://schemas.microsoft.com/office/drawing/2014/main" id="{435909BF-7FF4-4C4E-93BE-A200DE8663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5063" y="6096000"/>
            <a:ext cx="25050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600" b="1">
              <a:solidFill>
                <a:srgbClr val="FFFF00"/>
              </a:solidFill>
            </a:endParaRPr>
          </a:p>
        </p:txBody>
      </p:sp>
      <p:sp>
        <p:nvSpPr>
          <p:cNvPr id="1512451" name="Rectangle 3">
            <a:extLst>
              <a:ext uri="{FF2B5EF4-FFF2-40B4-BE49-F238E27FC236}">
                <a16:creationId xmlns:a16="http://schemas.microsoft.com/office/drawing/2014/main" id="{442D48EF-A69E-0B46-83A1-4E292EC1A8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138" y="6096000"/>
            <a:ext cx="291306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600" b="1">
              <a:solidFill>
                <a:srgbClr val="FFFF00"/>
              </a:solidFill>
            </a:endParaRPr>
          </a:p>
        </p:txBody>
      </p:sp>
      <p:sp>
        <p:nvSpPr>
          <p:cNvPr id="1512468" name="Rectangle 20">
            <a:extLst>
              <a:ext uri="{FF2B5EF4-FFF2-40B4-BE49-F238E27FC236}">
                <a16:creationId xmlns:a16="http://schemas.microsoft.com/office/drawing/2014/main" id="{214466C6-FDC2-6549-A3D5-ECCED5D23E4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975" y="-193675"/>
            <a:ext cx="9324975" cy="1143000"/>
          </a:xfrm>
          <a:effectLst>
            <a:outerShdw blurRad="63500" dist="107763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 algn="l">
              <a:defRPr/>
            </a:pPr>
            <a:r>
              <a:rPr lang="en-US" altLang="de-DE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Importance of preconditioned </a:t>
            </a: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conjugate </a:t>
            </a:r>
            <a:b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</a:b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gradient </a:t>
            </a:r>
            <a:r>
              <a:rPr lang="en-US" altLang="de-DE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(PCG) solver for AFCM</a:t>
            </a:r>
            <a:endParaRPr lang="de-DE" altLang="de-DE" sz="3200" b="1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-128"/>
            </a:endParaRPr>
          </a:p>
        </p:txBody>
      </p:sp>
      <p:sp>
        <p:nvSpPr>
          <p:cNvPr id="54276" name="Text Box 23">
            <a:extLst>
              <a:ext uri="{FF2B5EF4-FFF2-40B4-BE49-F238E27FC236}">
                <a16:creationId xmlns:a16="http://schemas.microsoft.com/office/drawing/2014/main" id="{A4D16A24-4497-7246-9217-A2EF7E71B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  <p:pic>
        <p:nvPicPr>
          <p:cNvPr id="54277" name="Bild 2">
            <a:extLst>
              <a:ext uri="{FF2B5EF4-FFF2-40B4-BE49-F238E27FC236}">
                <a16:creationId xmlns:a16="http://schemas.microsoft.com/office/drawing/2014/main" id="{E14BA969-8EDD-6E4C-8F19-023B054C4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487488"/>
            <a:ext cx="89408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2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2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2450" grpId="0" autoUpdateAnimBg="0"/>
      <p:bldP spid="1512451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018" name="Rectangle 2">
            <a:extLst>
              <a:ext uri="{FF2B5EF4-FFF2-40B4-BE49-F238E27FC236}">
                <a16:creationId xmlns:a16="http://schemas.microsoft.com/office/drawing/2014/main" id="{239A9C39-0902-5F46-A609-1DAC3D4EB6E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38150"/>
            <a:ext cx="7772400" cy="47625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Structure</a:t>
            </a:r>
            <a:endParaRPr lang="de-DE" altLang="de-DE">
              <a:ea typeface="ＭＳ Ｐゴシック" panose="020B0600070205080204" pitchFamily="34" charset="-128"/>
            </a:endParaRPr>
          </a:p>
        </p:txBody>
      </p:sp>
      <p:sp>
        <p:nvSpPr>
          <p:cNvPr id="1494019" name="Rectangle 3">
            <a:extLst>
              <a:ext uri="{FF2B5EF4-FFF2-40B4-BE49-F238E27FC236}">
                <a16:creationId xmlns:a16="http://schemas.microsoft.com/office/drawing/2014/main" id="{D5254182-D885-BA4C-B96B-F673F12BC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450" y="1365250"/>
            <a:ext cx="8845550" cy="3251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spcAft>
                <a:spcPct val="50000"/>
              </a:spcAft>
              <a:defRPr/>
            </a:pPr>
            <a:endParaRPr lang="en-US" altLang="de-DE" sz="2400" b="1" dirty="0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ct val="50000"/>
              </a:spcBef>
              <a:spcAft>
                <a:spcPct val="50000"/>
              </a:spcAft>
              <a:buFontTx/>
              <a:buChar char="•"/>
              <a:defRPr/>
            </a:pPr>
            <a:r>
              <a:rPr lang="en-US" altLang="de-DE" sz="2400" b="1" dirty="0">
                <a:solidFill>
                  <a:srgbClr val="FFFF00"/>
                </a:solidFill>
                <a:latin typeface="Arial" charset="0"/>
              </a:rPr>
              <a:t>Fuzzy segmentation techniques</a:t>
            </a:r>
          </a:p>
          <a:p>
            <a:pPr>
              <a:spcBef>
                <a:spcPct val="50000"/>
              </a:spcBef>
              <a:spcAft>
                <a:spcPct val="50000"/>
              </a:spcAft>
              <a:buFontTx/>
              <a:buChar char="•"/>
              <a:defRPr/>
            </a:pPr>
            <a:r>
              <a:rPr lang="en-US" altLang="de-DE" sz="2400" b="1" dirty="0">
                <a:solidFill>
                  <a:srgbClr val="00FFFF"/>
                </a:solidFill>
                <a:latin typeface="Arial" charset="0"/>
              </a:rPr>
              <a:t>Geometric deformable model reconstructions</a:t>
            </a:r>
          </a:p>
          <a:p>
            <a:pPr>
              <a:spcBef>
                <a:spcPct val="50000"/>
              </a:spcBef>
              <a:spcAft>
                <a:spcPct val="50000"/>
              </a:spcAft>
              <a:buFontTx/>
              <a:buChar char="•"/>
              <a:defRPr/>
            </a:pPr>
            <a:r>
              <a:rPr lang="en-US" altLang="de-DE" sz="2400" b="1" dirty="0">
                <a:solidFill>
                  <a:srgbClr val="FFFF00"/>
                </a:solidFill>
                <a:latin typeface="Arial" charset="0"/>
              </a:rPr>
              <a:t>Segmentation scripts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066" name="Rectangle 2">
            <a:extLst>
              <a:ext uri="{FF2B5EF4-FFF2-40B4-BE49-F238E27FC236}">
                <a16:creationId xmlns:a16="http://schemas.microsoft.com/office/drawing/2014/main" id="{159EB4F2-0144-1444-AA55-3E6275FEBB5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54050"/>
            <a:ext cx="7772400" cy="47625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US" altLang="de-DE" sz="32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Geometric deformable models</a:t>
            </a:r>
            <a:endParaRPr lang="de-DE" altLang="de-DE" sz="3200" b="1">
              <a:solidFill>
                <a:srgbClr val="00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496067" name="Rectangle 3">
            <a:extLst>
              <a:ext uri="{FF2B5EF4-FFF2-40B4-BE49-F238E27FC236}">
                <a16:creationId xmlns:a16="http://schemas.microsoft.com/office/drawing/2014/main" id="{99B29D69-6974-FA47-8352-40784B243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2667000"/>
            <a:ext cx="872490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altLang="de-DE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en-US" altLang="de-DE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level set technique</a:t>
            </a:r>
            <a:r>
              <a:rPr lang="en-US" altLang="de-DE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represents the boundary contour                                                   of a domain       implicitly as the zero level of a</a:t>
            </a:r>
            <a:r>
              <a:rPr lang="en-US" altLang="de-DE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level set function</a:t>
            </a:r>
            <a:r>
              <a:rPr lang="en-US" altLang="de-DE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         : </a:t>
            </a:r>
          </a:p>
        </p:txBody>
      </p:sp>
      <p:sp>
        <p:nvSpPr>
          <p:cNvPr id="58371" name="Text Box 6">
            <a:extLst>
              <a:ext uri="{FF2B5EF4-FFF2-40B4-BE49-F238E27FC236}">
                <a16:creationId xmlns:a16="http://schemas.microsoft.com/office/drawing/2014/main" id="{32D6E120-F538-C64D-A7DC-B7F437E33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[Han, Xu and Prince, </a:t>
            </a:r>
            <a:r>
              <a:rPr lang="en-US" altLang="de-DE" sz="1200" b="1" i="1">
                <a:solidFill>
                  <a:schemeClr val="bg1"/>
                </a:solidFill>
              </a:rPr>
              <a:t>IEEE Trans.Pattern Anal.Mach.Intell., 25, 2003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[Han, Pham, Tosun, Rettmann, Xu &amp; Prince, </a:t>
            </a:r>
            <a:r>
              <a:rPr lang="en-US" altLang="de-DE" sz="1200" b="1" i="1">
                <a:solidFill>
                  <a:schemeClr val="bg1"/>
                </a:solidFill>
              </a:rPr>
              <a:t>NeuroImage, 23, 2004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[M.Burger, </a:t>
            </a:r>
            <a:r>
              <a:rPr lang="en-US" altLang="de-DE" sz="1200" b="1" i="1">
                <a:solidFill>
                  <a:schemeClr val="bg1"/>
                </a:solidFill>
              </a:rPr>
              <a:t>Talk at IBB, May 2008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</a:p>
        </p:txBody>
      </p:sp>
      <p:sp>
        <p:nvSpPr>
          <p:cNvPr id="1496072" name="Rectangle 8">
            <a:extLst>
              <a:ext uri="{FF2B5EF4-FFF2-40B4-BE49-F238E27FC236}">
                <a16:creationId xmlns:a16="http://schemas.microsoft.com/office/drawing/2014/main" id="{3A397CE9-64FD-6F4B-B740-EBE9CE5F7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1041400"/>
            <a:ext cx="8610600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altLang="de-DE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Geometric deformable models</a:t>
            </a:r>
            <a:r>
              <a:rPr lang="en-US" altLang="de-DE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are based on the theory of </a:t>
            </a:r>
            <a:r>
              <a:rPr lang="en-US" altLang="de-DE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front evolution</a:t>
            </a:r>
            <a:r>
              <a:rPr lang="en-US" altLang="de-DE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and are implemented using the </a:t>
            </a:r>
            <a:r>
              <a:rPr lang="en-US" altLang="de-DE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level set</a:t>
            </a:r>
            <a:r>
              <a:rPr lang="en-US" altLang="de-DE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numerical method </a:t>
            </a:r>
            <a:r>
              <a:rPr lang="en-US" altLang="de-DE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(Osher &amp; Sethian, 1988; Sethian, 1999)</a:t>
            </a:r>
            <a:endParaRPr lang="en-US" altLang="de-DE" sz="2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96073" name="Rectangle 9">
            <a:extLst>
              <a:ext uri="{FF2B5EF4-FFF2-40B4-BE49-F238E27FC236}">
                <a16:creationId xmlns:a16="http://schemas.microsoft.com/office/drawing/2014/main" id="{5295B1F8-2423-CA43-BA14-A8A512F22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911600"/>
            <a:ext cx="861060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endParaRPr lang="de-DE" altLang="de-DE" sz="2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496074" name="Picture 10" descr="aa_lsfunction.tiff                                             004D0E95Macintosh HD                   BBA7EC79:">
            <a:extLst>
              <a:ext uri="{FF2B5EF4-FFF2-40B4-BE49-F238E27FC236}">
                <a16:creationId xmlns:a16="http://schemas.microsoft.com/office/drawing/2014/main" id="{97156410-CEE4-7B42-8FD4-C2D7D3415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906838"/>
            <a:ext cx="2578100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6076" name="Picture 12" descr="&#10;Gamma.tiff                                                     004D0E95Macintosh HD                   BBA7EC79:">
            <a:extLst>
              <a:ext uri="{FF2B5EF4-FFF2-40B4-BE49-F238E27FC236}">
                <a16:creationId xmlns:a16="http://schemas.microsoft.com/office/drawing/2014/main" id="{A63AE024-2F66-9046-8432-7DF673D61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2803525"/>
            <a:ext cx="10160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6077" name="Picture 13" descr="&#13;image-144.pdf                                                  004D3744Macintosh HD                   BBA7EC79:">
            <a:extLst>
              <a:ext uri="{FF2B5EF4-FFF2-40B4-BE49-F238E27FC236}">
                <a16:creationId xmlns:a16="http://schemas.microsoft.com/office/drawing/2014/main" id="{94966CEE-A043-564C-8912-3E16C511F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00" y="3448050"/>
            <a:ext cx="290513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6078" name="Picture 14" descr="aaq_implicit.tiff                                              004D0E95Macintosh HD                   BBA7EC79:">
            <a:extLst>
              <a:ext uri="{FF2B5EF4-FFF2-40B4-BE49-F238E27FC236}">
                <a16:creationId xmlns:a16="http://schemas.microsoft.com/office/drawing/2014/main" id="{2B08329C-27E0-3B4E-9D50-4F01554E9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850" y="3905250"/>
            <a:ext cx="2768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6079" name="Rectangle 15">
            <a:extLst>
              <a:ext uri="{FF2B5EF4-FFF2-40B4-BE49-F238E27FC236}">
                <a16:creationId xmlns:a16="http://schemas.microsoft.com/office/drawing/2014/main" id="{8413E3A5-D868-E949-82D7-4D983908FC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" y="4749800"/>
            <a:ext cx="872490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altLang="de-DE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a velocity field     , each point evolves via the ODE</a:t>
            </a:r>
          </a:p>
        </p:txBody>
      </p:sp>
      <p:pic>
        <p:nvPicPr>
          <p:cNvPr id="1496080" name="Picture 16" descr="&#13;image-145.pdf                                                  004D3744Macintosh HD                   BBA7EC79:">
            <a:extLst>
              <a:ext uri="{FF2B5EF4-FFF2-40B4-BE49-F238E27FC236}">
                <a16:creationId xmlns:a16="http://schemas.microsoft.com/office/drawing/2014/main" id="{6A40E419-A7B9-8348-9BB2-A43F51B4A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50" y="4984750"/>
            <a:ext cx="2857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6081" name="Picture 17" descr="&#13;image-146.pdf                                                  004D3744Macintosh HD                   BBA7EC79:">
            <a:extLst>
              <a:ext uri="{FF2B5EF4-FFF2-40B4-BE49-F238E27FC236}">
                <a16:creationId xmlns:a16="http://schemas.microsoft.com/office/drawing/2014/main" id="{7AC8A3A5-C58B-714B-BA38-F92A83CFB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5346700"/>
            <a:ext cx="16891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6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6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6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6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6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6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6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6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6067" grpId="0" autoUpdateAnimBg="0"/>
      <p:bldP spid="1496073" grpId="0" autoUpdateAnimBg="0"/>
      <p:bldP spid="1496079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114" name="Rectangle 2">
            <a:extLst>
              <a:ext uri="{FF2B5EF4-FFF2-40B4-BE49-F238E27FC236}">
                <a16:creationId xmlns:a16="http://schemas.microsoft.com/office/drawing/2014/main" id="{79084678-3129-954E-8F0C-01353997705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54050"/>
            <a:ext cx="7772400" cy="47625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US" altLang="de-DE" sz="32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Geometric deformable models</a:t>
            </a:r>
            <a:endParaRPr lang="de-DE" altLang="de-DE" sz="3200" b="1">
              <a:solidFill>
                <a:srgbClr val="00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498115" name="Rectangle 3">
            <a:extLst>
              <a:ext uri="{FF2B5EF4-FFF2-40B4-BE49-F238E27FC236}">
                <a16:creationId xmlns:a16="http://schemas.microsoft.com/office/drawing/2014/main" id="{FBA700AF-F4D7-9B4F-919A-A9A779CB10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2667000"/>
            <a:ext cx="87249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altLang="de-DE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By the chain rule:</a:t>
            </a:r>
          </a:p>
        </p:txBody>
      </p:sp>
      <p:sp>
        <p:nvSpPr>
          <p:cNvPr id="60419" name="Text Box 4">
            <a:extLst>
              <a:ext uri="{FF2B5EF4-FFF2-40B4-BE49-F238E27FC236}">
                <a16:creationId xmlns:a16="http://schemas.microsoft.com/office/drawing/2014/main" id="{C908BF00-E226-9E40-A51A-23ECDFC905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[Han, Xu and Prince, </a:t>
            </a:r>
            <a:r>
              <a:rPr lang="en-US" altLang="de-DE" sz="1200" b="1" i="1">
                <a:solidFill>
                  <a:schemeClr val="bg1"/>
                </a:solidFill>
              </a:rPr>
              <a:t>IEEE Trans.Pattern Anal.Mach.Intell., 25, 2003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[Han, Pham, Tosun, Rettmann, Xu &amp; Prince, </a:t>
            </a:r>
            <a:r>
              <a:rPr lang="en-US" altLang="de-DE" sz="1200" b="1" i="1">
                <a:solidFill>
                  <a:schemeClr val="bg1"/>
                </a:solidFill>
              </a:rPr>
              <a:t>NeuroImage, 23, 2004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[M.Burger, </a:t>
            </a:r>
            <a:r>
              <a:rPr lang="en-US" altLang="de-DE" sz="1200" b="1" i="1">
                <a:solidFill>
                  <a:schemeClr val="bg1"/>
                </a:solidFill>
              </a:rPr>
              <a:t>Talk at IBB, May 2008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</a:p>
        </p:txBody>
      </p:sp>
      <p:sp>
        <p:nvSpPr>
          <p:cNvPr id="1498117" name="Rectangle 5">
            <a:extLst>
              <a:ext uri="{FF2B5EF4-FFF2-40B4-BE49-F238E27FC236}">
                <a16:creationId xmlns:a16="http://schemas.microsoft.com/office/drawing/2014/main" id="{58BA2131-45BC-334E-A805-EE4C5FB36F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1041400"/>
            <a:ext cx="8610600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altLang="de-DE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 any parametric representation</a:t>
            </a:r>
            <a:r>
              <a:rPr lang="en-US" altLang="de-DE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                  </a:t>
            </a:r>
            <a:r>
              <a:rPr lang="en-US" altLang="de-DE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due to the definition of the level set function                       we find</a:t>
            </a:r>
          </a:p>
        </p:txBody>
      </p:sp>
      <p:sp>
        <p:nvSpPr>
          <p:cNvPr id="1498118" name="Rectangle 6">
            <a:extLst>
              <a:ext uri="{FF2B5EF4-FFF2-40B4-BE49-F238E27FC236}">
                <a16:creationId xmlns:a16="http://schemas.microsoft.com/office/drawing/2014/main" id="{9319DBBD-1E21-E545-86D8-178373D6C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911600"/>
            <a:ext cx="861060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endParaRPr lang="de-DE" altLang="de-DE" sz="2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0422" name="Picture 12" descr="&#13;image-149.pdf                                                  004D3744Macintosh HD                   BBA7EC79:">
            <a:extLst>
              <a:ext uri="{FF2B5EF4-FFF2-40B4-BE49-F238E27FC236}">
                <a16:creationId xmlns:a16="http://schemas.microsoft.com/office/drawing/2014/main" id="{B591614B-1E28-AC4E-A2A7-48A0EE79E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35075"/>
            <a:ext cx="3379788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13" descr="&#13;image-150.pdf                                                  004D3744Macintosh HD                   BBA7EC79:">
            <a:extLst>
              <a:ext uri="{FF2B5EF4-FFF2-40B4-BE49-F238E27FC236}">
                <a16:creationId xmlns:a16="http://schemas.microsoft.com/office/drawing/2014/main" id="{5693D382-3A39-ED4E-87C5-21FDE9D73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0" y="2235200"/>
            <a:ext cx="19685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Picture 14" descr="&#13;image-151.pdf                                                  004D3744Macintosh HD                   BBA7EC79:">
            <a:extLst>
              <a:ext uri="{FF2B5EF4-FFF2-40B4-BE49-F238E27FC236}">
                <a16:creationId xmlns:a16="http://schemas.microsoft.com/office/drawing/2014/main" id="{8C526167-D123-0846-9100-04EECDF4E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806575"/>
            <a:ext cx="21717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8127" name="Picture 15" descr="&#13;image-152.pdf                                                  004D3744Macintosh HD                   BBA7EC79:">
            <a:extLst>
              <a:ext uri="{FF2B5EF4-FFF2-40B4-BE49-F238E27FC236}">
                <a16:creationId xmlns:a16="http://schemas.microsoft.com/office/drawing/2014/main" id="{1752D7CA-B767-474B-B168-EBA456EB4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5549900"/>
            <a:ext cx="30226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8128" name="Rectangle 16">
            <a:extLst>
              <a:ext uri="{FF2B5EF4-FFF2-40B4-BE49-F238E27FC236}">
                <a16:creationId xmlns:a16="http://schemas.microsoft.com/office/drawing/2014/main" id="{A8614EE1-7606-564C-A48D-C8032479F3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400" y="4927600"/>
            <a:ext cx="87249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altLang="de-DE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 thus obtain:</a:t>
            </a:r>
          </a:p>
        </p:txBody>
      </p:sp>
      <p:pic>
        <p:nvPicPr>
          <p:cNvPr id="1498130" name="Picture 18" descr="aa_chain_t.tiff                                                004D0E95Macintosh HD                   BBA7EC79:">
            <a:extLst>
              <a:ext uri="{FF2B5EF4-FFF2-40B4-BE49-F238E27FC236}">
                <a16:creationId xmlns:a16="http://schemas.microsoft.com/office/drawing/2014/main" id="{BFDDC950-9FAA-4C47-AC22-ADF697FB2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3219450"/>
            <a:ext cx="8310563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8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8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8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8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8115" grpId="0" autoUpdateAnimBg="0"/>
      <p:bldP spid="1498118" grpId="0" autoUpdateAnimBg="0"/>
      <p:bldP spid="1498128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162" name="Rectangle 2">
            <a:extLst>
              <a:ext uri="{FF2B5EF4-FFF2-40B4-BE49-F238E27FC236}">
                <a16:creationId xmlns:a16="http://schemas.microsoft.com/office/drawing/2014/main" id="{FDD988A3-EB62-3E42-B01B-6C26C63AD98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54050"/>
            <a:ext cx="7772400" cy="47625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US" altLang="de-DE" sz="32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Geometric deformable models</a:t>
            </a:r>
            <a:endParaRPr lang="de-DE" altLang="de-DE" sz="3200" b="1">
              <a:solidFill>
                <a:srgbClr val="00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500163" name="Rectangle 3">
            <a:extLst>
              <a:ext uri="{FF2B5EF4-FFF2-40B4-BE49-F238E27FC236}">
                <a16:creationId xmlns:a16="http://schemas.microsoft.com/office/drawing/2014/main" id="{B1EC8E9E-3360-C645-985F-296A3B72C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2667000"/>
            <a:ext cx="87249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altLang="de-DE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By the chain rule:</a:t>
            </a:r>
          </a:p>
        </p:txBody>
      </p:sp>
      <p:sp>
        <p:nvSpPr>
          <p:cNvPr id="62467" name="Text Box 4">
            <a:extLst>
              <a:ext uri="{FF2B5EF4-FFF2-40B4-BE49-F238E27FC236}">
                <a16:creationId xmlns:a16="http://schemas.microsoft.com/office/drawing/2014/main" id="{C6450AEE-706F-0C4F-8456-4630F3BB7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[Han, Xu and Prince, </a:t>
            </a:r>
            <a:r>
              <a:rPr lang="en-US" altLang="de-DE" sz="1200" b="1" i="1">
                <a:solidFill>
                  <a:schemeClr val="bg1"/>
                </a:solidFill>
              </a:rPr>
              <a:t>IEEE Trans.Pattern Anal.Mach.Intell., 25, 2003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[Han, Pham, Tosun, Rettmann, Xu &amp; Prince, </a:t>
            </a:r>
            <a:r>
              <a:rPr lang="en-US" altLang="de-DE" sz="1200" b="1" i="1">
                <a:solidFill>
                  <a:schemeClr val="bg1"/>
                </a:solidFill>
              </a:rPr>
              <a:t>NeuroImage, 23, 2004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[M.Burger, </a:t>
            </a:r>
            <a:r>
              <a:rPr lang="en-US" altLang="de-DE" sz="1200" b="1" i="1">
                <a:solidFill>
                  <a:schemeClr val="bg1"/>
                </a:solidFill>
              </a:rPr>
              <a:t>Talk at IBB, May 2008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</a:p>
        </p:txBody>
      </p:sp>
      <p:sp>
        <p:nvSpPr>
          <p:cNvPr id="1500165" name="Rectangle 5">
            <a:extLst>
              <a:ext uri="{FF2B5EF4-FFF2-40B4-BE49-F238E27FC236}">
                <a16:creationId xmlns:a16="http://schemas.microsoft.com/office/drawing/2014/main" id="{1DA96D46-8D50-3046-A2EE-037D60492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1041400"/>
            <a:ext cx="8610600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altLang="de-DE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 any parametric representation</a:t>
            </a:r>
            <a:r>
              <a:rPr lang="en-US" altLang="de-DE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                  </a:t>
            </a:r>
            <a:r>
              <a:rPr lang="en-US" altLang="de-DE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due to the definition of the level set function                       we additionally find</a:t>
            </a:r>
          </a:p>
        </p:txBody>
      </p:sp>
      <p:sp>
        <p:nvSpPr>
          <p:cNvPr id="1500166" name="Rectangle 6">
            <a:extLst>
              <a:ext uri="{FF2B5EF4-FFF2-40B4-BE49-F238E27FC236}">
                <a16:creationId xmlns:a16="http://schemas.microsoft.com/office/drawing/2014/main" id="{4D298AAB-2F8B-D44C-B538-F353B13C4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911600"/>
            <a:ext cx="861060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endParaRPr lang="de-DE" altLang="de-DE" sz="2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2470" name="Picture 7" descr="&#13;image-149.pdf                                                  004D3744Macintosh HD                   BBA7EC79:">
            <a:extLst>
              <a:ext uri="{FF2B5EF4-FFF2-40B4-BE49-F238E27FC236}">
                <a16:creationId xmlns:a16="http://schemas.microsoft.com/office/drawing/2014/main" id="{E23BAEE9-3FDD-B141-9BA2-E6463ADD8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35075"/>
            <a:ext cx="3379788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9" descr="&#13;image-151.pdf                                                  004D3744Macintosh HD                   BBA7EC79:">
            <a:extLst>
              <a:ext uri="{FF2B5EF4-FFF2-40B4-BE49-F238E27FC236}">
                <a16:creationId xmlns:a16="http://schemas.microsoft.com/office/drawing/2014/main" id="{453E9BBD-9815-D544-897F-DF9EFEECA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806575"/>
            <a:ext cx="21717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0171" name="Rectangle 11">
            <a:extLst>
              <a:ext uri="{FF2B5EF4-FFF2-40B4-BE49-F238E27FC236}">
                <a16:creationId xmlns:a16="http://schemas.microsoft.com/office/drawing/2014/main" id="{8A8CF4F7-207B-E941-80F6-F132147BA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400" y="4927600"/>
            <a:ext cx="87249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altLang="de-DE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Because         is a tangential direction,         has to be a radial direction:</a:t>
            </a:r>
          </a:p>
        </p:txBody>
      </p:sp>
      <p:pic>
        <p:nvPicPr>
          <p:cNvPr id="1500173" name="Picture 13" descr="aa_chain_S.tiff                                                004D0E95Macintosh HD                   BBA7EC79:">
            <a:extLst>
              <a:ext uri="{FF2B5EF4-FFF2-40B4-BE49-F238E27FC236}">
                <a16:creationId xmlns:a16="http://schemas.microsoft.com/office/drawing/2014/main" id="{7589B196-85C8-E649-B1A3-C58AED587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3397250"/>
            <a:ext cx="64262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4" name="Picture 14" descr="aa_derivS.tiff                                                 004D0E95Macintosh HD                   BBA7EC79:">
            <a:extLst>
              <a:ext uri="{FF2B5EF4-FFF2-40B4-BE49-F238E27FC236}">
                <a16:creationId xmlns:a16="http://schemas.microsoft.com/office/drawing/2014/main" id="{65D00856-1B94-4D4C-A558-EE7DEB3F8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0" y="2222500"/>
            <a:ext cx="14097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0175" name="Picture 15" descr="&#13;image-153.pdf                                                  004D3744Macintosh HD                   BBA7EC79:">
            <a:extLst>
              <a:ext uri="{FF2B5EF4-FFF2-40B4-BE49-F238E27FC236}">
                <a16:creationId xmlns:a16="http://schemas.microsoft.com/office/drawing/2014/main" id="{15A11450-994C-4C4B-9578-E5A593A50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0" y="4927600"/>
            <a:ext cx="42545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0176" name="Picture 16" descr="&#13;image-154.pdf                                                  004D3744Macintosh HD                   BBA7EC79:">
            <a:extLst>
              <a:ext uri="{FF2B5EF4-FFF2-40B4-BE49-F238E27FC236}">
                <a16:creationId xmlns:a16="http://schemas.microsoft.com/office/drawing/2014/main" id="{F813C8B0-A69D-AB42-9DA7-C50399114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149850"/>
            <a:ext cx="573088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0177" name="Picture 17" descr="&#13;image-155.pdf                                                  004D3744Macintosh HD                   BBA7EC79:">
            <a:extLst>
              <a:ext uri="{FF2B5EF4-FFF2-40B4-BE49-F238E27FC236}">
                <a16:creationId xmlns:a16="http://schemas.microsoft.com/office/drawing/2014/main" id="{E0F6F330-CF98-3541-BC38-877BBA17E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5784850"/>
            <a:ext cx="1231900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0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0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0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0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0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0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0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0163" grpId="0" autoUpdateAnimBg="0"/>
      <p:bldP spid="1500166" grpId="0" autoUpdateAnimBg="0"/>
      <p:bldP spid="1500171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210" name="Rectangle 2">
            <a:extLst>
              <a:ext uri="{FF2B5EF4-FFF2-40B4-BE49-F238E27FC236}">
                <a16:creationId xmlns:a16="http://schemas.microsoft.com/office/drawing/2014/main" id="{BB5CA496-0671-3B4C-BA6E-D3E348F3D09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54050"/>
            <a:ext cx="7772400" cy="47625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US" altLang="de-DE" sz="32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Geometric deformable models</a:t>
            </a:r>
            <a:endParaRPr lang="de-DE" altLang="de-DE" sz="3200" b="1">
              <a:solidFill>
                <a:srgbClr val="00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4514" name="Text Box 4">
            <a:extLst>
              <a:ext uri="{FF2B5EF4-FFF2-40B4-BE49-F238E27FC236}">
                <a16:creationId xmlns:a16="http://schemas.microsoft.com/office/drawing/2014/main" id="{395CF76C-69A2-EA46-9BD9-DE40ACBA0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[Han, Xu and Prince, </a:t>
            </a:r>
            <a:r>
              <a:rPr lang="en-US" altLang="de-DE" sz="1200" b="1" i="1">
                <a:solidFill>
                  <a:schemeClr val="bg1"/>
                </a:solidFill>
              </a:rPr>
              <a:t>IEEE Trans.Pattern Anal.Mach.Intell., 25, 2003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[Han, Pham, Tosun, Rettmann, Xu &amp; Prince, </a:t>
            </a:r>
            <a:r>
              <a:rPr lang="en-US" altLang="de-DE" sz="1200" b="1" i="1">
                <a:solidFill>
                  <a:schemeClr val="bg1"/>
                </a:solidFill>
              </a:rPr>
              <a:t>NeuroImage, 23, 2004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[M.Burger, </a:t>
            </a:r>
            <a:r>
              <a:rPr lang="en-US" altLang="de-DE" sz="1200" b="1" i="1">
                <a:solidFill>
                  <a:schemeClr val="bg1"/>
                </a:solidFill>
              </a:rPr>
              <a:t>Talk at IBB, May 2008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</a:p>
        </p:txBody>
      </p:sp>
      <p:sp>
        <p:nvSpPr>
          <p:cNvPr id="1502213" name="Rectangle 5">
            <a:extLst>
              <a:ext uri="{FF2B5EF4-FFF2-40B4-BE49-F238E27FC236}">
                <a16:creationId xmlns:a16="http://schemas.microsoft.com/office/drawing/2014/main" id="{786F1547-57A4-3B45-8ECD-04DD8AE00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1041400"/>
            <a:ext cx="8610600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altLang="de-DE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This finally leads to the so-called Hamilton-Jacobi equation</a:t>
            </a:r>
          </a:p>
        </p:txBody>
      </p:sp>
      <p:sp>
        <p:nvSpPr>
          <p:cNvPr id="1502214" name="Rectangle 6">
            <a:extLst>
              <a:ext uri="{FF2B5EF4-FFF2-40B4-BE49-F238E27FC236}">
                <a16:creationId xmlns:a16="http://schemas.microsoft.com/office/drawing/2014/main" id="{616D5941-88AC-5A40-9941-6969B6C0F5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911600"/>
            <a:ext cx="861060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endParaRPr lang="de-DE" altLang="de-DE" sz="2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4517" name="Picture 15" descr="aa_HamiltonJacobi.tiff                                         004D0E95Macintosh HD                   BBA7EC79:">
            <a:extLst>
              <a:ext uri="{FF2B5EF4-FFF2-40B4-BE49-F238E27FC236}">
                <a16:creationId xmlns:a16="http://schemas.microsoft.com/office/drawing/2014/main" id="{BAB4F0F2-71DE-E344-B03A-597CCB4FF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1676400"/>
            <a:ext cx="5626100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2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2214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258" name="Rectangle 2">
            <a:extLst>
              <a:ext uri="{FF2B5EF4-FFF2-40B4-BE49-F238E27FC236}">
                <a16:creationId xmlns:a16="http://schemas.microsoft.com/office/drawing/2014/main" id="{1344BAA8-C907-AB43-9490-B113C6FE2C3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654050"/>
            <a:ext cx="8991600" cy="47625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Example: Topology-preserving Geometric Deformable Model (TGDM)</a:t>
            </a:r>
            <a:endParaRPr lang="de-DE" altLang="de-DE" sz="3200" b="1">
              <a:solidFill>
                <a:srgbClr val="00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6562" name="Text Box 3">
            <a:extLst>
              <a:ext uri="{FF2B5EF4-FFF2-40B4-BE49-F238E27FC236}">
                <a16:creationId xmlns:a16="http://schemas.microsoft.com/office/drawing/2014/main" id="{DE2A1F82-F0A2-A04C-A746-1D70E50D5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[Han, Xu and Prince, </a:t>
            </a:r>
            <a:r>
              <a:rPr lang="en-US" altLang="de-DE" sz="1200" b="1" i="1">
                <a:solidFill>
                  <a:schemeClr val="bg1"/>
                </a:solidFill>
              </a:rPr>
              <a:t>IEEE Trans.Pattern Anal.Mach.Intell., 25, 2003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</a:p>
        </p:txBody>
      </p:sp>
      <p:sp>
        <p:nvSpPr>
          <p:cNvPr id="1504261" name="Rectangle 5">
            <a:extLst>
              <a:ext uri="{FF2B5EF4-FFF2-40B4-BE49-F238E27FC236}">
                <a16:creationId xmlns:a16="http://schemas.microsoft.com/office/drawing/2014/main" id="{A8CE4755-BD95-5543-B90B-AF8E38EE2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911600"/>
            <a:ext cx="861060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endParaRPr lang="de-DE" altLang="de-DE" sz="2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04262" name="Rectangle 6">
            <a:extLst>
              <a:ext uri="{FF2B5EF4-FFF2-40B4-BE49-F238E27FC236}">
                <a16:creationId xmlns:a16="http://schemas.microsoft.com/office/drawing/2014/main" id="{3353C453-F3AC-594B-9D30-A9E0D7EF38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1435100"/>
            <a:ext cx="87249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altLang="de-DE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 the reconstruction of the gray matter/white matter boundary of the human brain, a combination of an expansion/contraction speed  </a:t>
            </a:r>
            <a:r>
              <a:rPr lang="en-US" altLang="de-DE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</a:t>
            </a:r>
            <a:r>
              <a:rPr lang="en-US" altLang="de-DE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and the mean curvature  </a:t>
            </a:r>
            <a:r>
              <a:rPr lang="en-US" altLang="de-DE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κ</a:t>
            </a:r>
            <a:r>
              <a:rPr lang="en-US" altLang="de-DE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was proposed for the normal velocity:</a:t>
            </a:r>
            <a:endParaRPr lang="en-US" altLang="de-DE" sz="2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0423" name="Picture 10" descr="&#13;image-157.pdf                                                  004D3744Macintosh HD                   BBA7EC79:">
            <a:extLst>
              <a:ext uri="{FF2B5EF4-FFF2-40B4-BE49-F238E27FC236}">
                <a16:creationId xmlns:a16="http://schemas.microsoft.com/office/drawing/2014/main" id="{9AD013D6-28C1-F542-ACAA-76193EAC40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97100" y="2565400"/>
            <a:ext cx="330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endParaRPr lang="de-DE" altLang="de-DE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04269" name="Rectangle 13">
            <a:extLst>
              <a:ext uri="{FF2B5EF4-FFF2-40B4-BE49-F238E27FC236}">
                <a16:creationId xmlns:a16="http://schemas.microsoft.com/office/drawing/2014/main" id="{819FB6E5-21C5-244C-9F6A-5CEFBBF2C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00" y="3721100"/>
            <a:ext cx="90551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altLang="de-DE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TGDM: “Simple point” constraint that prevents topology-change</a:t>
            </a:r>
            <a:endParaRPr lang="en-US" altLang="de-DE" sz="2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04270" name="Rectangle 14">
            <a:extLst>
              <a:ext uri="{FF2B5EF4-FFF2-40B4-BE49-F238E27FC236}">
                <a16:creationId xmlns:a16="http://schemas.microsoft.com/office/drawing/2014/main" id="{0A00CDA6-31B6-C142-AD78-9C11CDCB7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" y="2971800"/>
            <a:ext cx="90551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altLang="de-DE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Choice of expansion/contraction speed:</a:t>
            </a:r>
            <a:endParaRPr lang="en-US" altLang="de-DE" sz="2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504271" name="Picture 15" descr="&#13;image-158.pdf                                                  004D3744Macintosh HD                   BBA7EC79:">
            <a:extLst>
              <a:ext uri="{FF2B5EF4-FFF2-40B4-BE49-F238E27FC236}">
                <a16:creationId xmlns:a16="http://schemas.microsoft.com/office/drawing/2014/main" id="{43470006-A862-BF43-8855-6E523D454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146425"/>
            <a:ext cx="26797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4272" name="Text Box 16">
            <a:extLst>
              <a:ext uri="{FF2B5EF4-FFF2-40B4-BE49-F238E27FC236}">
                <a16:creationId xmlns:a16="http://schemas.microsoft.com/office/drawing/2014/main" id="{05BE7776-FF09-7E45-BC5F-278FACA24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025" y="6362700"/>
            <a:ext cx="1476375" cy="317500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400" b="1">
                <a:solidFill>
                  <a:schemeClr val="tx2"/>
                </a:solidFill>
              </a:rPr>
              <a:t>Original contour</a:t>
            </a:r>
            <a:endParaRPr lang="en-US" altLang="de-DE" sz="2400">
              <a:solidFill>
                <a:schemeClr val="bg1"/>
              </a:solidFill>
            </a:endParaRPr>
          </a:p>
        </p:txBody>
      </p:sp>
      <p:sp>
        <p:nvSpPr>
          <p:cNvPr id="1504273" name="Text Box 17">
            <a:extLst>
              <a:ext uri="{FF2B5EF4-FFF2-40B4-BE49-F238E27FC236}">
                <a16:creationId xmlns:a16="http://schemas.microsoft.com/office/drawing/2014/main" id="{EBE74486-B770-C546-9E6A-C3A32A130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7725" y="6299200"/>
            <a:ext cx="1890713" cy="317500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400" b="1">
                <a:solidFill>
                  <a:schemeClr val="tx2"/>
                </a:solidFill>
              </a:rPr>
              <a:t>Pass over simple point</a:t>
            </a:r>
            <a:endParaRPr lang="en-US" altLang="de-DE" sz="2400">
              <a:solidFill>
                <a:schemeClr val="bg1"/>
              </a:solidFill>
            </a:endParaRPr>
          </a:p>
        </p:txBody>
      </p:sp>
      <p:sp>
        <p:nvSpPr>
          <p:cNvPr id="1504274" name="Text Box 18">
            <a:extLst>
              <a:ext uri="{FF2B5EF4-FFF2-40B4-BE49-F238E27FC236}">
                <a16:creationId xmlns:a16="http://schemas.microsoft.com/office/drawing/2014/main" id="{FDCA0E0B-8CB9-F349-9398-2C90C73E1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4225" y="6311900"/>
            <a:ext cx="2068513" cy="317500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400" b="1">
                <a:solidFill>
                  <a:schemeClr val="tx2"/>
                </a:solidFill>
              </a:rPr>
              <a:t>Split at non-simple point</a:t>
            </a:r>
            <a:endParaRPr lang="en-US" altLang="de-DE" sz="2400">
              <a:solidFill>
                <a:schemeClr val="bg1"/>
              </a:solidFill>
            </a:endParaRPr>
          </a:p>
        </p:txBody>
      </p:sp>
      <p:pic>
        <p:nvPicPr>
          <p:cNvPr id="66572" name="Picture 20" descr="&#9;aa_v.tiff                                                      004D0E95Macintosh HD                   BBA7EC79:">
            <a:extLst>
              <a:ext uri="{FF2B5EF4-FFF2-40B4-BE49-F238E27FC236}">
                <a16:creationId xmlns:a16="http://schemas.microsoft.com/office/drawing/2014/main" id="{0703AFA2-F612-8841-B706-C2795C610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50" y="2570163"/>
            <a:ext cx="237648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4277" name="Picture 21" descr="aa_simplepoint_cut_1.tiff                                      004D0E95Macintosh HD                   BBA7EC79:">
            <a:extLst>
              <a:ext uri="{FF2B5EF4-FFF2-40B4-BE49-F238E27FC236}">
                <a16:creationId xmlns:a16="http://schemas.microsoft.com/office/drawing/2014/main" id="{0F33E129-685E-CE46-B08D-0755301B0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4356100"/>
            <a:ext cx="218440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4278" name="Picture 22" descr="aa_simplepoint_cut_2.tiff                                      004D0E95Macintosh HD                   BBA7EC79:">
            <a:extLst>
              <a:ext uri="{FF2B5EF4-FFF2-40B4-BE49-F238E27FC236}">
                <a16:creationId xmlns:a16="http://schemas.microsoft.com/office/drawing/2014/main" id="{F41F8F59-40EA-F04A-AB25-9BB4BFFB8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0" y="4368800"/>
            <a:ext cx="2184400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4279" name="Picture 23" descr="aa_simplepoint_cut_3.tiff                                      004D0E95Macintosh HD                   BBA7EC79:">
            <a:extLst>
              <a:ext uri="{FF2B5EF4-FFF2-40B4-BE49-F238E27FC236}">
                <a16:creationId xmlns:a16="http://schemas.microsoft.com/office/drawing/2014/main" id="{0697660D-C329-F64D-8386-E2E2A050F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0" y="4387850"/>
            <a:ext cx="21717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4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4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4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4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4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4261" grpId="0" autoUpdateAnimBg="0"/>
      <p:bldP spid="1504269" grpId="0" autoUpdateAnimBg="0"/>
      <p:bldP spid="1504270" grpId="0" autoUpdateAnimBg="0"/>
      <p:bldP spid="1504272" grpId="0" animBg="1" autoUpdateAnimBg="0"/>
      <p:bldP spid="1504273" grpId="0" animBg="1" autoUpdateAnimBg="0"/>
      <p:bldP spid="1504274" grpId="0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690" name="Rectangle 2">
            <a:extLst>
              <a:ext uri="{FF2B5EF4-FFF2-40B4-BE49-F238E27FC236}">
                <a16:creationId xmlns:a16="http://schemas.microsoft.com/office/drawing/2014/main" id="{ACB6766E-DF79-F445-AC1D-774D68D5932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63500"/>
            <a:ext cx="4330700" cy="58420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 algn="l"/>
            <a:r>
              <a:rPr lang="en-US" altLang="de-DE" sz="24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Geometric deformable models: </a:t>
            </a:r>
            <a:br>
              <a:rPr lang="en-US" altLang="de-DE" sz="24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</a:br>
            <a:r>
              <a:rPr lang="en-US" altLang="de-DE" sz="24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The TGDM algorithm</a:t>
            </a:r>
            <a:endParaRPr lang="de-DE" altLang="de-DE" sz="2400" b="1">
              <a:solidFill>
                <a:srgbClr val="00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2467" name="Text Box 3">
            <a:extLst>
              <a:ext uri="{FF2B5EF4-FFF2-40B4-BE49-F238E27FC236}">
                <a16:creationId xmlns:a16="http://schemas.microsoft.com/office/drawing/2014/main" id="{D72C9423-4A80-BC42-B54F-817379687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>
              <a:defRPr/>
            </a:pPr>
            <a:r>
              <a:rPr lang="en-US" altLang="de-DE" sz="1200" b="1" dirty="0">
                <a:solidFill>
                  <a:schemeClr val="bg1"/>
                </a:solidFill>
              </a:rPr>
              <a:t>[Han, Xu and Prince, </a:t>
            </a:r>
            <a:r>
              <a:rPr lang="en-US" altLang="de-DE" sz="1200" b="1" i="1" dirty="0">
                <a:solidFill>
                  <a:schemeClr val="bg1"/>
                </a:solidFill>
              </a:rPr>
              <a:t>IEEE </a:t>
            </a:r>
            <a:r>
              <a:rPr lang="en-US" altLang="de-DE" sz="1200" b="1" i="1" dirty="0" err="1">
                <a:solidFill>
                  <a:schemeClr val="bg1"/>
                </a:solidFill>
              </a:rPr>
              <a:t>Trans.Pattern</a:t>
            </a:r>
            <a:r>
              <a:rPr lang="en-US" altLang="de-DE" sz="1200" b="1" i="1" dirty="0">
                <a:solidFill>
                  <a:schemeClr val="bg1"/>
                </a:solidFill>
              </a:rPr>
              <a:t> </a:t>
            </a:r>
            <a:r>
              <a:rPr lang="en-US" altLang="de-DE" sz="1200" b="1" i="1" dirty="0" err="1">
                <a:solidFill>
                  <a:schemeClr val="bg1"/>
                </a:solidFill>
              </a:rPr>
              <a:t>Anal.Mach.Intell</a:t>
            </a:r>
            <a:r>
              <a:rPr lang="en-US" altLang="de-DE" sz="1200" b="1" i="1" dirty="0">
                <a:solidFill>
                  <a:schemeClr val="bg1"/>
                </a:solidFill>
              </a:rPr>
              <a:t>., 25, 2003</a:t>
            </a:r>
            <a:r>
              <a:rPr lang="en-US" altLang="de-DE" sz="1200" b="1" dirty="0">
                <a:solidFill>
                  <a:schemeClr val="bg1"/>
                </a:solidFill>
              </a:rPr>
              <a:t>]</a:t>
            </a:r>
          </a:p>
          <a:p>
            <a:pPr algn="r">
              <a:defRPr/>
            </a:pPr>
            <a:r>
              <a:rPr lang="en-US" altLang="de-DE" sz="1200" b="1" dirty="0">
                <a:solidFill>
                  <a:schemeClr val="bg1"/>
                </a:solidFill>
              </a:rPr>
              <a:t>[Han, Pham, </a:t>
            </a:r>
            <a:r>
              <a:rPr lang="en-US" altLang="de-DE" sz="1200" b="1" dirty="0" err="1">
                <a:solidFill>
                  <a:schemeClr val="bg1"/>
                </a:solidFill>
              </a:rPr>
              <a:t>Tosun</a:t>
            </a:r>
            <a:r>
              <a:rPr lang="en-US" altLang="de-DE" sz="1200" b="1" dirty="0">
                <a:solidFill>
                  <a:schemeClr val="bg1"/>
                </a:solidFill>
              </a:rPr>
              <a:t>, Rettmann, Xu &amp; Prince, </a:t>
            </a:r>
            <a:r>
              <a:rPr lang="en-US" altLang="de-DE" sz="1200" b="1" i="1" dirty="0" err="1">
                <a:solidFill>
                  <a:schemeClr val="bg1"/>
                </a:solidFill>
              </a:rPr>
              <a:t>NeuroImage</a:t>
            </a:r>
            <a:r>
              <a:rPr lang="en-US" altLang="de-DE" sz="1200" b="1" i="1" dirty="0">
                <a:solidFill>
                  <a:schemeClr val="bg1"/>
                </a:solidFill>
              </a:rPr>
              <a:t>, 23, 2004</a:t>
            </a:r>
            <a:r>
              <a:rPr lang="en-US" altLang="de-DE" sz="1200" b="1" dirty="0">
                <a:solidFill>
                  <a:schemeClr val="bg1"/>
                </a:solidFill>
              </a:rPr>
              <a:t>]</a:t>
            </a:r>
          </a:p>
          <a:p>
            <a:pPr algn="r">
              <a:defRPr/>
            </a:pPr>
            <a:r>
              <a:rPr lang="de-DE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Marching</a:t>
            </a:r>
            <a:r>
              <a:rPr lang="de-D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cubes</a:t>
            </a:r>
            <a:r>
              <a:rPr lang="de-D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http://</a:t>
            </a:r>
            <a:r>
              <a:rPr lang="de-DE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users.polytech.unice.fr</a:t>
            </a:r>
            <a:r>
              <a:rPr lang="de-D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/~</a:t>
            </a:r>
            <a:r>
              <a:rPr lang="de-DE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lingrand</a:t>
            </a:r>
            <a:r>
              <a:rPr lang="de-D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de-DE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MarchingCubes</a:t>
            </a:r>
            <a:r>
              <a:rPr lang="de-D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de-DE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algo.html</a:t>
            </a:r>
            <a:endParaRPr lang="de-DE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defRPr/>
            </a:pPr>
            <a:endParaRPr lang="en-US" altLang="de-DE" sz="1200" b="1" dirty="0">
              <a:solidFill>
                <a:schemeClr val="bg1"/>
              </a:solidFill>
            </a:endParaRPr>
          </a:p>
        </p:txBody>
      </p:sp>
      <p:sp>
        <p:nvSpPr>
          <p:cNvPr id="1522692" name="Rectangle 4">
            <a:extLst>
              <a:ext uri="{FF2B5EF4-FFF2-40B4-BE49-F238E27FC236}">
                <a16:creationId xmlns:a16="http://schemas.microsoft.com/office/drawing/2014/main" id="{36346C90-0A65-EB42-B728-4A5DF3D5D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911600"/>
            <a:ext cx="861060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endParaRPr lang="de-DE" altLang="de-DE" sz="2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8612" name="Picture 5" descr="aa_TPLSMalg.tiff                                               004D0E95Macintosh HD                   BBA7EC79:">
            <a:extLst>
              <a:ext uri="{FF2B5EF4-FFF2-40B4-BE49-F238E27FC236}">
                <a16:creationId xmlns:a16="http://schemas.microsoft.com/office/drawing/2014/main" id="{B91EA130-9A1C-E54F-B780-5BA68466D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774700"/>
            <a:ext cx="494665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2692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354" name="Rectangle 2">
            <a:extLst>
              <a:ext uri="{FF2B5EF4-FFF2-40B4-BE49-F238E27FC236}">
                <a16:creationId xmlns:a16="http://schemas.microsoft.com/office/drawing/2014/main" id="{997B0A99-9243-6B47-9ADB-F650063CCE9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654050"/>
            <a:ext cx="8991600" cy="47625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Example: Topology-preserving Geometric Deformable Model (TGDM)</a:t>
            </a:r>
            <a:endParaRPr lang="de-DE" altLang="de-DE" sz="3200" b="1">
              <a:solidFill>
                <a:srgbClr val="00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0658" name="Text Box 3">
            <a:extLst>
              <a:ext uri="{FF2B5EF4-FFF2-40B4-BE49-F238E27FC236}">
                <a16:creationId xmlns:a16="http://schemas.microsoft.com/office/drawing/2014/main" id="{4C8DE5FF-7EB5-5740-BFAB-E4C76ECD8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[Han, Pham, Tosun, Rettmann, Xu &amp; Prince, </a:t>
            </a:r>
            <a:r>
              <a:rPr lang="en-US" altLang="de-DE" sz="1200" b="1" i="1">
                <a:solidFill>
                  <a:schemeClr val="bg1"/>
                </a:solidFill>
              </a:rPr>
              <a:t>NeuroImage, 23, 2004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</a:p>
        </p:txBody>
      </p:sp>
      <p:sp>
        <p:nvSpPr>
          <p:cNvPr id="1508356" name="Rectangle 4">
            <a:extLst>
              <a:ext uri="{FF2B5EF4-FFF2-40B4-BE49-F238E27FC236}">
                <a16:creationId xmlns:a16="http://schemas.microsoft.com/office/drawing/2014/main" id="{DC9FF71B-2B9E-F440-BCA0-5E1979EC0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911600"/>
            <a:ext cx="861060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endParaRPr lang="de-DE" altLang="de-DE" sz="2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4517" name="Text Box 14">
            <a:extLst>
              <a:ext uri="{FF2B5EF4-FFF2-40B4-BE49-F238E27FC236}">
                <a16:creationId xmlns:a16="http://schemas.microsoft.com/office/drawing/2014/main" id="{EA85ADE6-8A2C-1844-94EE-EE7159595562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2828925" y="6362700"/>
            <a:ext cx="3757613" cy="307777"/>
          </a:xfrm>
          <a:prstGeom prst="rect">
            <a:avLst/>
          </a:prstGeom>
          <a:blipFill rotWithShape="0">
            <a:blip r:embed="rId3"/>
            <a:stretch>
              <a:fillRect l="-324" t="-1923" b="-17308"/>
            </a:stretch>
          </a:blip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r>
              <a:rPr lang="de-DE">
                <a:noFill/>
                <a:latin typeface="Times New Roman" charset="0"/>
                <a:ea typeface="ＭＳ Ｐゴシック" charset="-128"/>
              </a:rPr>
              <a:t> </a:t>
            </a:r>
          </a:p>
        </p:txBody>
      </p:sp>
      <p:pic>
        <p:nvPicPr>
          <p:cNvPr id="70661" name="Picture 16" descr="aa_hanNeuroImageFig9.tiff                                      004D0E95Macintosh HD                   BBA7EC79:">
            <a:extLst>
              <a:ext uri="{FF2B5EF4-FFF2-40B4-BE49-F238E27FC236}">
                <a16:creationId xmlns:a16="http://schemas.microsoft.com/office/drawing/2014/main" id="{DADCD9EE-6DC4-9A45-A08D-B45BB507E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1555750"/>
            <a:ext cx="3892550" cy="462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17" descr="aa_hanNeuroImageFig10.tiff                                     004D0E95Macintosh HD                   BBA7EC79:">
            <a:extLst>
              <a:ext uri="{FF2B5EF4-FFF2-40B4-BE49-F238E27FC236}">
                <a16:creationId xmlns:a16="http://schemas.microsoft.com/office/drawing/2014/main" id="{53C45E10-2F86-1240-B689-34E660A94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0" y="1574800"/>
            <a:ext cx="4141788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8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8356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018" name="Rectangle 2">
            <a:extLst>
              <a:ext uri="{FF2B5EF4-FFF2-40B4-BE49-F238E27FC236}">
                <a16:creationId xmlns:a16="http://schemas.microsoft.com/office/drawing/2014/main" id="{F5FB79E7-0FAE-9F46-94DA-EBE6468C7CF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38150"/>
            <a:ext cx="7772400" cy="47625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Structure</a:t>
            </a:r>
            <a:endParaRPr lang="de-DE" altLang="de-DE">
              <a:ea typeface="ＭＳ Ｐゴシック" panose="020B0600070205080204" pitchFamily="34" charset="-128"/>
            </a:endParaRPr>
          </a:p>
        </p:txBody>
      </p:sp>
      <p:sp>
        <p:nvSpPr>
          <p:cNvPr id="1494019" name="Rectangle 3">
            <a:extLst>
              <a:ext uri="{FF2B5EF4-FFF2-40B4-BE49-F238E27FC236}">
                <a16:creationId xmlns:a16="http://schemas.microsoft.com/office/drawing/2014/main" id="{3BF63139-E7D0-5148-8057-9B38F9327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450" y="1365250"/>
            <a:ext cx="8845550" cy="3251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spcAft>
                <a:spcPct val="50000"/>
              </a:spcAft>
              <a:defRPr/>
            </a:pPr>
            <a:endParaRPr lang="en-US" altLang="de-DE" sz="2400" b="1" dirty="0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ct val="50000"/>
              </a:spcBef>
              <a:spcAft>
                <a:spcPct val="50000"/>
              </a:spcAft>
              <a:buFontTx/>
              <a:buChar char="•"/>
              <a:defRPr/>
            </a:pPr>
            <a:r>
              <a:rPr lang="en-US" altLang="de-DE" sz="2400" b="1" dirty="0">
                <a:solidFill>
                  <a:srgbClr val="FFFF00"/>
                </a:solidFill>
                <a:latin typeface="Arial" charset="0"/>
              </a:rPr>
              <a:t>Fuzzy segmentation techniques</a:t>
            </a:r>
          </a:p>
          <a:p>
            <a:pPr>
              <a:spcBef>
                <a:spcPct val="50000"/>
              </a:spcBef>
              <a:spcAft>
                <a:spcPct val="50000"/>
              </a:spcAft>
              <a:buFontTx/>
              <a:buChar char="•"/>
              <a:defRPr/>
            </a:pPr>
            <a:r>
              <a:rPr lang="en-US" altLang="de-DE" sz="2400" b="1" dirty="0">
                <a:solidFill>
                  <a:srgbClr val="FFFF00"/>
                </a:solidFill>
                <a:latin typeface="Arial" charset="0"/>
              </a:rPr>
              <a:t>Geometric deformable model reconstructions</a:t>
            </a:r>
          </a:p>
          <a:p>
            <a:pPr>
              <a:spcBef>
                <a:spcPct val="50000"/>
              </a:spcBef>
              <a:spcAft>
                <a:spcPct val="50000"/>
              </a:spcAft>
              <a:buFontTx/>
              <a:buChar char="•"/>
              <a:defRPr/>
            </a:pPr>
            <a:r>
              <a:rPr lang="en-US" altLang="de-DE" sz="2400" b="1" dirty="0">
                <a:solidFill>
                  <a:srgbClr val="00FFFF"/>
                </a:solidFill>
                <a:latin typeface="Arial" charset="0"/>
              </a:rPr>
              <a:t>Segmentation scripts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394" name="Rectangle 2">
            <a:extLst>
              <a:ext uri="{FF2B5EF4-FFF2-40B4-BE49-F238E27FC236}">
                <a16:creationId xmlns:a16="http://schemas.microsoft.com/office/drawing/2014/main" id="{1FFC4A6C-B9C0-AB4D-B086-5E8A881E24B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38150"/>
            <a:ext cx="7772400" cy="47625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US" altLang="de-DE" sz="32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Unsupervised clustering</a:t>
            </a:r>
            <a:endParaRPr lang="de-DE" altLang="de-DE" sz="3200" b="1">
              <a:solidFill>
                <a:srgbClr val="00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467395" name="Rectangle 3">
            <a:extLst>
              <a:ext uri="{FF2B5EF4-FFF2-40B4-BE49-F238E27FC236}">
                <a16:creationId xmlns:a16="http://schemas.microsoft.com/office/drawing/2014/main" id="{9FA341BF-EF04-434D-8F31-1B8E9ADF9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2222500"/>
            <a:ext cx="8610600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altLang="de-DE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clustering method is called </a:t>
            </a:r>
            <a:r>
              <a:rPr lang="en-US" altLang="de-DE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unsupervised</a:t>
            </a:r>
            <a:r>
              <a:rPr lang="en-US" altLang="de-DE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if it automatically determines the intensity ranges for a user-given number      of clusters</a:t>
            </a:r>
          </a:p>
        </p:txBody>
      </p:sp>
      <p:pic>
        <p:nvPicPr>
          <p:cNvPr id="1467402" name="Picture 10" descr="&#13;image-137.pdf                                                  004D0871Macintosh HD                   BBA7EC79:">
            <a:extLst>
              <a:ext uri="{FF2B5EF4-FFF2-40B4-BE49-F238E27FC236}">
                <a16:creationId xmlns:a16="http://schemas.microsoft.com/office/drawing/2014/main" id="{D888FC41-3AE8-0348-9CB0-5A1AA9C54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50" y="3511550"/>
            <a:ext cx="28321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7403" name="Picture 11" descr="&#13;image-138.pdf                                                  004D0871Macintosh HD                   BBA7EC79:">
            <a:extLst>
              <a:ext uri="{FF2B5EF4-FFF2-40B4-BE49-F238E27FC236}">
                <a16:creationId xmlns:a16="http://schemas.microsoft.com/office/drawing/2014/main" id="{62163F09-04EB-6149-82EF-313A454D2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600" y="2989263"/>
            <a:ext cx="338138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12">
            <a:extLst>
              <a:ext uri="{FF2B5EF4-FFF2-40B4-BE49-F238E27FC236}">
                <a16:creationId xmlns:a16="http://schemas.microsoft.com/office/drawing/2014/main" id="{4DEB86C3-978B-A041-A271-665402BE1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[G. Lohmann, </a:t>
            </a:r>
            <a:r>
              <a:rPr lang="en-US" altLang="de-DE" sz="1200" b="1" i="1">
                <a:solidFill>
                  <a:schemeClr val="bg1"/>
                </a:solidFill>
              </a:rPr>
              <a:t>Volumetric Image Analysis, John Wiley &amp; Sons, 1998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</p:txBody>
      </p:sp>
      <p:pic>
        <p:nvPicPr>
          <p:cNvPr id="1467405" name="Picture 13" descr="isodatafunc.tiff                                               004D0E95Macintosh HD                   BBA7EC79:">
            <a:extLst>
              <a:ext uri="{FF2B5EF4-FFF2-40B4-BE49-F238E27FC236}">
                <a16:creationId xmlns:a16="http://schemas.microsoft.com/office/drawing/2014/main" id="{2DC79C82-1EB8-FE47-9980-BE5B4FB71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5168900"/>
            <a:ext cx="56007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7406" name="Rectangle 14">
            <a:extLst>
              <a:ext uri="{FF2B5EF4-FFF2-40B4-BE49-F238E27FC236}">
                <a16:creationId xmlns:a16="http://schemas.microsoft.com/office/drawing/2014/main" id="{620BF1C0-839C-3C46-9460-CAF2FE96F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1041400"/>
            <a:ext cx="8610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altLang="de-DE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Clustering</a:t>
            </a:r>
            <a:r>
              <a:rPr lang="en-US" altLang="de-DE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methods classify voxels by simple intensity range partitioning</a:t>
            </a:r>
          </a:p>
        </p:txBody>
      </p:sp>
      <p:sp>
        <p:nvSpPr>
          <p:cNvPr id="1467407" name="Rectangle 15">
            <a:extLst>
              <a:ext uri="{FF2B5EF4-FFF2-40B4-BE49-F238E27FC236}">
                <a16:creationId xmlns:a16="http://schemas.microsoft.com/office/drawing/2014/main" id="{B6264311-653E-2E4B-89FF-156EB6667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911600"/>
            <a:ext cx="861060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altLang="de-DE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</a:t>
            </a:r>
            <a:r>
              <a:rPr lang="en-US" altLang="de-DE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ISODATA</a:t>
            </a:r>
            <a:r>
              <a:rPr lang="en-US" altLang="de-DE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algorithm is a representative of unsupervised clustering, minimizing the following objective function: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7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7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7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7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7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7395" grpId="0" autoUpdateAnimBg="0"/>
      <p:bldP spid="1467407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ext Box 23">
            <a:extLst>
              <a:ext uri="{FF2B5EF4-FFF2-40B4-BE49-F238E27FC236}">
                <a16:creationId xmlns:a16="http://schemas.microsoft.com/office/drawing/2014/main" id="{89FC81ED-EA6F-D843-8673-470DE64ED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7485433-9215-D345-99B0-0950A5A92004}"/>
              </a:ext>
            </a:extLst>
          </p:cNvPr>
          <p:cNvSpPr txBox="1"/>
          <p:nvPr/>
        </p:nvSpPr>
        <p:spPr>
          <a:xfrm>
            <a:off x="-2289175" y="-2006600"/>
            <a:ext cx="1841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-128"/>
            </a:endParaRPr>
          </a:p>
        </p:txBody>
      </p:sp>
      <p:pic>
        <p:nvPicPr>
          <p:cNvPr id="74755" name="Bild 5">
            <a:extLst>
              <a:ext uri="{FF2B5EF4-FFF2-40B4-BE49-F238E27FC236}">
                <a16:creationId xmlns:a16="http://schemas.microsoft.com/office/drawing/2014/main" id="{D4FBA248-9307-5444-839F-03EC8E4FFF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75" y="323850"/>
            <a:ext cx="5534025" cy="410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Bild 1">
            <a:extLst>
              <a:ext uri="{FF2B5EF4-FFF2-40B4-BE49-F238E27FC236}">
                <a16:creationId xmlns:a16="http://schemas.microsoft.com/office/drawing/2014/main" id="{39400C99-084A-7849-AF0E-7F999FB623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4406900"/>
            <a:ext cx="3729038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03E3A023-FC2A-FC4E-BD5A-8B9A9AE97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0" y="1727200"/>
            <a:ext cx="3457575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Example of a segmentation script: We thus now furthermore need to learn about basic components such as, e.g., morphological operations</a:t>
            </a:r>
            <a:endParaRPr lang="de-DE" altLang="de-DE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ext Box 11">
            <a:extLst>
              <a:ext uri="{FF2B5EF4-FFF2-40B4-BE49-F238E27FC236}">
                <a16:creationId xmlns:a16="http://schemas.microsoft.com/office/drawing/2014/main" id="{2141FE4D-8591-ED49-8F5E-51A308FCD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6197600"/>
            <a:ext cx="53070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de-DE" sz="900" b="1">
                <a:solidFill>
                  <a:srgbClr val="0056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[Wolters, Anwander, Tricoche, Weinstein, Koch &amp; MacLeod, </a:t>
            </a:r>
            <a:r>
              <a:rPr lang="en-US" altLang="de-DE" sz="900" b="1" i="1">
                <a:solidFill>
                  <a:srgbClr val="0056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NeuroImage</a:t>
            </a:r>
            <a:r>
              <a:rPr lang="en-US" altLang="de-DE" sz="900" b="1">
                <a:solidFill>
                  <a:srgbClr val="0056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2006]</a:t>
            </a:r>
          </a:p>
          <a:p>
            <a:pPr algn="ctr">
              <a:defRPr/>
            </a:pPr>
            <a:r>
              <a:rPr lang="en-US" altLang="de-DE" sz="900" b="1">
                <a:solidFill>
                  <a:srgbClr val="0056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[Vorwerk,  Cho, Rampp, Hamer, Knösche &amp; Wolters, </a:t>
            </a:r>
            <a:r>
              <a:rPr lang="en-US" altLang="de-DE" sz="900" b="1" i="1">
                <a:solidFill>
                  <a:srgbClr val="0056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NeuroImage</a:t>
            </a:r>
            <a:r>
              <a:rPr lang="en-US" altLang="de-DE" sz="900" b="1">
                <a:solidFill>
                  <a:srgbClr val="0056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2014]</a:t>
            </a:r>
          </a:p>
          <a:p>
            <a:pPr algn="ctr">
              <a:defRPr/>
            </a:pPr>
            <a:r>
              <a:rPr lang="en-US" altLang="de-DE" sz="900" b="1">
                <a:solidFill>
                  <a:srgbClr val="0056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[Wagner, Rampersad, Aydin, Vorwerk, Oostendorp, Neuling, Herrmann, Stegeman &amp; Wolters, </a:t>
            </a:r>
            <a:r>
              <a:rPr lang="en-US" altLang="de-DE" sz="900" b="1" i="1">
                <a:solidFill>
                  <a:srgbClr val="0056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J. Neur. Eng.</a:t>
            </a:r>
            <a:r>
              <a:rPr lang="en-US" altLang="de-DE" sz="900" b="1">
                <a:solidFill>
                  <a:srgbClr val="0056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2014]</a:t>
            </a:r>
          </a:p>
        </p:txBody>
      </p:sp>
      <p:pic>
        <p:nvPicPr>
          <p:cNvPr id="76802" name="Picture 5" descr="HM_Nov2011b.png                                                0005FD18500.11 Festplatte              7C2686E3:">
            <a:extLst>
              <a:ext uri="{FF2B5EF4-FFF2-40B4-BE49-F238E27FC236}">
                <a16:creationId xmlns:a16="http://schemas.microsoft.com/office/drawing/2014/main" id="{4481E74B-F28B-FB42-A381-BAADFFFB2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914400"/>
            <a:ext cx="5768975" cy="575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68245F12-22C4-294A-AAB1-8CE9DB208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323850"/>
            <a:ext cx="899160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 compartment FE head model</a:t>
            </a:r>
            <a:endParaRPr lang="de-DE" altLang="de-DE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  <p:sp>
        <p:nvSpPr>
          <p:cNvPr id="76804" name="Text Box 23">
            <a:extLst>
              <a:ext uri="{FF2B5EF4-FFF2-40B4-BE49-F238E27FC236}">
                <a16:creationId xmlns:a16="http://schemas.microsoft.com/office/drawing/2014/main" id="{94D3129E-8C89-6443-95C9-0F6A0E7E6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-63500"/>
            <a:ext cx="6784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[Vorwerk et al., </a:t>
            </a:r>
            <a:r>
              <a:rPr lang="en-US" altLang="de-DE" sz="1200" b="1" i="1">
                <a:solidFill>
                  <a:schemeClr val="bg1"/>
                </a:solidFill>
              </a:rPr>
              <a:t>NeuroImage</a:t>
            </a:r>
            <a:r>
              <a:rPr lang="en-US" altLang="de-DE" sz="1200" b="1">
                <a:solidFill>
                  <a:schemeClr val="bg1"/>
                </a:solidFill>
              </a:rPr>
              <a:t>, 2014]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2114" name="Rectangle 2">
            <a:extLst>
              <a:ext uri="{FF2B5EF4-FFF2-40B4-BE49-F238E27FC236}">
                <a16:creationId xmlns:a16="http://schemas.microsoft.com/office/drawing/2014/main" id="{A5EFFD79-B908-2F40-94FB-C0104AA09F7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6725" y="5299075"/>
            <a:ext cx="8210550" cy="47625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altLang="de-DE" sz="3200" b="1">
                <a:solidFill>
                  <a:srgbClr val="FFFF00"/>
                </a:solidFill>
              </a:rPr>
              <a:t>Thank you for your attention!</a:t>
            </a:r>
          </a:p>
        </p:txBody>
      </p:sp>
      <p:pic>
        <p:nvPicPr>
          <p:cNvPr id="78850" name="Picture 3" descr="800px-Schloss_Münster.png                                      005A9864                               BBA7EC79:">
            <a:extLst>
              <a:ext uri="{FF2B5EF4-FFF2-40B4-BE49-F238E27FC236}">
                <a16:creationId xmlns:a16="http://schemas.microsoft.com/office/drawing/2014/main" id="{B57BB683-09E1-AC4F-B219-82EEEA296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00150"/>
            <a:ext cx="8070850" cy="379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018" name="Rectangle 2">
            <a:extLst>
              <a:ext uri="{FF2B5EF4-FFF2-40B4-BE49-F238E27FC236}">
                <a16:creationId xmlns:a16="http://schemas.microsoft.com/office/drawing/2014/main" id="{0E523631-4497-D04A-A64C-0C3573D6B90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38150"/>
            <a:ext cx="7772400" cy="47625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Structure</a:t>
            </a:r>
            <a:endParaRPr lang="de-DE" altLang="de-DE">
              <a:ea typeface="ＭＳ Ｐゴシック" panose="020B0600070205080204" pitchFamily="34" charset="-128"/>
            </a:endParaRPr>
          </a:p>
        </p:txBody>
      </p:sp>
      <p:sp>
        <p:nvSpPr>
          <p:cNvPr id="1494019" name="Rectangle 3">
            <a:extLst>
              <a:ext uri="{FF2B5EF4-FFF2-40B4-BE49-F238E27FC236}">
                <a16:creationId xmlns:a16="http://schemas.microsoft.com/office/drawing/2014/main" id="{D172FFA8-2E99-414E-B404-9CF699915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450" y="1365250"/>
            <a:ext cx="8845550" cy="3251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spcAft>
                <a:spcPct val="50000"/>
              </a:spcAft>
              <a:defRPr/>
            </a:pPr>
            <a:endParaRPr lang="en-US" altLang="de-DE" sz="2400" b="1" dirty="0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ct val="50000"/>
              </a:spcBef>
              <a:spcAft>
                <a:spcPct val="50000"/>
              </a:spcAft>
              <a:buFontTx/>
              <a:buChar char="•"/>
              <a:defRPr/>
            </a:pPr>
            <a:r>
              <a:rPr lang="en-US" altLang="de-DE" sz="2400" b="1" dirty="0">
                <a:solidFill>
                  <a:srgbClr val="FFFF00"/>
                </a:solidFill>
                <a:latin typeface="Arial" charset="0"/>
              </a:rPr>
              <a:t>Fuzzy segmentation techniques</a:t>
            </a:r>
          </a:p>
          <a:p>
            <a:pPr>
              <a:spcBef>
                <a:spcPct val="50000"/>
              </a:spcBef>
              <a:spcAft>
                <a:spcPct val="50000"/>
              </a:spcAft>
              <a:buFontTx/>
              <a:buChar char="•"/>
              <a:defRPr/>
            </a:pPr>
            <a:r>
              <a:rPr lang="en-US" altLang="de-DE" sz="2400" b="1" dirty="0">
                <a:solidFill>
                  <a:srgbClr val="FFFF00"/>
                </a:solidFill>
                <a:latin typeface="Arial" charset="0"/>
              </a:rPr>
              <a:t>Geometric deformable model reconstructions</a:t>
            </a:r>
          </a:p>
          <a:p>
            <a:pPr>
              <a:spcBef>
                <a:spcPct val="50000"/>
              </a:spcBef>
              <a:spcAft>
                <a:spcPct val="50000"/>
              </a:spcAft>
              <a:buFontTx/>
              <a:buChar char="•"/>
              <a:defRPr/>
            </a:pPr>
            <a:r>
              <a:rPr lang="en-US" altLang="de-DE" sz="2400" b="1" dirty="0">
                <a:solidFill>
                  <a:srgbClr val="00FFFF"/>
                </a:solidFill>
                <a:latin typeface="Arial" charset="0"/>
              </a:rPr>
              <a:t>Basic definitions and operations on images and meshes</a:t>
            </a:r>
          </a:p>
          <a:p>
            <a:pPr>
              <a:spcBef>
                <a:spcPct val="50000"/>
              </a:spcBef>
              <a:spcAft>
                <a:spcPct val="50000"/>
              </a:spcAft>
              <a:buFontTx/>
              <a:buChar char="•"/>
              <a:defRPr/>
            </a:pPr>
            <a:r>
              <a:rPr lang="en-US" altLang="de-DE" sz="2400" b="1" dirty="0">
                <a:solidFill>
                  <a:srgbClr val="FFFF00"/>
                </a:solidFill>
                <a:latin typeface="Arial" charset="0"/>
              </a:rPr>
              <a:t>Segmentation scripts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 Box 23">
            <a:extLst>
              <a:ext uri="{FF2B5EF4-FFF2-40B4-BE49-F238E27FC236}">
                <a16:creationId xmlns:a16="http://schemas.microsoft.com/office/drawing/2014/main" id="{C9A50ABE-955A-1D4F-AF2B-32D342EFB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0437C8F-3D5D-C740-BA23-8487DC002E88}"/>
              </a:ext>
            </a:extLst>
          </p:cNvPr>
          <p:cNvSpPr txBox="1"/>
          <p:nvPr/>
        </p:nvSpPr>
        <p:spPr>
          <a:xfrm>
            <a:off x="-2289175" y="-2006600"/>
            <a:ext cx="1841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-128"/>
            </a:endParaRPr>
          </a:p>
        </p:txBody>
      </p:sp>
      <p:pic>
        <p:nvPicPr>
          <p:cNvPr id="82947" name="Bild 5">
            <a:extLst>
              <a:ext uri="{FF2B5EF4-FFF2-40B4-BE49-F238E27FC236}">
                <a16:creationId xmlns:a16="http://schemas.microsoft.com/office/drawing/2014/main" id="{402DA8E9-7567-904C-AC74-A9DBEEF411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75" y="323850"/>
            <a:ext cx="5534025" cy="410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Bild 1">
            <a:extLst>
              <a:ext uri="{FF2B5EF4-FFF2-40B4-BE49-F238E27FC236}">
                <a16:creationId xmlns:a16="http://schemas.microsoft.com/office/drawing/2014/main" id="{C9D02F74-F0C0-CF4A-87C7-4C7184809B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4406900"/>
            <a:ext cx="3729038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DD9A0340-4780-5143-9058-5C6F56781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0" y="1727200"/>
            <a:ext cx="3457575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Example of a segmentation script: We thus now furthermore need to learn about basic components such as, e.g., morphological operations</a:t>
            </a:r>
            <a:endParaRPr lang="de-DE" altLang="de-DE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ext Box 23">
            <a:extLst>
              <a:ext uri="{FF2B5EF4-FFF2-40B4-BE49-F238E27FC236}">
                <a16:creationId xmlns:a16="http://schemas.microsoft.com/office/drawing/2014/main" id="{B5E27499-B599-B84C-A9EA-C85B52016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" y="2324100"/>
            <a:ext cx="37846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2000"/>
              <a:t>[C.Wolters, </a:t>
            </a:r>
            <a:r>
              <a:rPr lang="en-US" altLang="de-DE" sz="2000" i="1"/>
              <a:t>Vorlesungsskriptum</a:t>
            </a:r>
            <a:r>
              <a:rPr lang="en-US" altLang="de-DE" sz="2000"/>
              <a:t>]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A25FE9B-71CA-6246-BFA2-B3F263854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171450"/>
            <a:ext cx="899160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Literature</a:t>
            </a:r>
            <a:endParaRPr lang="de-DE" altLang="de-DE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  <p:pic>
        <p:nvPicPr>
          <p:cNvPr id="84995" name="Bild 5">
            <a:extLst>
              <a:ext uri="{FF2B5EF4-FFF2-40B4-BE49-F238E27FC236}">
                <a16:creationId xmlns:a16="http://schemas.microsoft.com/office/drawing/2014/main" id="{DCC245E2-E30F-1946-93BE-A54F51670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3013075"/>
            <a:ext cx="88265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Bild 1">
            <a:extLst>
              <a:ext uri="{FF2B5EF4-FFF2-40B4-BE49-F238E27FC236}">
                <a16:creationId xmlns:a16="http://schemas.microsoft.com/office/drawing/2014/main" id="{C50DDD41-5D8E-5B4F-804A-5C348BDDD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258888"/>
            <a:ext cx="6146800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2" name="Text Box 23">
            <a:extLst>
              <a:ext uri="{FF2B5EF4-FFF2-40B4-BE49-F238E27FC236}">
                <a16:creationId xmlns:a16="http://schemas.microsoft.com/office/drawing/2014/main" id="{0A04CDD9-FED5-3F47-9279-A6A6349A7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B07D972-D262-1849-873A-4D646A1D7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171450"/>
            <a:ext cx="899160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 definitions</a:t>
            </a:r>
            <a:endParaRPr lang="de-DE" altLang="de-DE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  <p:pic>
        <p:nvPicPr>
          <p:cNvPr id="87044" name="Bild 2">
            <a:extLst>
              <a:ext uri="{FF2B5EF4-FFF2-40B4-BE49-F238E27FC236}">
                <a16:creationId xmlns:a16="http://schemas.microsoft.com/office/drawing/2014/main" id="{7E9481FF-4214-274A-AED9-D4D98D92BA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2662238"/>
            <a:ext cx="6172200" cy="348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ext Box 23">
            <a:extLst>
              <a:ext uri="{FF2B5EF4-FFF2-40B4-BE49-F238E27FC236}">
                <a16:creationId xmlns:a16="http://schemas.microsoft.com/office/drawing/2014/main" id="{AD9B1F32-0A6A-E346-AD74-FF5C95729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362CF0A-F31A-194E-BDC6-3170C3793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171450"/>
            <a:ext cx="899160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 definitions</a:t>
            </a:r>
            <a:endParaRPr lang="de-DE" altLang="de-DE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  <p:pic>
        <p:nvPicPr>
          <p:cNvPr id="89091" name="Bild 5">
            <a:extLst>
              <a:ext uri="{FF2B5EF4-FFF2-40B4-BE49-F238E27FC236}">
                <a16:creationId xmlns:a16="http://schemas.microsoft.com/office/drawing/2014/main" id="{211C27E4-9A8D-A647-B6D1-855C6E056F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093788"/>
            <a:ext cx="8636000" cy="528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ext Box 23">
            <a:extLst>
              <a:ext uri="{FF2B5EF4-FFF2-40B4-BE49-F238E27FC236}">
                <a16:creationId xmlns:a16="http://schemas.microsoft.com/office/drawing/2014/main" id="{436EF11D-1085-9F46-A765-BAC6446E2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10BD7CC-D455-F14B-9E86-F6E214E8D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171450"/>
            <a:ext cx="899160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 definitions</a:t>
            </a:r>
            <a:endParaRPr lang="de-DE" altLang="de-DE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  <p:pic>
        <p:nvPicPr>
          <p:cNvPr id="91139" name="Bild 1">
            <a:extLst>
              <a:ext uri="{FF2B5EF4-FFF2-40B4-BE49-F238E27FC236}">
                <a16:creationId xmlns:a16="http://schemas.microsoft.com/office/drawing/2014/main" id="{59BB2A35-2194-584E-A736-1BC57243D3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2032000"/>
            <a:ext cx="875030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ext Box 23">
            <a:extLst>
              <a:ext uri="{FF2B5EF4-FFF2-40B4-BE49-F238E27FC236}">
                <a16:creationId xmlns:a16="http://schemas.microsoft.com/office/drawing/2014/main" id="{49ACC502-0B01-EC42-83E7-185F60283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513AEA8-F974-A649-AEB8-E97036A8E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171450"/>
            <a:ext cx="899160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 definitions</a:t>
            </a:r>
            <a:endParaRPr lang="de-DE" altLang="de-DE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  <p:pic>
        <p:nvPicPr>
          <p:cNvPr id="93187" name="Bild 2">
            <a:extLst>
              <a:ext uri="{FF2B5EF4-FFF2-40B4-BE49-F238E27FC236}">
                <a16:creationId xmlns:a16="http://schemas.microsoft.com/office/drawing/2014/main" id="{737AE08F-6E27-7B41-ADC6-089B4F986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451100"/>
            <a:ext cx="8953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442" name="Rectangle 2">
            <a:extLst>
              <a:ext uri="{FF2B5EF4-FFF2-40B4-BE49-F238E27FC236}">
                <a16:creationId xmlns:a16="http://schemas.microsoft.com/office/drawing/2014/main" id="{2586FDE9-AD68-9448-A4A2-40F9CFB4E95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577850"/>
            <a:ext cx="9144000" cy="47625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US" altLang="de-DE" sz="32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Unsupervised clustering: The ISODATA algorithm</a:t>
            </a:r>
            <a:endParaRPr lang="de-DE" altLang="de-DE" sz="3200" b="1">
              <a:solidFill>
                <a:srgbClr val="00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1506" name="Text Box 6">
            <a:extLst>
              <a:ext uri="{FF2B5EF4-FFF2-40B4-BE49-F238E27FC236}">
                <a16:creationId xmlns:a16="http://schemas.microsoft.com/office/drawing/2014/main" id="{B95343BD-19EB-8D44-88A5-F5CA71153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[G. Lohmann, </a:t>
            </a:r>
            <a:r>
              <a:rPr lang="en-US" altLang="de-DE" sz="1200" b="1" i="1">
                <a:solidFill>
                  <a:schemeClr val="bg1"/>
                </a:solidFill>
              </a:rPr>
              <a:t>Volumetric Image Analysis, John Wiley &amp; Sons, 1998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  <p:pic>
        <p:nvPicPr>
          <p:cNvPr id="21507" name="Picture 8" descr="isodataalg.tiff                                                004D0E95Macintosh HD                   BBA7EC79:">
            <a:extLst>
              <a:ext uri="{FF2B5EF4-FFF2-40B4-BE49-F238E27FC236}">
                <a16:creationId xmlns:a16="http://schemas.microsoft.com/office/drawing/2014/main" id="{20D2CD83-6F15-1E4E-A594-19F678A50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1301750"/>
            <a:ext cx="6667500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43BA1D5-D759-E542-9B98-3C29178B39A0}"/>
              </a:ext>
            </a:extLst>
          </p:cNvPr>
          <p:cNvSpPr txBox="1"/>
          <p:nvPr/>
        </p:nvSpPr>
        <p:spPr>
          <a:xfrm>
            <a:off x="3821113" y="3644900"/>
            <a:ext cx="674687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-128"/>
              </a:rPr>
              <a:t>(l-1)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3DEAF81-7082-DB4B-AE07-BB3B840842BA}"/>
              </a:ext>
            </a:extLst>
          </p:cNvPr>
          <p:cNvSpPr txBox="1"/>
          <p:nvPr/>
        </p:nvSpPr>
        <p:spPr>
          <a:xfrm>
            <a:off x="2716213" y="3398838"/>
            <a:ext cx="674687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-128"/>
              </a:rPr>
              <a:t>(l-1)</a:t>
            </a: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ext Box 23">
            <a:extLst>
              <a:ext uri="{FF2B5EF4-FFF2-40B4-BE49-F238E27FC236}">
                <a16:creationId xmlns:a16="http://schemas.microsoft.com/office/drawing/2014/main" id="{97342C95-BBC0-9D41-AA6F-775F2AC09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3F15D93-C2C5-CE43-AA83-302049FD6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171450"/>
            <a:ext cx="899160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 definitions</a:t>
            </a:r>
            <a:endParaRPr lang="de-DE" altLang="de-DE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  <p:pic>
        <p:nvPicPr>
          <p:cNvPr id="95235" name="Bild 1">
            <a:extLst>
              <a:ext uri="{FF2B5EF4-FFF2-40B4-BE49-F238E27FC236}">
                <a16:creationId xmlns:a16="http://schemas.microsoft.com/office/drawing/2014/main" id="{5F618287-819C-6241-8DCB-0C41247E4C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3619500"/>
            <a:ext cx="88519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6" name="Bild 5">
            <a:extLst>
              <a:ext uri="{FF2B5EF4-FFF2-40B4-BE49-F238E27FC236}">
                <a16:creationId xmlns:a16="http://schemas.microsoft.com/office/drawing/2014/main" id="{44F2A3C2-F3EE-D746-9619-A1E72EBCB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647700"/>
            <a:ext cx="72263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ext Box 23">
            <a:extLst>
              <a:ext uri="{FF2B5EF4-FFF2-40B4-BE49-F238E27FC236}">
                <a16:creationId xmlns:a16="http://schemas.microsoft.com/office/drawing/2014/main" id="{12F48797-C29F-A04A-818A-DCF8999B5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E38EB83-F92B-854C-A4B2-3AB4A99C0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171450"/>
            <a:ext cx="899160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 definitions</a:t>
            </a:r>
            <a:endParaRPr lang="de-DE" altLang="de-DE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  <p:pic>
        <p:nvPicPr>
          <p:cNvPr id="97283" name="Bild 2">
            <a:extLst>
              <a:ext uri="{FF2B5EF4-FFF2-40B4-BE49-F238E27FC236}">
                <a16:creationId xmlns:a16="http://schemas.microsoft.com/office/drawing/2014/main" id="{159F6956-B7D9-6143-9F6A-024E350445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817563"/>
            <a:ext cx="2463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Bild 6">
            <a:extLst>
              <a:ext uri="{FF2B5EF4-FFF2-40B4-BE49-F238E27FC236}">
                <a16:creationId xmlns:a16="http://schemas.microsoft.com/office/drawing/2014/main" id="{5E16D6B6-F03A-4240-84EE-636B3CAF98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3427413"/>
            <a:ext cx="8890000" cy="271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756D25E-3962-D240-9F44-E4ECCF66B9CA}"/>
              </a:ext>
            </a:extLst>
          </p:cNvPr>
          <p:cNvSpPr txBox="1"/>
          <p:nvPr/>
        </p:nvSpPr>
        <p:spPr>
          <a:xfrm>
            <a:off x="6357938" y="4737100"/>
            <a:ext cx="1300162" cy="4000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-128"/>
              </a:rPr>
              <a:t>above</a:t>
            </a:r>
            <a:endParaRPr lang="de-DE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-128"/>
            </a:endParaRP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ext Box 23">
            <a:extLst>
              <a:ext uri="{FF2B5EF4-FFF2-40B4-BE49-F238E27FC236}">
                <a16:creationId xmlns:a16="http://schemas.microsoft.com/office/drawing/2014/main" id="{A53A660E-D697-1846-818B-AFC2F2360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D60B590-790B-6A47-9FFB-4AFBAD99A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171450"/>
            <a:ext cx="899160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 definitions</a:t>
            </a:r>
            <a:endParaRPr lang="de-DE" altLang="de-DE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  <p:pic>
        <p:nvPicPr>
          <p:cNvPr id="99331" name="Bild 1">
            <a:extLst>
              <a:ext uri="{FF2B5EF4-FFF2-40B4-BE49-F238E27FC236}">
                <a16:creationId xmlns:a16="http://schemas.microsoft.com/office/drawing/2014/main" id="{265D8ADD-023A-A64B-9538-E43800A50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8400"/>
            <a:ext cx="9144000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2" name="Bild 5">
            <a:extLst>
              <a:ext uri="{FF2B5EF4-FFF2-40B4-BE49-F238E27FC236}">
                <a16:creationId xmlns:a16="http://schemas.microsoft.com/office/drawing/2014/main" id="{BF2CAD4A-50B8-504C-8A49-E79682E427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1000"/>
            <a:ext cx="91440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ext Box 23">
            <a:extLst>
              <a:ext uri="{FF2B5EF4-FFF2-40B4-BE49-F238E27FC236}">
                <a16:creationId xmlns:a16="http://schemas.microsoft.com/office/drawing/2014/main" id="{3E7D1E7E-A567-9C41-829D-0D5CA07C1F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84CCCBA-21C1-3F46-A1B5-2F128EF81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171450"/>
            <a:ext cx="899160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 definitions</a:t>
            </a:r>
            <a:endParaRPr lang="de-DE" altLang="de-DE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  <p:pic>
        <p:nvPicPr>
          <p:cNvPr id="101379" name="Bild 2">
            <a:extLst>
              <a:ext uri="{FF2B5EF4-FFF2-40B4-BE49-F238E27FC236}">
                <a16:creationId xmlns:a16="http://schemas.microsoft.com/office/drawing/2014/main" id="{F4D617DF-3202-074A-A316-2AF1ECB843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46263"/>
            <a:ext cx="8991600" cy="255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0" name="Bild 6">
            <a:extLst>
              <a:ext uri="{FF2B5EF4-FFF2-40B4-BE49-F238E27FC236}">
                <a16:creationId xmlns:a16="http://schemas.microsoft.com/office/drawing/2014/main" id="{416F0388-DCE8-3B4F-8F35-31615B0E33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635500"/>
            <a:ext cx="89535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A93362E-871A-014E-859E-9F833C28BE86}"/>
              </a:ext>
            </a:extLst>
          </p:cNvPr>
          <p:cNvSpPr txBox="1"/>
          <p:nvPr/>
        </p:nvSpPr>
        <p:spPr>
          <a:xfrm>
            <a:off x="8610600" y="4660900"/>
            <a:ext cx="393700" cy="4000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-128"/>
              </a:rPr>
              <a:t>1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ext Box 23">
            <a:extLst>
              <a:ext uri="{FF2B5EF4-FFF2-40B4-BE49-F238E27FC236}">
                <a16:creationId xmlns:a16="http://schemas.microsoft.com/office/drawing/2014/main" id="{99D41B1C-036E-E14F-AC1C-9B2455904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0C2B0B4-77B4-2B42-9B8B-1D2865CF2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171450"/>
            <a:ext cx="899160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 definitions</a:t>
            </a:r>
            <a:endParaRPr lang="de-DE" altLang="de-DE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  <p:pic>
        <p:nvPicPr>
          <p:cNvPr id="103427" name="Bild 1">
            <a:extLst>
              <a:ext uri="{FF2B5EF4-FFF2-40B4-BE49-F238E27FC236}">
                <a16:creationId xmlns:a16="http://schemas.microsoft.com/office/drawing/2014/main" id="{F9CA5E9C-8E7C-BD47-AF95-3FD893BCB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809750"/>
            <a:ext cx="8813800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ext Box 23">
            <a:extLst>
              <a:ext uri="{FF2B5EF4-FFF2-40B4-BE49-F238E27FC236}">
                <a16:creationId xmlns:a16="http://schemas.microsoft.com/office/drawing/2014/main" id="{7011B15A-F145-F645-994F-67E96EED1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5B5FE3C-9161-474E-8FC8-E67A2F878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171450"/>
            <a:ext cx="899160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 definitions</a:t>
            </a:r>
            <a:endParaRPr lang="de-DE" altLang="de-DE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  <p:pic>
        <p:nvPicPr>
          <p:cNvPr id="105475" name="Bild 2">
            <a:extLst>
              <a:ext uri="{FF2B5EF4-FFF2-40B4-BE49-F238E27FC236}">
                <a16:creationId xmlns:a16="http://schemas.microsoft.com/office/drawing/2014/main" id="{FEC1AC8E-EE24-EF44-A4F9-4CA349A77F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308225"/>
            <a:ext cx="9105900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ext Box 23">
            <a:extLst>
              <a:ext uri="{FF2B5EF4-FFF2-40B4-BE49-F238E27FC236}">
                <a16:creationId xmlns:a16="http://schemas.microsoft.com/office/drawing/2014/main" id="{9145F855-3DD1-434F-8FEA-DAF562F7A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DDD808E-A706-084B-95D5-974E2E086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171450"/>
            <a:ext cx="899160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 definitions</a:t>
            </a:r>
            <a:endParaRPr lang="de-DE" altLang="de-DE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  <p:pic>
        <p:nvPicPr>
          <p:cNvPr id="107523" name="Bild 1">
            <a:extLst>
              <a:ext uri="{FF2B5EF4-FFF2-40B4-BE49-F238E27FC236}">
                <a16:creationId xmlns:a16="http://schemas.microsoft.com/office/drawing/2014/main" id="{F5899B36-E3F5-4747-8306-1AFF175488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3300"/>
            <a:ext cx="9144000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ext Box 23">
            <a:extLst>
              <a:ext uri="{FF2B5EF4-FFF2-40B4-BE49-F238E27FC236}">
                <a16:creationId xmlns:a16="http://schemas.microsoft.com/office/drawing/2014/main" id="{3D42B178-E6AF-074B-A489-2EBC66C0E9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17AD572-D27A-AB42-B21C-262893B6F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171450"/>
            <a:ext cx="899160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 definitions</a:t>
            </a:r>
            <a:endParaRPr lang="de-DE" altLang="de-DE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  <p:pic>
        <p:nvPicPr>
          <p:cNvPr id="109571" name="Bild 2">
            <a:extLst>
              <a:ext uri="{FF2B5EF4-FFF2-40B4-BE49-F238E27FC236}">
                <a16:creationId xmlns:a16="http://schemas.microsoft.com/office/drawing/2014/main" id="{79F72A9D-5CA8-E543-965D-22C4E8E3B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2438400"/>
            <a:ext cx="9028112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ext Box 23">
            <a:extLst>
              <a:ext uri="{FF2B5EF4-FFF2-40B4-BE49-F238E27FC236}">
                <a16:creationId xmlns:a16="http://schemas.microsoft.com/office/drawing/2014/main" id="{8715CC5B-A2E0-5D4E-8954-2D637FB59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893C4BA-68F8-A640-86D8-CADA05EB5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171450"/>
            <a:ext cx="899160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 operations on images</a:t>
            </a:r>
            <a:endParaRPr lang="de-DE" altLang="de-DE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  <p:pic>
        <p:nvPicPr>
          <p:cNvPr id="111619" name="Bild 1">
            <a:extLst>
              <a:ext uri="{FF2B5EF4-FFF2-40B4-BE49-F238E27FC236}">
                <a16:creationId xmlns:a16="http://schemas.microsoft.com/office/drawing/2014/main" id="{61F28317-94FD-6F49-8641-A50357E23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876425"/>
            <a:ext cx="910590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ext Box 23">
            <a:extLst>
              <a:ext uri="{FF2B5EF4-FFF2-40B4-BE49-F238E27FC236}">
                <a16:creationId xmlns:a16="http://schemas.microsoft.com/office/drawing/2014/main" id="{CDEEA6CB-5653-5143-B919-EFDBC66D8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32932EE-AD1E-5742-8389-87AEFA07A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171450"/>
            <a:ext cx="899160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 operations on images</a:t>
            </a:r>
            <a:endParaRPr lang="de-DE" altLang="de-DE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  <p:pic>
        <p:nvPicPr>
          <p:cNvPr id="113667" name="Bild 2">
            <a:extLst>
              <a:ext uri="{FF2B5EF4-FFF2-40B4-BE49-F238E27FC236}">
                <a16:creationId xmlns:a16="http://schemas.microsoft.com/office/drawing/2014/main" id="{A47CC52C-4F09-D640-9FC6-023C763FD3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62063"/>
            <a:ext cx="8801100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586" name="Rectangle 2">
            <a:extLst>
              <a:ext uri="{FF2B5EF4-FFF2-40B4-BE49-F238E27FC236}">
                <a16:creationId xmlns:a16="http://schemas.microsoft.com/office/drawing/2014/main" id="{209AC9FF-FE8A-DF40-B17C-49850F938BF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38150"/>
            <a:ext cx="7772400" cy="47625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US" altLang="de-DE" sz="32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Fuzzy C-means segmentation</a:t>
            </a:r>
            <a:endParaRPr lang="de-DE" altLang="de-DE" sz="3200" b="1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anose="020B0600070205080204" pitchFamily="34" charset="-128"/>
            </a:endParaRPr>
          </a:p>
        </p:txBody>
      </p:sp>
      <p:sp>
        <p:nvSpPr>
          <p:cNvPr id="1475587" name="Rectangle 3">
            <a:extLst>
              <a:ext uri="{FF2B5EF4-FFF2-40B4-BE49-F238E27FC236}">
                <a16:creationId xmlns:a16="http://schemas.microsoft.com/office/drawing/2014/main" id="{902F0503-92EC-2E4E-AC42-3B93F4F465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3327400"/>
            <a:ext cx="8610600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altLang="de-DE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FCM minimizes the following objective function:</a:t>
            </a:r>
          </a:p>
        </p:txBody>
      </p:sp>
      <p:sp>
        <p:nvSpPr>
          <p:cNvPr id="1475592" name="Rectangle 8">
            <a:extLst>
              <a:ext uri="{FF2B5EF4-FFF2-40B4-BE49-F238E27FC236}">
                <a16:creationId xmlns:a16="http://schemas.microsoft.com/office/drawing/2014/main" id="{496658E1-CADD-E948-BC05-BA7FC2D4B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1041400"/>
            <a:ext cx="8610600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altLang="de-DE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Fuzzy C-Means (FCM) </a:t>
            </a:r>
            <a:r>
              <a:rPr lang="en-US" altLang="de-DE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segmentation algorithms do not force a voxel to belong to exclusively one class, but assign a membership value              with</a:t>
            </a:r>
          </a:p>
        </p:txBody>
      </p:sp>
      <p:sp>
        <p:nvSpPr>
          <p:cNvPr id="23556" name="Text Box 10">
            <a:extLst>
              <a:ext uri="{FF2B5EF4-FFF2-40B4-BE49-F238E27FC236}">
                <a16:creationId xmlns:a16="http://schemas.microsoft.com/office/drawing/2014/main" id="{70E4AC3C-6723-D34D-ADDD-71F442B5B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[J.K. Udupa &amp; S. Samarasekera, </a:t>
            </a:r>
            <a:r>
              <a:rPr lang="en-US" altLang="de-DE" sz="1200" b="1" i="1">
                <a:solidFill>
                  <a:schemeClr val="bg1"/>
                </a:solidFill>
              </a:rPr>
              <a:t>Graph.Models and Image Processing, 58, 1999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</p:txBody>
      </p:sp>
      <p:sp>
        <p:nvSpPr>
          <p:cNvPr id="1475595" name="Rectangle 11">
            <a:extLst>
              <a:ext uri="{FF2B5EF4-FFF2-40B4-BE49-F238E27FC236}">
                <a16:creationId xmlns:a16="http://schemas.microsoft.com/office/drawing/2014/main" id="{A4B67C37-9365-7F43-872B-0C42EA18A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80670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altLang="de-DE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FCM thus takes partial volume averaging effects into account.</a:t>
            </a:r>
          </a:p>
        </p:txBody>
      </p:sp>
      <p:pic>
        <p:nvPicPr>
          <p:cNvPr id="23558" name="Picture 12" descr="&#13;image-139.pdf                                                  004D0871Macintosh HD                   BBA7EC79:">
            <a:extLst>
              <a:ext uri="{FF2B5EF4-FFF2-40B4-BE49-F238E27FC236}">
                <a16:creationId xmlns:a16="http://schemas.microsoft.com/office/drawing/2014/main" id="{A6E6F177-ED74-8E4F-9C72-F2B5C7B67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2330450"/>
            <a:ext cx="744538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3" descr="&#13;image-140.pdf                                                  004D0871Macintosh HD                   BBA7EC79:">
            <a:extLst>
              <a:ext uri="{FF2B5EF4-FFF2-40B4-BE49-F238E27FC236}">
                <a16:creationId xmlns:a16="http://schemas.microsoft.com/office/drawing/2014/main" id="{08408D72-38F5-C149-9E05-6950FD529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127250"/>
            <a:ext cx="1546225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5598" name="Picture 14" descr="fcmfunc.tiff                                                   004D0E95Macintosh HD                   BBA7EC79:">
            <a:extLst>
              <a:ext uri="{FF2B5EF4-FFF2-40B4-BE49-F238E27FC236}">
                <a16:creationId xmlns:a16="http://schemas.microsoft.com/office/drawing/2014/main" id="{C3992617-745E-D04D-8C37-D981ECB5C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4146550"/>
            <a:ext cx="56388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5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5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5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5587" grpId="0" autoUpdateAnimBg="0"/>
      <p:bldP spid="1475595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ext Box 23">
            <a:extLst>
              <a:ext uri="{FF2B5EF4-FFF2-40B4-BE49-F238E27FC236}">
                <a16:creationId xmlns:a16="http://schemas.microsoft.com/office/drawing/2014/main" id="{48DAB3CD-9741-6B43-A3D4-B49B26C55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2437A2C-EBE9-AE4D-88A9-5604733AE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171450"/>
            <a:ext cx="899160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 operations on images</a:t>
            </a:r>
            <a:endParaRPr lang="de-DE" altLang="de-DE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  <p:pic>
        <p:nvPicPr>
          <p:cNvPr id="115715" name="Bild 1">
            <a:extLst>
              <a:ext uri="{FF2B5EF4-FFF2-40B4-BE49-F238E27FC236}">
                <a16:creationId xmlns:a16="http://schemas.microsoft.com/office/drawing/2014/main" id="{914B416E-DFF7-AF43-9D1B-6B99F53470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2425700"/>
            <a:ext cx="8618538" cy="39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6" name="Bild 5">
            <a:extLst>
              <a:ext uri="{FF2B5EF4-FFF2-40B4-BE49-F238E27FC236}">
                <a16:creationId xmlns:a16="http://schemas.microsoft.com/office/drawing/2014/main" id="{FECB09C5-1432-4E4E-BC92-7241F6DEC2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850900"/>
            <a:ext cx="70612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ext Box 23">
            <a:extLst>
              <a:ext uri="{FF2B5EF4-FFF2-40B4-BE49-F238E27FC236}">
                <a16:creationId xmlns:a16="http://schemas.microsoft.com/office/drawing/2014/main" id="{9A43836B-0BA3-6344-A29D-BB018F60F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E4AFFB2-2D5C-3943-B6CA-13933B789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171450"/>
            <a:ext cx="899160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 operations on images</a:t>
            </a:r>
            <a:endParaRPr lang="de-DE" altLang="de-DE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  <p:pic>
        <p:nvPicPr>
          <p:cNvPr id="117763" name="Bild 2">
            <a:extLst>
              <a:ext uri="{FF2B5EF4-FFF2-40B4-BE49-F238E27FC236}">
                <a16:creationId xmlns:a16="http://schemas.microsoft.com/office/drawing/2014/main" id="{A74A1DE6-1413-854F-9A75-68EDBCB8C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628650"/>
            <a:ext cx="8077200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4" name="Bild 5">
            <a:extLst>
              <a:ext uri="{FF2B5EF4-FFF2-40B4-BE49-F238E27FC236}">
                <a16:creationId xmlns:a16="http://schemas.microsoft.com/office/drawing/2014/main" id="{4D84EB92-2746-6F45-BA8F-CC2D570B08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943225"/>
            <a:ext cx="8170863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ext Box 23">
            <a:extLst>
              <a:ext uri="{FF2B5EF4-FFF2-40B4-BE49-F238E27FC236}">
                <a16:creationId xmlns:a16="http://schemas.microsoft.com/office/drawing/2014/main" id="{086631A7-E264-3748-9D38-7969FF800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B9E3DEC-4A21-7640-8EA3-F2CC16823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171450"/>
            <a:ext cx="899160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 operations on images</a:t>
            </a:r>
            <a:endParaRPr lang="de-DE" altLang="de-DE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  <p:pic>
        <p:nvPicPr>
          <p:cNvPr id="119811" name="Bild 6">
            <a:extLst>
              <a:ext uri="{FF2B5EF4-FFF2-40B4-BE49-F238E27FC236}">
                <a16:creationId xmlns:a16="http://schemas.microsoft.com/office/drawing/2014/main" id="{9F11A183-0A84-C840-B360-A9F0861FC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43100"/>
            <a:ext cx="7005638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957CFBF-416A-FD44-95EB-72351C1512AE}"/>
              </a:ext>
            </a:extLst>
          </p:cNvPr>
          <p:cNvSpPr txBox="1"/>
          <p:nvPr/>
        </p:nvSpPr>
        <p:spPr>
          <a:xfrm>
            <a:off x="1982788" y="5600700"/>
            <a:ext cx="4540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-128"/>
              </a:rPr>
              <a:t>IN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BCB39C7-B1E7-234E-B51B-5C74873A25BB}"/>
              </a:ext>
            </a:extLst>
          </p:cNvPr>
          <p:cNvSpPr txBox="1"/>
          <p:nvPr/>
        </p:nvSpPr>
        <p:spPr>
          <a:xfrm>
            <a:off x="6361113" y="5600700"/>
            <a:ext cx="7143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-128"/>
              </a:rPr>
              <a:t>OUT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37DE5A9-6467-D242-B854-AAF04AFAEBB6}"/>
              </a:ext>
            </a:extLst>
          </p:cNvPr>
          <p:cNvSpPr txBox="1"/>
          <p:nvPr/>
        </p:nvSpPr>
        <p:spPr>
          <a:xfrm>
            <a:off x="2344738" y="817563"/>
            <a:ext cx="43783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-128"/>
              </a:rPr>
              <a:t>OUT=BORDER(BIGGESTCOMP (IN))</a:t>
            </a: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ext Box 23">
            <a:extLst>
              <a:ext uri="{FF2B5EF4-FFF2-40B4-BE49-F238E27FC236}">
                <a16:creationId xmlns:a16="http://schemas.microsoft.com/office/drawing/2014/main" id="{6480F25C-4AF4-F24E-859C-A84A8FDBE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E495C6D-65DC-1849-B727-DBE8DD64C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171450"/>
            <a:ext cx="899160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 operations on images</a:t>
            </a:r>
            <a:endParaRPr lang="de-DE" altLang="de-DE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  <p:pic>
        <p:nvPicPr>
          <p:cNvPr id="121859" name="Bild 1">
            <a:extLst>
              <a:ext uri="{FF2B5EF4-FFF2-40B4-BE49-F238E27FC236}">
                <a16:creationId xmlns:a16="http://schemas.microsoft.com/office/drawing/2014/main" id="{37340377-A845-ED4D-BFAC-CB58A04900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3217863"/>
            <a:ext cx="9004300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0" name="Bild 7">
            <a:extLst>
              <a:ext uri="{FF2B5EF4-FFF2-40B4-BE49-F238E27FC236}">
                <a16:creationId xmlns:a16="http://schemas.microsoft.com/office/drawing/2014/main" id="{EFF595EA-1A24-AA4A-ABCA-FF684AC3F8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682625"/>
            <a:ext cx="7048500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ext Box 23">
            <a:extLst>
              <a:ext uri="{FF2B5EF4-FFF2-40B4-BE49-F238E27FC236}">
                <a16:creationId xmlns:a16="http://schemas.microsoft.com/office/drawing/2014/main" id="{626AF3AA-42DC-7C46-8689-64A8C829E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4B9CBC7-1AB3-1D4B-AFAF-573FF91D9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171450"/>
            <a:ext cx="899160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 operations on images</a:t>
            </a:r>
            <a:endParaRPr lang="de-DE" altLang="de-DE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1B56017-31F5-2D41-8E02-5FF3D92D57B3}"/>
              </a:ext>
            </a:extLst>
          </p:cNvPr>
          <p:cNvSpPr txBox="1"/>
          <p:nvPr/>
        </p:nvSpPr>
        <p:spPr>
          <a:xfrm>
            <a:off x="-2289175" y="-2006600"/>
            <a:ext cx="1841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-128"/>
            </a:endParaRPr>
          </a:p>
        </p:txBody>
      </p:sp>
      <p:pic>
        <p:nvPicPr>
          <p:cNvPr id="123908" name="Bild 2">
            <a:extLst>
              <a:ext uri="{FF2B5EF4-FFF2-40B4-BE49-F238E27FC236}">
                <a16:creationId xmlns:a16="http://schemas.microsoft.com/office/drawing/2014/main" id="{086A7847-4473-1042-8616-8FFBE17734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203325"/>
            <a:ext cx="9105900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43C934E-4617-384C-A738-EE4D5F86541C}"/>
              </a:ext>
            </a:extLst>
          </p:cNvPr>
          <p:cNvSpPr txBox="1"/>
          <p:nvPr/>
        </p:nvSpPr>
        <p:spPr>
          <a:xfrm>
            <a:off x="2359025" y="3689350"/>
            <a:ext cx="38798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-128"/>
              </a:rPr>
              <a:t>OUT=BINARIZE(DIST(IN),25,25)</a:t>
            </a:r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6C2A0ABB-76D1-CD4B-8381-4F49CDFC64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425" y="4270375"/>
            <a:ext cx="3854450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6104214-EA23-9F44-8742-AC03A763F0E7}"/>
              </a:ext>
            </a:extLst>
          </p:cNvPr>
          <p:cNvSpPr txBox="1"/>
          <p:nvPr/>
        </p:nvSpPr>
        <p:spPr>
          <a:xfrm>
            <a:off x="2746375" y="6049963"/>
            <a:ext cx="45561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-128"/>
              </a:rPr>
              <a:t>IN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1C01799-3CE0-6A4E-ACF0-E2814BF513D0}"/>
              </a:ext>
            </a:extLst>
          </p:cNvPr>
          <p:cNvSpPr txBox="1"/>
          <p:nvPr/>
        </p:nvSpPr>
        <p:spPr>
          <a:xfrm>
            <a:off x="5056188" y="6081713"/>
            <a:ext cx="712787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-128"/>
              </a:rPr>
              <a:t>OUT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Text Box 23">
            <a:extLst>
              <a:ext uri="{FF2B5EF4-FFF2-40B4-BE49-F238E27FC236}">
                <a16:creationId xmlns:a16="http://schemas.microsoft.com/office/drawing/2014/main" id="{F4E9BAD8-E480-AD47-BF20-0A969CD86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8F54EE3-2E5D-294C-AFAC-B35FEDC87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171450"/>
            <a:ext cx="899160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 operations on images</a:t>
            </a:r>
            <a:endParaRPr lang="de-DE" altLang="de-DE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A3C0717-41F8-EE48-B4BC-D337FFD8976B}"/>
              </a:ext>
            </a:extLst>
          </p:cNvPr>
          <p:cNvSpPr txBox="1"/>
          <p:nvPr/>
        </p:nvSpPr>
        <p:spPr>
          <a:xfrm>
            <a:off x="-2289175" y="-2006600"/>
            <a:ext cx="1841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-128"/>
            </a:endParaRPr>
          </a:p>
        </p:txBody>
      </p:sp>
      <p:pic>
        <p:nvPicPr>
          <p:cNvPr id="125956" name="Bild 5">
            <a:extLst>
              <a:ext uri="{FF2B5EF4-FFF2-40B4-BE49-F238E27FC236}">
                <a16:creationId xmlns:a16="http://schemas.microsoft.com/office/drawing/2014/main" id="{4AE5D108-E893-8A40-AF66-512A5A420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2254250"/>
            <a:ext cx="9091612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ext Box 23">
            <a:extLst>
              <a:ext uri="{FF2B5EF4-FFF2-40B4-BE49-F238E27FC236}">
                <a16:creationId xmlns:a16="http://schemas.microsoft.com/office/drawing/2014/main" id="{B69698C0-9701-6545-8E22-675782540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8970E0C-99A6-A94D-A615-037B6A35A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171450"/>
            <a:ext cx="899160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 operations on images</a:t>
            </a:r>
            <a:endParaRPr lang="de-DE" altLang="de-DE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6F9DF85-E7F9-974B-9832-8ACD1B15BD17}"/>
              </a:ext>
            </a:extLst>
          </p:cNvPr>
          <p:cNvSpPr txBox="1"/>
          <p:nvPr/>
        </p:nvSpPr>
        <p:spPr>
          <a:xfrm>
            <a:off x="-2289175" y="-2006600"/>
            <a:ext cx="1841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-128"/>
            </a:endParaRPr>
          </a:p>
        </p:txBody>
      </p:sp>
      <p:pic>
        <p:nvPicPr>
          <p:cNvPr id="128004" name="Bild 1">
            <a:extLst>
              <a:ext uri="{FF2B5EF4-FFF2-40B4-BE49-F238E27FC236}">
                <a16:creationId xmlns:a16="http://schemas.microsoft.com/office/drawing/2014/main" id="{D404FDE2-C25F-EF44-8BC5-2F31E8560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817563"/>
            <a:ext cx="8356600" cy="556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ext Box 23">
            <a:extLst>
              <a:ext uri="{FF2B5EF4-FFF2-40B4-BE49-F238E27FC236}">
                <a16:creationId xmlns:a16="http://schemas.microsoft.com/office/drawing/2014/main" id="{3F189390-6602-4B4E-828E-43816A67E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AD533E-4219-874A-BA00-DBB10D36C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171450"/>
            <a:ext cx="899160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 operations on images</a:t>
            </a:r>
            <a:endParaRPr lang="de-DE" altLang="de-DE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14F26EB-D4EE-7A44-B749-B177D75240D8}"/>
              </a:ext>
            </a:extLst>
          </p:cNvPr>
          <p:cNvSpPr txBox="1"/>
          <p:nvPr/>
        </p:nvSpPr>
        <p:spPr>
          <a:xfrm>
            <a:off x="-2289175" y="-2006600"/>
            <a:ext cx="1841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-128"/>
            </a:endParaRPr>
          </a:p>
        </p:txBody>
      </p:sp>
      <p:pic>
        <p:nvPicPr>
          <p:cNvPr id="130052" name="Bild 2">
            <a:extLst>
              <a:ext uri="{FF2B5EF4-FFF2-40B4-BE49-F238E27FC236}">
                <a16:creationId xmlns:a16="http://schemas.microsoft.com/office/drawing/2014/main" id="{C7FCD67E-1442-8440-A8ED-17E3174A1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660525"/>
            <a:ext cx="8851900" cy="338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ext Box 23">
            <a:extLst>
              <a:ext uri="{FF2B5EF4-FFF2-40B4-BE49-F238E27FC236}">
                <a16:creationId xmlns:a16="http://schemas.microsoft.com/office/drawing/2014/main" id="{5271B89D-FA0B-DC45-A26F-205F005188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868BCD4-A53E-2F49-91D3-E9610CE9E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171450"/>
            <a:ext cx="899160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 operations on images</a:t>
            </a:r>
            <a:endParaRPr lang="de-DE" altLang="de-DE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E072DE7-3678-7F44-8C9F-C498AF53388C}"/>
              </a:ext>
            </a:extLst>
          </p:cNvPr>
          <p:cNvSpPr txBox="1"/>
          <p:nvPr/>
        </p:nvSpPr>
        <p:spPr>
          <a:xfrm>
            <a:off x="-2289175" y="-2006600"/>
            <a:ext cx="1841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-128"/>
            </a:endParaRPr>
          </a:p>
        </p:txBody>
      </p:sp>
      <p:pic>
        <p:nvPicPr>
          <p:cNvPr id="132100" name="Bild 1">
            <a:extLst>
              <a:ext uri="{FF2B5EF4-FFF2-40B4-BE49-F238E27FC236}">
                <a16:creationId xmlns:a16="http://schemas.microsoft.com/office/drawing/2014/main" id="{3E0A978E-B825-5843-83EF-322BF4754A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4013200"/>
            <a:ext cx="896620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1" name="Bild 5">
            <a:extLst>
              <a:ext uri="{FF2B5EF4-FFF2-40B4-BE49-F238E27FC236}">
                <a16:creationId xmlns:a16="http://schemas.microsoft.com/office/drawing/2014/main" id="{D540ADEF-E31B-8A41-B1D9-5DBFB6C543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47700"/>
            <a:ext cx="8991600" cy="32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ext Box 23">
            <a:extLst>
              <a:ext uri="{FF2B5EF4-FFF2-40B4-BE49-F238E27FC236}">
                <a16:creationId xmlns:a16="http://schemas.microsoft.com/office/drawing/2014/main" id="{7730059D-9DF4-7A40-A939-7AFEAE848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EB405CC-32E5-774E-A1FC-303E70B46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171450"/>
            <a:ext cx="899160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 operations on images</a:t>
            </a:r>
            <a:endParaRPr lang="de-DE" altLang="de-DE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F8AB12A-1E08-214F-8DA9-5E79D09F83C4}"/>
              </a:ext>
            </a:extLst>
          </p:cNvPr>
          <p:cNvSpPr txBox="1"/>
          <p:nvPr/>
        </p:nvSpPr>
        <p:spPr>
          <a:xfrm>
            <a:off x="-2289175" y="-2006600"/>
            <a:ext cx="1841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-128"/>
            </a:endParaRPr>
          </a:p>
        </p:txBody>
      </p:sp>
      <p:pic>
        <p:nvPicPr>
          <p:cNvPr id="134148" name="Bild 2">
            <a:extLst>
              <a:ext uri="{FF2B5EF4-FFF2-40B4-BE49-F238E27FC236}">
                <a16:creationId xmlns:a16="http://schemas.microsoft.com/office/drawing/2014/main" id="{D0995751-0AFB-5D48-8553-39FE5544A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788988"/>
            <a:ext cx="8991600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634" name="Rectangle 2">
            <a:extLst>
              <a:ext uri="{FF2B5EF4-FFF2-40B4-BE49-F238E27FC236}">
                <a16:creationId xmlns:a16="http://schemas.microsoft.com/office/drawing/2014/main" id="{0547CFC4-1668-DE44-B75E-EB3AE790423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98450"/>
            <a:ext cx="8686800" cy="47625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US" altLang="de-DE" sz="32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Adaptive Fuzzy C-means segmentation</a:t>
            </a:r>
            <a:endParaRPr lang="de-DE" altLang="de-DE" sz="3200" b="1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anose="020B0600070205080204" pitchFamily="34" charset="-128"/>
            </a:endParaRPr>
          </a:p>
        </p:txBody>
      </p:sp>
      <p:sp>
        <p:nvSpPr>
          <p:cNvPr id="1477635" name="Rectangle 3">
            <a:extLst>
              <a:ext uri="{FF2B5EF4-FFF2-40B4-BE49-F238E27FC236}">
                <a16:creationId xmlns:a16="http://schemas.microsoft.com/office/drawing/2014/main" id="{78DBFEB2-7B49-D649-8C00-01B42630DC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527300"/>
            <a:ext cx="9067800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altLang="de-DE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Inhomogeneities are well modeled by the product of the original image with a smoothly varying multiplier field</a:t>
            </a:r>
            <a:r>
              <a:rPr lang="en-US" altLang="de-DE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</a:t>
            </a:r>
            <a:r>
              <a:rPr lang="en-US" altLang="de-DE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(Dawant et al., </a:t>
            </a:r>
            <a:r>
              <a:rPr lang="en-US" altLang="de-DE" sz="1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IEEE Trans.Med.Imag.</a:t>
            </a:r>
            <a:r>
              <a:rPr lang="en-US" altLang="de-DE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1993</a:t>
            </a:r>
            <a:r>
              <a:rPr lang="en-US" altLang="de-DE" sz="1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r>
              <a:rPr lang="en-US" altLang="de-DE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1477636" name="Rectangle 4">
            <a:extLst>
              <a:ext uri="{FF2B5EF4-FFF2-40B4-BE49-F238E27FC236}">
                <a16:creationId xmlns:a16="http://schemas.microsoft.com/office/drawing/2014/main" id="{7C8C716F-69A7-3844-90B3-3B88EA239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" y="622300"/>
            <a:ext cx="8953500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altLang="de-DE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following factors cause  intensity inhomogeneities in MRI:</a:t>
            </a:r>
            <a:endParaRPr lang="en-US" altLang="de-DE" sz="2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>
              <a:lnSpc>
                <a:spcPct val="15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altLang="de-DE" sz="1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Radio frequency excitation field inhomogeneity</a:t>
            </a:r>
            <a:r>
              <a:rPr lang="en-US" altLang="de-DE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de-DE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(McVeigh et al., </a:t>
            </a:r>
            <a:r>
              <a:rPr lang="en-US" altLang="de-DE" sz="1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Med.Phys., 1986)</a:t>
            </a:r>
            <a:r>
              <a:rPr lang="en-US" altLang="de-DE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altLang="de-DE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>
              <a:lnSpc>
                <a:spcPct val="15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altLang="de-DE" sz="1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eddy current driven field gradients</a:t>
            </a:r>
            <a:r>
              <a:rPr lang="en-US" altLang="de-DE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de-DE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(Simmons et al., </a:t>
            </a:r>
            <a:r>
              <a:rPr lang="en-US" altLang="de-DE" sz="1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Magn.Reson.Med., 1994)</a:t>
            </a:r>
            <a:r>
              <a:rPr lang="en-US" altLang="de-DE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altLang="de-DE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>
              <a:lnSpc>
                <a:spcPct val="15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altLang="de-DE" sz="1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RF penetration and standing wave effects</a:t>
            </a:r>
            <a:r>
              <a:rPr lang="en-US" altLang="de-DE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de-DE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(Bottomley &amp; Andrew, </a:t>
            </a:r>
            <a:r>
              <a:rPr lang="en-US" altLang="de-DE" sz="1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Phys.Med.Biol., 1978)</a:t>
            </a:r>
            <a:r>
              <a:rPr lang="en-US" altLang="de-DE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altLang="de-DE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5604" name="Text Box 5">
            <a:extLst>
              <a:ext uri="{FF2B5EF4-FFF2-40B4-BE49-F238E27FC236}">
                <a16:creationId xmlns:a16="http://schemas.microsoft.com/office/drawing/2014/main" id="{D7E17724-6249-C541-BFA2-1C0F79C27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[D.L. Pham &amp; J.L. Prince, </a:t>
            </a:r>
            <a:r>
              <a:rPr lang="en-US" altLang="de-DE" sz="1200" b="1" i="1">
                <a:solidFill>
                  <a:schemeClr val="bg1"/>
                </a:solidFill>
              </a:rPr>
              <a:t>Pattern Recognition Letters, 20, 1999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  <p:pic>
        <p:nvPicPr>
          <p:cNvPr id="1477642" name="Picture 10" descr="&#13;image-141.pdf                                                  004D0871Macintosh HD                   BBA7EC79:">
            <a:extLst>
              <a:ext uri="{FF2B5EF4-FFF2-40B4-BE49-F238E27FC236}">
                <a16:creationId xmlns:a16="http://schemas.microsoft.com/office/drawing/2014/main" id="{B19F43F2-B911-494D-BE0C-42CB4FBEE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187700"/>
            <a:ext cx="787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7643" name="Rectangle 11">
            <a:extLst>
              <a:ext uri="{FF2B5EF4-FFF2-40B4-BE49-F238E27FC236}">
                <a16:creationId xmlns:a16="http://schemas.microsoft.com/office/drawing/2014/main" id="{6EED98D9-DDAD-3545-BCBA-E9F22A5F7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619500"/>
            <a:ext cx="8610600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altLang="de-DE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Functional of the </a:t>
            </a:r>
            <a:r>
              <a:rPr lang="en-US" altLang="de-DE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adaptive fuzzy C-means (AFCM)</a:t>
            </a:r>
            <a:r>
              <a:rPr lang="en-US" altLang="de-DE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algorithm:</a:t>
            </a:r>
            <a:endParaRPr lang="en-US" altLang="de-DE" sz="2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477645" name="Picture 13" descr="&#13;afcmfunc.tiff                                                  004D0E95Macintosh HD                   BBA7EC79:">
            <a:extLst>
              <a:ext uri="{FF2B5EF4-FFF2-40B4-BE49-F238E27FC236}">
                <a16:creationId xmlns:a16="http://schemas.microsoft.com/office/drawing/2014/main" id="{1AF88CF3-B671-BE46-BAF3-E982B80EF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4292600"/>
            <a:ext cx="6421438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7646" name="Picture 14" descr="convol.tiff                                                    004D0E95Macintosh HD                   BBA7EC79:">
            <a:extLst>
              <a:ext uri="{FF2B5EF4-FFF2-40B4-BE49-F238E27FC236}">
                <a16:creationId xmlns:a16="http://schemas.microsoft.com/office/drawing/2014/main" id="{EBF70030-AE99-1542-9C3C-D40C3F637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013" y="4305300"/>
            <a:ext cx="2490787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7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7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7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7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7635" grpId="0" autoUpdateAnimBg="0"/>
      <p:bldP spid="1477643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Text Box 23">
            <a:extLst>
              <a:ext uri="{FF2B5EF4-FFF2-40B4-BE49-F238E27FC236}">
                <a16:creationId xmlns:a16="http://schemas.microsoft.com/office/drawing/2014/main" id="{88CF18FC-CD79-4E42-99FC-724CCB263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D406E04-A37F-2E47-886A-7A80856436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171450"/>
            <a:ext cx="899160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 operations on images</a:t>
            </a:r>
            <a:endParaRPr lang="de-DE" altLang="de-DE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FF25691-499F-8B44-838B-AFE262DEE5AE}"/>
              </a:ext>
            </a:extLst>
          </p:cNvPr>
          <p:cNvSpPr txBox="1"/>
          <p:nvPr/>
        </p:nvSpPr>
        <p:spPr>
          <a:xfrm>
            <a:off x="-2289175" y="-2006600"/>
            <a:ext cx="1841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-128"/>
            </a:endParaRPr>
          </a:p>
        </p:txBody>
      </p:sp>
      <p:pic>
        <p:nvPicPr>
          <p:cNvPr id="136196" name="Bild 1">
            <a:extLst>
              <a:ext uri="{FF2B5EF4-FFF2-40B4-BE49-F238E27FC236}">
                <a16:creationId xmlns:a16="http://schemas.microsoft.com/office/drawing/2014/main" id="{1AAB82CE-5CBC-364F-98A5-CC22024B0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647700"/>
            <a:ext cx="6400800" cy="425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7" name="Bild 5">
            <a:extLst>
              <a:ext uri="{FF2B5EF4-FFF2-40B4-BE49-F238E27FC236}">
                <a16:creationId xmlns:a16="http://schemas.microsoft.com/office/drawing/2014/main" id="{EE1A9226-79D9-F04F-81A0-7EE89FD4EF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4903788"/>
            <a:ext cx="6400800" cy="154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Text Box 23">
            <a:extLst>
              <a:ext uri="{FF2B5EF4-FFF2-40B4-BE49-F238E27FC236}">
                <a16:creationId xmlns:a16="http://schemas.microsoft.com/office/drawing/2014/main" id="{9F80A502-6987-E848-A4DE-19A187A29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BF46D33-8768-4F45-A10F-975EA321E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171450"/>
            <a:ext cx="899160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 operations on meshes</a:t>
            </a:r>
            <a:endParaRPr lang="de-DE" altLang="de-DE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048A2B4-B921-AA41-87AC-3D4F90523424}"/>
              </a:ext>
            </a:extLst>
          </p:cNvPr>
          <p:cNvSpPr txBox="1"/>
          <p:nvPr/>
        </p:nvSpPr>
        <p:spPr>
          <a:xfrm>
            <a:off x="-2289175" y="-2006600"/>
            <a:ext cx="1841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-128"/>
            </a:endParaRPr>
          </a:p>
        </p:txBody>
      </p:sp>
      <p:pic>
        <p:nvPicPr>
          <p:cNvPr id="138244" name="Bild 2">
            <a:extLst>
              <a:ext uri="{FF2B5EF4-FFF2-40B4-BE49-F238E27FC236}">
                <a16:creationId xmlns:a16="http://schemas.microsoft.com/office/drawing/2014/main" id="{EE745A1C-8765-314F-948B-C43ED36AD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476375"/>
            <a:ext cx="8928100" cy="328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Text Box 23">
            <a:extLst>
              <a:ext uri="{FF2B5EF4-FFF2-40B4-BE49-F238E27FC236}">
                <a16:creationId xmlns:a16="http://schemas.microsoft.com/office/drawing/2014/main" id="{652CA10D-436C-024B-AD39-50048D3B8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E8865BC-B3DB-8645-9486-BE6C9A652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171450"/>
            <a:ext cx="899160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 operations on meshes</a:t>
            </a:r>
            <a:endParaRPr lang="de-DE" altLang="de-DE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8B2AD03-6D74-AC4D-870E-BD0234BE4930}"/>
              </a:ext>
            </a:extLst>
          </p:cNvPr>
          <p:cNvSpPr txBox="1"/>
          <p:nvPr/>
        </p:nvSpPr>
        <p:spPr>
          <a:xfrm>
            <a:off x="-2289175" y="-2006600"/>
            <a:ext cx="1841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-128"/>
            </a:endParaRPr>
          </a:p>
        </p:txBody>
      </p:sp>
      <p:pic>
        <p:nvPicPr>
          <p:cNvPr id="140292" name="Bild 2">
            <a:extLst>
              <a:ext uri="{FF2B5EF4-FFF2-40B4-BE49-F238E27FC236}">
                <a16:creationId xmlns:a16="http://schemas.microsoft.com/office/drawing/2014/main" id="{188FB294-D35B-2444-848C-998B64EA3D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476375"/>
            <a:ext cx="8928100" cy="328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Text Box 23">
            <a:extLst>
              <a:ext uri="{FF2B5EF4-FFF2-40B4-BE49-F238E27FC236}">
                <a16:creationId xmlns:a16="http://schemas.microsoft.com/office/drawing/2014/main" id="{02E7F62C-09ED-0F47-B3E5-1D9AA8073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E504043-E45B-0D4F-BBD4-D2A55EB1C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171450"/>
            <a:ext cx="899160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 operations on meshes</a:t>
            </a:r>
            <a:endParaRPr lang="de-DE" altLang="de-DE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C95B5E7-FD14-114D-A542-914DCCCC0356}"/>
              </a:ext>
            </a:extLst>
          </p:cNvPr>
          <p:cNvSpPr txBox="1"/>
          <p:nvPr/>
        </p:nvSpPr>
        <p:spPr>
          <a:xfrm>
            <a:off x="-2289175" y="-2006600"/>
            <a:ext cx="1841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-128"/>
            </a:endParaRPr>
          </a:p>
        </p:txBody>
      </p:sp>
      <p:pic>
        <p:nvPicPr>
          <p:cNvPr id="142340" name="Bild 5">
            <a:extLst>
              <a:ext uri="{FF2B5EF4-FFF2-40B4-BE49-F238E27FC236}">
                <a16:creationId xmlns:a16="http://schemas.microsoft.com/office/drawing/2014/main" id="{716B7E67-CB2D-4747-BB93-57B13D5A6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647700"/>
            <a:ext cx="6515100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1" name="Bild 7">
            <a:extLst>
              <a:ext uri="{FF2B5EF4-FFF2-40B4-BE49-F238E27FC236}">
                <a16:creationId xmlns:a16="http://schemas.microsoft.com/office/drawing/2014/main" id="{2E421AA6-2450-4642-8CDF-F61BEA48BB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2847975"/>
            <a:ext cx="777240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Text Box 23">
            <a:extLst>
              <a:ext uri="{FF2B5EF4-FFF2-40B4-BE49-F238E27FC236}">
                <a16:creationId xmlns:a16="http://schemas.microsoft.com/office/drawing/2014/main" id="{59D6973B-1B88-ED43-B775-CEE664FAD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2087158-612B-5147-9E64-D619F32DE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171450"/>
            <a:ext cx="899160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 operations on meshes</a:t>
            </a:r>
            <a:endParaRPr lang="de-DE" altLang="de-DE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E12D5F3-81F6-7940-8174-ED52B6ABC57D}"/>
              </a:ext>
            </a:extLst>
          </p:cNvPr>
          <p:cNvSpPr txBox="1"/>
          <p:nvPr/>
        </p:nvSpPr>
        <p:spPr>
          <a:xfrm>
            <a:off x="-2289175" y="-2006600"/>
            <a:ext cx="1841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-128"/>
            </a:endParaRPr>
          </a:p>
        </p:txBody>
      </p:sp>
      <p:pic>
        <p:nvPicPr>
          <p:cNvPr id="144388" name="Bild 1">
            <a:extLst>
              <a:ext uri="{FF2B5EF4-FFF2-40B4-BE49-F238E27FC236}">
                <a16:creationId xmlns:a16="http://schemas.microsoft.com/office/drawing/2014/main" id="{D82FE6A5-A363-EE44-AF04-F8AD5CA76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1103313"/>
            <a:ext cx="8470900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Text Box 23">
            <a:extLst>
              <a:ext uri="{FF2B5EF4-FFF2-40B4-BE49-F238E27FC236}">
                <a16:creationId xmlns:a16="http://schemas.microsoft.com/office/drawing/2014/main" id="{65BDE71A-F466-1544-9EEF-B90722888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0751496-DC71-E645-8E4F-940725BA4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171450"/>
            <a:ext cx="899160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 operations on meshes</a:t>
            </a:r>
            <a:endParaRPr lang="de-DE" altLang="de-DE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F0D5EA4-C7F0-D94C-BC19-B444564B9882}"/>
              </a:ext>
            </a:extLst>
          </p:cNvPr>
          <p:cNvSpPr txBox="1"/>
          <p:nvPr/>
        </p:nvSpPr>
        <p:spPr>
          <a:xfrm>
            <a:off x="-2289175" y="-2006600"/>
            <a:ext cx="1841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-128"/>
            </a:endParaRPr>
          </a:p>
        </p:txBody>
      </p:sp>
      <p:pic>
        <p:nvPicPr>
          <p:cNvPr id="146436" name="Bild 2">
            <a:extLst>
              <a:ext uri="{FF2B5EF4-FFF2-40B4-BE49-F238E27FC236}">
                <a16:creationId xmlns:a16="http://schemas.microsoft.com/office/drawing/2014/main" id="{AA155E3E-6DEA-954A-BAA3-104425CA08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460500"/>
            <a:ext cx="8978900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Text Box 23">
            <a:extLst>
              <a:ext uri="{FF2B5EF4-FFF2-40B4-BE49-F238E27FC236}">
                <a16:creationId xmlns:a16="http://schemas.microsoft.com/office/drawing/2014/main" id="{9C184B4C-B9AB-EB49-B97A-3F31E687A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09778A8-A4A7-8543-A4BC-BC7FCDE5A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171450"/>
            <a:ext cx="899160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 operations on meshes</a:t>
            </a:r>
            <a:endParaRPr lang="de-DE" altLang="de-DE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E4CDAA6-16CD-D543-B388-3636A42CC6C0}"/>
              </a:ext>
            </a:extLst>
          </p:cNvPr>
          <p:cNvSpPr txBox="1"/>
          <p:nvPr/>
        </p:nvSpPr>
        <p:spPr>
          <a:xfrm>
            <a:off x="-2289175" y="-2006600"/>
            <a:ext cx="1841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-128"/>
            </a:endParaRPr>
          </a:p>
        </p:txBody>
      </p:sp>
      <p:pic>
        <p:nvPicPr>
          <p:cNvPr id="148484" name="Bild 1">
            <a:extLst>
              <a:ext uri="{FF2B5EF4-FFF2-40B4-BE49-F238E27FC236}">
                <a16:creationId xmlns:a16="http://schemas.microsoft.com/office/drawing/2014/main" id="{25AFFE69-F116-2B4C-9351-A45EF69C2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4216400"/>
            <a:ext cx="914400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5" name="Bild 5">
            <a:extLst>
              <a:ext uri="{FF2B5EF4-FFF2-40B4-BE49-F238E27FC236}">
                <a16:creationId xmlns:a16="http://schemas.microsoft.com/office/drawing/2014/main" id="{41ED0A13-9FB0-9A4A-AF3E-37F533203D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817563"/>
            <a:ext cx="64389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Text Box 23">
            <a:extLst>
              <a:ext uri="{FF2B5EF4-FFF2-40B4-BE49-F238E27FC236}">
                <a16:creationId xmlns:a16="http://schemas.microsoft.com/office/drawing/2014/main" id="{4850F677-6826-CF4B-9983-AC8BDF058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55040CA-19F6-394E-A5A1-95F61038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171450"/>
            <a:ext cx="899160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 operations on meshes</a:t>
            </a:r>
            <a:endParaRPr lang="de-DE" altLang="de-DE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183BC94-799B-B249-95AC-0D2E33B694E1}"/>
              </a:ext>
            </a:extLst>
          </p:cNvPr>
          <p:cNvSpPr txBox="1"/>
          <p:nvPr/>
        </p:nvSpPr>
        <p:spPr>
          <a:xfrm>
            <a:off x="-2289175" y="-2006600"/>
            <a:ext cx="1841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-128"/>
            </a:endParaRPr>
          </a:p>
        </p:txBody>
      </p:sp>
      <p:pic>
        <p:nvPicPr>
          <p:cNvPr id="150532" name="Bild 1">
            <a:extLst>
              <a:ext uri="{FF2B5EF4-FFF2-40B4-BE49-F238E27FC236}">
                <a16:creationId xmlns:a16="http://schemas.microsoft.com/office/drawing/2014/main" id="{65189C38-4538-5649-A7AE-0F49F73D44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817563"/>
            <a:ext cx="9105900" cy="35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3" name="Bild 2">
            <a:extLst>
              <a:ext uri="{FF2B5EF4-FFF2-40B4-BE49-F238E27FC236}">
                <a16:creationId xmlns:a16="http://schemas.microsoft.com/office/drawing/2014/main" id="{D3A73D9F-3BD0-844A-A1E8-365D893F03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4321175"/>
            <a:ext cx="9136063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ext Box 23">
            <a:extLst>
              <a:ext uri="{FF2B5EF4-FFF2-40B4-BE49-F238E27FC236}">
                <a16:creationId xmlns:a16="http://schemas.microsoft.com/office/drawing/2014/main" id="{5A2268E2-451F-2C4A-8B17-7F434045A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03A34DF-CCC8-2947-9D42-C43740D3E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171450"/>
            <a:ext cx="899160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Segmentation scripts for head modeling</a:t>
            </a:r>
            <a:endParaRPr lang="de-DE" altLang="de-DE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33E1304-F310-094F-9472-01D9A93DDAA6}"/>
              </a:ext>
            </a:extLst>
          </p:cNvPr>
          <p:cNvSpPr txBox="1"/>
          <p:nvPr/>
        </p:nvSpPr>
        <p:spPr>
          <a:xfrm>
            <a:off x="-2289175" y="-2006600"/>
            <a:ext cx="1841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-128"/>
            </a:endParaRPr>
          </a:p>
        </p:txBody>
      </p:sp>
      <p:pic>
        <p:nvPicPr>
          <p:cNvPr id="152580" name="Bild 5">
            <a:extLst>
              <a:ext uri="{FF2B5EF4-FFF2-40B4-BE49-F238E27FC236}">
                <a16:creationId xmlns:a16="http://schemas.microsoft.com/office/drawing/2014/main" id="{84480821-ECDF-6549-B839-A7F180932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00" y="4479925"/>
            <a:ext cx="5537200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1" name="Bild 7">
            <a:extLst>
              <a:ext uri="{FF2B5EF4-FFF2-40B4-BE49-F238E27FC236}">
                <a16:creationId xmlns:a16="http://schemas.microsoft.com/office/drawing/2014/main" id="{6E19F491-F54C-D049-A895-081B9958DC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749300"/>
            <a:ext cx="8775700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018" name="Rectangle 2">
            <a:extLst>
              <a:ext uri="{FF2B5EF4-FFF2-40B4-BE49-F238E27FC236}">
                <a16:creationId xmlns:a16="http://schemas.microsoft.com/office/drawing/2014/main" id="{481BBC09-D711-AA43-9FB4-BA54EB4E5CE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38150"/>
            <a:ext cx="7772400" cy="47625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Structure</a:t>
            </a:r>
            <a:endParaRPr lang="de-DE" altLang="de-DE">
              <a:ea typeface="ＭＳ Ｐゴシック" panose="020B0600070205080204" pitchFamily="34" charset="-128"/>
            </a:endParaRPr>
          </a:p>
        </p:txBody>
      </p:sp>
      <p:sp>
        <p:nvSpPr>
          <p:cNvPr id="1494019" name="Rectangle 3">
            <a:extLst>
              <a:ext uri="{FF2B5EF4-FFF2-40B4-BE49-F238E27FC236}">
                <a16:creationId xmlns:a16="http://schemas.microsoft.com/office/drawing/2014/main" id="{4D91CAB6-7B8B-7B4C-B4A3-73045B2F1E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450" y="1365250"/>
            <a:ext cx="8845550" cy="3251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spcAft>
                <a:spcPct val="50000"/>
              </a:spcAft>
              <a:defRPr/>
            </a:pPr>
            <a:endParaRPr lang="en-US" altLang="de-DE" sz="2400" b="1" dirty="0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ct val="50000"/>
              </a:spcBef>
              <a:spcAft>
                <a:spcPct val="50000"/>
              </a:spcAft>
              <a:buFontTx/>
              <a:buChar char="•"/>
              <a:defRPr/>
            </a:pPr>
            <a:r>
              <a:rPr lang="en-US" altLang="de-DE" sz="2400" b="1" dirty="0">
                <a:solidFill>
                  <a:srgbClr val="FFFF00"/>
                </a:solidFill>
                <a:latin typeface="Arial" charset="0"/>
              </a:rPr>
              <a:t>Fuzzy segmentation techniques</a:t>
            </a:r>
          </a:p>
          <a:p>
            <a:pPr>
              <a:spcBef>
                <a:spcPct val="50000"/>
              </a:spcBef>
              <a:spcAft>
                <a:spcPct val="50000"/>
              </a:spcAft>
              <a:buFontTx/>
              <a:buChar char="•"/>
              <a:defRPr/>
            </a:pPr>
            <a:r>
              <a:rPr lang="en-US" altLang="de-DE" sz="2400" b="1" dirty="0">
                <a:solidFill>
                  <a:srgbClr val="FFFF00"/>
                </a:solidFill>
                <a:latin typeface="Arial" charset="0"/>
              </a:rPr>
              <a:t>Geometric deformable model reconstructions</a:t>
            </a:r>
          </a:p>
          <a:p>
            <a:pPr>
              <a:spcBef>
                <a:spcPct val="50000"/>
              </a:spcBef>
              <a:spcAft>
                <a:spcPct val="50000"/>
              </a:spcAft>
              <a:buFontTx/>
              <a:buChar char="•"/>
              <a:defRPr/>
            </a:pPr>
            <a:r>
              <a:rPr lang="en-US" altLang="de-DE" sz="2400" b="1" dirty="0">
                <a:solidFill>
                  <a:srgbClr val="FFFF00"/>
                </a:solidFill>
                <a:latin typeface="Arial" charset="0"/>
              </a:rPr>
              <a:t>Basic definitions and operations on images and meshes</a:t>
            </a:r>
          </a:p>
          <a:p>
            <a:pPr>
              <a:spcBef>
                <a:spcPct val="50000"/>
              </a:spcBef>
              <a:spcAft>
                <a:spcPct val="50000"/>
              </a:spcAft>
              <a:buFontTx/>
              <a:buChar char="•"/>
              <a:defRPr/>
            </a:pPr>
            <a:r>
              <a:rPr lang="en-US" altLang="de-DE" sz="2400" b="1" dirty="0">
                <a:solidFill>
                  <a:srgbClr val="00FFFF"/>
                </a:solidFill>
                <a:latin typeface="Arial" charset="0"/>
              </a:rPr>
              <a:t>Segmentation scripts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778" name="Rectangle 2">
            <a:extLst>
              <a:ext uri="{FF2B5EF4-FFF2-40B4-BE49-F238E27FC236}">
                <a16:creationId xmlns:a16="http://schemas.microsoft.com/office/drawing/2014/main" id="{2B9593AA-F968-174A-AB72-D118F62EC78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66700" y="368300"/>
            <a:ext cx="8686800" cy="47625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US" altLang="de-DE" sz="32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AFCM: Derivation of the algorithm </a:t>
            </a:r>
            <a:br>
              <a:rPr lang="en-US" altLang="de-DE" sz="32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</a:br>
            <a:r>
              <a:rPr lang="en-US" altLang="de-DE" sz="32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(centroids c)</a:t>
            </a:r>
            <a:endParaRPr lang="de-DE" altLang="de-DE" sz="3200" b="1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anose="020B0600070205080204" pitchFamily="34" charset="-128"/>
            </a:endParaRPr>
          </a:p>
        </p:txBody>
      </p:sp>
      <p:sp>
        <p:nvSpPr>
          <p:cNvPr id="1483779" name="AutoShape 3">
            <a:extLst>
              <a:ext uri="{FF2B5EF4-FFF2-40B4-BE49-F238E27FC236}">
                <a16:creationId xmlns:a16="http://schemas.microsoft.com/office/drawing/2014/main" id="{D1E88151-D4BB-F040-970D-D7AB221E0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4175" y="3370263"/>
            <a:ext cx="304800" cy="466725"/>
          </a:xfrm>
          <a:prstGeom prst="downArrow">
            <a:avLst>
              <a:gd name="adj1" fmla="val 50000"/>
              <a:gd name="adj2" fmla="val 38281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endParaRPr lang="de-DE" altLang="de-DE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83780" name="AutoShape 4">
            <a:extLst>
              <a:ext uri="{FF2B5EF4-FFF2-40B4-BE49-F238E27FC236}">
                <a16:creationId xmlns:a16="http://schemas.microsoft.com/office/drawing/2014/main" id="{0F0C1DA0-974B-3340-8CD5-12098D964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7988" y="5054600"/>
            <a:ext cx="304800" cy="509588"/>
          </a:xfrm>
          <a:prstGeom prst="downArrow">
            <a:avLst>
              <a:gd name="adj1" fmla="val 50000"/>
              <a:gd name="adj2" fmla="val 41797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endParaRPr lang="de-DE" altLang="de-DE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483781" name="Picture 5" descr="afcmderiv_c.tiff                                               004D0E95Macintosh HD                   BBA7EC79:">
            <a:extLst>
              <a:ext uri="{FF2B5EF4-FFF2-40B4-BE49-F238E27FC236}">
                <a16:creationId xmlns:a16="http://schemas.microsoft.com/office/drawing/2014/main" id="{8736037A-3632-3B41-B473-84A128B16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0" y="3886200"/>
            <a:ext cx="5181600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3782" name="Picture 6" descr="afcmderiv_c2.tiff                                              004D0E95Macintosh HD                   BBA7EC79:">
            <a:extLst>
              <a:ext uri="{FF2B5EF4-FFF2-40B4-BE49-F238E27FC236}">
                <a16:creationId xmlns:a16="http://schemas.microsoft.com/office/drawing/2014/main" id="{499FC8DC-A00F-DF45-B170-843669080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50" y="5632450"/>
            <a:ext cx="31369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7" descr="&#13;afcmfunc.tiff                                                  004D0E95Macintosh HD                   BBA7EC79:">
            <a:extLst>
              <a:ext uri="{FF2B5EF4-FFF2-40B4-BE49-F238E27FC236}">
                <a16:creationId xmlns:a16="http://schemas.microsoft.com/office/drawing/2014/main" id="{AA5E95F2-8FE5-5C4B-B2DC-35AEB9D86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1117600"/>
            <a:ext cx="6326188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3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3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3779" grpId="0" animBg="1"/>
      <p:bldP spid="1483780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Text Box 23">
            <a:extLst>
              <a:ext uri="{FF2B5EF4-FFF2-40B4-BE49-F238E27FC236}">
                <a16:creationId xmlns:a16="http://schemas.microsoft.com/office/drawing/2014/main" id="{AC27A6E8-7035-F44A-96E7-2BF494537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8EEF5F8-342D-294E-95D9-4879739F92B6}"/>
              </a:ext>
            </a:extLst>
          </p:cNvPr>
          <p:cNvSpPr txBox="1"/>
          <p:nvPr/>
        </p:nvSpPr>
        <p:spPr>
          <a:xfrm>
            <a:off x="-2289175" y="-2006600"/>
            <a:ext cx="1841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-128"/>
            </a:endParaRPr>
          </a:p>
        </p:txBody>
      </p:sp>
      <p:pic>
        <p:nvPicPr>
          <p:cNvPr id="156675" name="Bild 5">
            <a:extLst>
              <a:ext uri="{FF2B5EF4-FFF2-40B4-BE49-F238E27FC236}">
                <a16:creationId xmlns:a16="http://schemas.microsoft.com/office/drawing/2014/main" id="{6127A3A2-4966-E94B-930D-F1F79D5EBA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75" y="323850"/>
            <a:ext cx="5534025" cy="410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6" name="Bild 1">
            <a:extLst>
              <a:ext uri="{FF2B5EF4-FFF2-40B4-BE49-F238E27FC236}">
                <a16:creationId xmlns:a16="http://schemas.microsoft.com/office/drawing/2014/main" id="{215D90F2-893D-A340-943B-42AEEC3755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4406900"/>
            <a:ext cx="3729038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123A2BA6-20E7-0348-85C9-979C72148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171450"/>
            <a:ext cx="899160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Head mask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segmentation script</a:t>
            </a:r>
            <a:endParaRPr lang="de-DE" altLang="de-DE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ext Box 23">
            <a:extLst>
              <a:ext uri="{FF2B5EF4-FFF2-40B4-BE49-F238E27FC236}">
                <a16:creationId xmlns:a16="http://schemas.microsoft.com/office/drawing/2014/main" id="{A0300E3B-48A6-5F48-8C4F-B3CA80AC6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EE4C5DE-CE70-024C-A3DA-1AD795E33243}"/>
              </a:ext>
            </a:extLst>
          </p:cNvPr>
          <p:cNvSpPr txBox="1"/>
          <p:nvPr/>
        </p:nvSpPr>
        <p:spPr>
          <a:xfrm>
            <a:off x="-2289175" y="-2006600"/>
            <a:ext cx="1841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-128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8DAB46A4-B0EA-4F44-9844-164AAF2EA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171450"/>
            <a:ext cx="899160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Brain peeling segmentation script</a:t>
            </a:r>
            <a:endParaRPr lang="de-DE" altLang="de-DE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  <p:pic>
        <p:nvPicPr>
          <p:cNvPr id="158724" name="Bild 2">
            <a:extLst>
              <a:ext uri="{FF2B5EF4-FFF2-40B4-BE49-F238E27FC236}">
                <a16:creationId xmlns:a16="http://schemas.microsoft.com/office/drawing/2014/main" id="{A4292C01-7ABF-5A4E-87A0-BE0288236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117600"/>
            <a:ext cx="8826500" cy="454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Text Box 23">
            <a:extLst>
              <a:ext uri="{FF2B5EF4-FFF2-40B4-BE49-F238E27FC236}">
                <a16:creationId xmlns:a16="http://schemas.microsoft.com/office/drawing/2014/main" id="{45C09B5F-FE78-4741-8CC8-3A7ED6FD5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E76AA7B-3209-3C43-A9C9-13B72C96500C}"/>
              </a:ext>
            </a:extLst>
          </p:cNvPr>
          <p:cNvSpPr txBox="1"/>
          <p:nvPr/>
        </p:nvSpPr>
        <p:spPr>
          <a:xfrm>
            <a:off x="-2289175" y="-2006600"/>
            <a:ext cx="1841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-128"/>
            </a:endParaRPr>
          </a:p>
        </p:txBody>
      </p:sp>
      <p:pic>
        <p:nvPicPr>
          <p:cNvPr id="160771" name="Bild 1">
            <a:extLst>
              <a:ext uri="{FF2B5EF4-FFF2-40B4-BE49-F238E27FC236}">
                <a16:creationId xmlns:a16="http://schemas.microsoft.com/office/drawing/2014/main" id="{74189FBE-0080-C746-9D8F-B35C62004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4949825"/>
            <a:ext cx="59055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2" name="Bild 4">
            <a:extLst>
              <a:ext uri="{FF2B5EF4-FFF2-40B4-BE49-F238E27FC236}">
                <a16:creationId xmlns:a16="http://schemas.microsoft.com/office/drawing/2014/main" id="{B7147BE2-462E-0F47-BC0E-9DB9D26A6A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817563"/>
            <a:ext cx="9144000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D90C77B9-0839-8843-A3FD-63D1EC3BB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171450"/>
            <a:ext cx="899160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Script for creating brain mask</a:t>
            </a:r>
            <a:endParaRPr lang="de-DE" altLang="de-DE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ext Box 23">
            <a:extLst>
              <a:ext uri="{FF2B5EF4-FFF2-40B4-BE49-F238E27FC236}">
                <a16:creationId xmlns:a16="http://schemas.microsoft.com/office/drawing/2014/main" id="{F9DF709D-9A86-A54C-B4C7-54F70A1C1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5AD26D6-BE84-C64F-AC5E-7C66FF7AC59F}"/>
              </a:ext>
            </a:extLst>
          </p:cNvPr>
          <p:cNvSpPr txBox="1"/>
          <p:nvPr/>
        </p:nvSpPr>
        <p:spPr>
          <a:xfrm>
            <a:off x="-2289175" y="-2006600"/>
            <a:ext cx="1841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-128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50C136CC-A3CD-474A-A822-DA44DC71D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171450"/>
            <a:ext cx="899160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Inner skull surface (ISS) segmentation script</a:t>
            </a:r>
            <a:endParaRPr lang="de-DE" altLang="de-DE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  <p:pic>
        <p:nvPicPr>
          <p:cNvPr id="162820" name="Bild 1">
            <a:extLst>
              <a:ext uri="{FF2B5EF4-FFF2-40B4-BE49-F238E27FC236}">
                <a16:creationId xmlns:a16="http://schemas.microsoft.com/office/drawing/2014/main" id="{4C6233EB-32FE-7048-A812-8AF6EB8D6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47700"/>
            <a:ext cx="7874000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Text Box 23">
            <a:extLst>
              <a:ext uri="{FF2B5EF4-FFF2-40B4-BE49-F238E27FC236}">
                <a16:creationId xmlns:a16="http://schemas.microsoft.com/office/drawing/2014/main" id="{1BCC1AA6-975D-9A45-98DA-E66DFC31D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-63500"/>
            <a:ext cx="6784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A4E9BC3-C2CB-7448-A241-74DCD08FE1E6}"/>
              </a:ext>
            </a:extLst>
          </p:cNvPr>
          <p:cNvSpPr txBox="1"/>
          <p:nvPr/>
        </p:nvSpPr>
        <p:spPr>
          <a:xfrm>
            <a:off x="-2289175" y="-2006600"/>
            <a:ext cx="1841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-128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F4DB44FC-8E55-4A4B-945A-DBA9AEBAA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323850"/>
            <a:ext cx="899160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Estimated (from T1-MRI) inner skull surface (EISS) segmentation scripts</a:t>
            </a:r>
            <a:endParaRPr lang="de-DE" altLang="de-DE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  <p:pic>
        <p:nvPicPr>
          <p:cNvPr id="164868" name="Bild 2">
            <a:extLst>
              <a:ext uri="{FF2B5EF4-FFF2-40B4-BE49-F238E27FC236}">
                <a16:creationId xmlns:a16="http://schemas.microsoft.com/office/drawing/2014/main" id="{084B20D9-2230-B743-960F-34DB9CCBAA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1004888"/>
            <a:ext cx="7531100" cy="549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Text Box 23">
            <a:extLst>
              <a:ext uri="{FF2B5EF4-FFF2-40B4-BE49-F238E27FC236}">
                <a16:creationId xmlns:a16="http://schemas.microsoft.com/office/drawing/2014/main" id="{EB44B714-AF0C-114E-8A76-6303EFE2FA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-63500"/>
            <a:ext cx="6784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7327C42-6C59-FA46-8AB7-5BA6146CC050}"/>
              </a:ext>
            </a:extLst>
          </p:cNvPr>
          <p:cNvSpPr txBox="1"/>
          <p:nvPr/>
        </p:nvSpPr>
        <p:spPr>
          <a:xfrm>
            <a:off x="-2289175" y="-2006600"/>
            <a:ext cx="1841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-128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60F6FEC9-EA65-0E4C-AF37-E5403E661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323850"/>
            <a:ext cx="899160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Differences between ISS and EISS segmentation</a:t>
            </a:r>
            <a:endParaRPr lang="de-DE" altLang="de-DE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  <p:pic>
        <p:nvPicPr>
          <p:cNvPr id="166916" name="Bild 1">
            <a:extLst>
              <a:ext uri="{FF2B5EF4-FFF2-40B4-BE49-F238E27FC236}">
                <a16:creationId xmlns:a16="http://schemas.microsoft.com/office/drawing/2014/main" id="{C8E1D5C3-AB52-B34B-9599-6081A72AF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066800"/>
            <a:ext cx="6680200" cy="549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Text Box 23">
            <a:extLst>
              <a:ext uri="{FF2B5EF4-FFF2-40B4-BE49-F238E27FC236}">
                <a16:creationId xmlns:a16="http://schemas.microsoft.com/office/drawing/2014/main" id="{F4767C8A-1AD5-F944-A2AE-7A30BBAF8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-63500"/>
            <a:ext cx="6784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2D969DD-40AD-444B-B0FF-3172D958F217}"/>
              </a:ext>
            </a:extLst>
          </p:cNvPr>
          <p:cNvSpPr txBox="1"/>
          <p:nvPr/>
        </p:nvSpPr>
        <p:spPr>
          <a:xfrm>
            <a:off x="-2289175" y="-2006600"/>
            <a:ext cx="1841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-128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24166116-4B48-8F43-AE51-41FBB45BE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323850"/>
            <a:ext cx="899160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Differences between ISS and EISS segmentation</a:t>
            </a:r>
            <a:endParaRPr lang="de-DE" altLang="de-DE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  <p:pic>
        <p:nvPicPr>
          <p:cNvPr id="168964" name="Bild 2">
            <a:extLst>
              <a:ext uri="{FF2B5EF4-FFF2-40B4-BE49-F238E27FC236}">
                <a16:creationId xmlns:a16="http://schemas.microsoft.com/office/drawing/2014/main" id="{2B0EFD66-7E66-5C42-928F-65889BD485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630363"/>
            <a:ext cx="891540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Text Box 23">
            <a:extLst>
              <a:ext uri="{FF2B5EF4-FFF2-40B4-BE49-F238E27FC236}">
                <a16:creationId xmlns:a16="http://schemas.microsoft.com/office/drawing/2014/main" id="{25F545E7-A1BB-CA48-B9B9-069B59E8C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-63500"/>
            <a:ext cx="6784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4A1708F-AE87-434B-8A3F-7902F6A5E52E}"/>
              </a:ext>
            </a:extLst>
          </p:cNvPr>
          <p:cNvSpPr txBox="1"/>
          <p:nvPr/>
        </p:nvSpPr>
        <p:spPr>
          <a:xfrm>
            <a:off x="-2289175" y="-2006600"/>
            <a:ext cx="1841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-128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44B50A74-6C72-514B-9B86-C3CFDB33B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323850"/>
            <a:ext cx="899160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Outer skull surface (OSS) segmentation script</a:t>
            </a:r>
            <a:endParaRPr lang="de-DE" altLang="de-DE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  <p:pic>
        <p:nvPicPr>
          <p:cNvPr id="171012" name="Bild 1">
            <a:extLst>
              <a:ext uri="{FF2B5EF4-FFF2-40B4-BE49-F238E27FC236}">
                <a16:creationId xmlns:a16="http://schemas.microsoft.com/office/drawing/2014/main" id="{74948B19-49EB-A348-B46F-C4A565013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1062038"/>
            <a:ext cx="8039100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Text Box 23">
            <a:extLst>
              <a:ext uri="{FF2B5EF4-FFF2-40B4-BE49-F238E27FC236}">
                <a16:creationId xmlns:a16="http://schemas.microsoft.com/office/drawing/2014/main" id="{8526D059-0EAA-2041-A178-0F96F2345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-63500"/>
            <a:ext cx="6784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10C8A94-CCAD-F14E-A68C-BD9F71BB56A8}"/>
              </a:ext>
            </a:extLst>
          </p:cNvPr>
          <p:cNvSpPr txBox="1"/>
          <p:nvPr/>
        </p:nvSpPr>
        <p:spPr>
          <a:xfrm>
            <a:off x="-2289175" y="-2006600"/>
            <a:ext cx="1841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-128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40BA9004-06E1-7242-91AD-2FB3C65C0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323850"/>
            <a:ext cx="899160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Outer skull surface (OSS) segmentation script</a:t>
            </a:r>
            <a:endParaRPr lang="de-DE" altLang="de-DE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  <p:pic>
        <p:nvPicPr>
          <p:cNvPr id="173060" name="Bild 2">
            <a:extLst>
              <a:ext uri="{FF2B5EF4-FFF2-40B4-BE49-F238E27FC236}">
                <a16:creationId xmlns:a16="http://schemas.microsoft.com/office/drawing/2014/main" id="{518119DB-A931-4444-A4D6-EE890E4387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92263"/>
            <a:ext cx="8953500" cy="376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Text Box 23">
            <a:extLst>
              <a:ext uri="{FF2B5EF4-FFF2-40B4-BE49-F238E27FC236}">
                <a16:creationId xmlns:a16="http://schemas.microsoft.com/office/drawing/2014/main" id="{1D5C9BB4-8770-8C42-A440-F0616EEF2C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-63500"/>
            <a:ext cx="6784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90EF1C6-F14C-DC4D-8257-CB88C8269060}"/>
              </a:ext>
            </a:extLst>
          </p:cNvPr>
          <p:cNvSpPr txBox="1"/>
          <p:nvPr/>
        </p:nvSpPr>
        <p:spPr>
          <a:xfrm>
            <a:off x="-2289175" y="-2006600"/>
            <a:ext cx="1841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-128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B39588FF-CA63-F94B-9AE1-6053BDDBE9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323850"/>
            <a:ext cx="899160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3D rendering of segmented surfaces</a:t>
            </a:r>
            <a:endParaRPr lang="de-DE" altLang="de-DE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  <p:pic>
        <p:nvPicPr>
          <p:cNvPr id="175108" name="Bild 1">
            <a:extLst>
              <a:ext uri="{FF2B5EF4-FFF2-40B4-BE49-F238E27FC236}">
                <a16:creationId xmlns:a16="http://schemas.microsoft.com/office/drawing/2014/main" id="{D6BC37BD-3DFA-004F-B535-144673BDD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939800"/>
            <a:ext cx="8016875" cy="542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682" name="Rectangle 2">
            <a:extLst>
              <a:ext uri="{FF2B5EF4-FFF2-40B4-BE49-F238E27FC236}">
                <a16:creationId xmlns:a16="http://schemas.microsoft.com/office/drawing/2014/main" id="{1BF4C33A-1898-8B40-86B5-E69D30BE2AE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66700" y="368300"/>
            <a:ext cx="8686800" cy="47625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US" altLang="de-DE" sz="32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AFCM: Derivation of the algorithm (membership function u)</a:t>
            </a:r>
            <a:endParaRPr lang="de-DE" altLang="de-DE" sz="3200" b="1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anose="020B0600070205080204" pitchFamily="34" charset="-128"/>
            </a:endParaRPr>
          </a:p>
        </p:txBody>
      </p:sp>
      <p:pic>
        <p:nvPicPr>
          <p:cNvPr id="29698" name="Picture 10" descr="afcmderiv_u.tiff                                               004D0E95Macintosh HD                   BBA7EC79:">
            <a:extLst>
              <a:ext uri="{FF2B5EF4-FFF2-40B4-BE49-F238E27FC236}">
                <a16:creationId xmlns:a16="http://schemas.microsoft.com/office/drawing/2014/main" id="{28D0962A-695C-4847-B38F-77E6CF80A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11250"/>
            <a:ext cx="522922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9694" name="Picture 14" descr="afcmderiv_u5.tiff                                              004D0E95Macintosh HD                   BBA7EC79:">
            <a:extLst>
              <a:ext uri="{FF2B5EF4-FFF2-40B4-BE49-F238E27FC236}">
                <a16:creationId xmlns:a16="http://schemas.microsoft.com/office/drawing/2014/main" id="{C3D4393A-7164-0548-98C7-B55FF77CE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200" y="4516438"/>
            <a:ext cx="35052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9695" name="Picture 15" descr="afcmderiv_u6.tiff                                              004D0E95Macintosh HD                   BBA7EC79:">
            <a:extLst>
              <a:ext uri="{FF2B5EF4-FFF2-40B4-BE49-F238E27FC236}">
                <a16:creationId xmlns:a16="http://schemas.microsoft.com/office/drawing/2014/main" id="{CF2AD3D2-A866-7742-932B-16497E1AD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0" y="5727700"/>
            <a:ext cx="4114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16" descr="afcmderiv_u2.tiff                                              004D0E95Macintosh HD                   BBA7EC79:">
            <a:extLst>
              <a:ext uri="{FF2B5EF4-FFF2-40B4-BE49-F238E27FC236}">
                <a16:creationId xmlns:a16="http://schemas.microsoft.com/office/drawing/2014/main" id="{41F41E74-8D73-F240-B614-129D71B17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025" y="1974850"/>
            <a:ext cx="2652713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9697" name="AutoShape 17">
            <a:extLst>
              <a:ext uri="{FF2B5EF4-FFF2-40B4-BE49-F238E27FC236}">
                <a16:creationId xmlns:a16="http://schemas.microsoft.com/office/drawing/2014/main" id="{77C4C31F-FB23-3242-B089-8E743C6D344C}"/>
              </a:ext>
            </a:extLst>
          </p:cNvPr>
          <p:cNvSpPr>
            <a:spLocks noChangeArrowheads="1"/>
          </p:cNvSpPr>
          <p:nvPr/>
        </p:nvSpPr>
        <p:spPr bwMode="auto">
          <a:xfrm rot="2700000">
            <a:off x="2182019" y="2383632"/>
            <a:ext cx="304800" cy="1179512"/>
          </a:xfrm>
          <a:prstGeom prst="downArrow">
            <a:avLst>
              <a:gd name="adj1" fmla="val 50000"/>
              <a:gd name="adj2" fmla="val 96745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endParaRPr lang="de-DE" altLang="de-DE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79698" name="AutoShape 18">
            <a:extLst>
              <a:ext uri="{FF2B5EF4-FFF2-40B4-BE49-F238E27FC236}">
                <a16:creationId xmlns:a16="http://schemas.microsoft.com/office/drawing/2014/main" id="{5BBEDE31-8D1A-7944-A516-CF6DD563D07F}"/>
              </a:ext>
            </a:extLst>
          </p:cNvPr>
          <p:cNvSpPr>
            <a:spLocks noChangeArrowheads="1"/>
          </p:cNvSpPr>
          <p:nvPr/>
        </p:nvSpPr>
        <p:spPr bwMode="auto">
          <a:xfrm rot="18900000">
            <a:off x="2174875" y="4335463"/>
            <a:ext cx="304800" cy="1404937"/>
          </a:xfrm>
          <a:prstGeom prst="downArrow">
            <a:avLst>
              <a:gd name="adj1" fmla="val 50000"/>
              <a:gd name="adj2" fmla="val 115234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endParaRPr lang="de-DE" altLang="de-DE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79699" name="AutoShape 19">
            <a:extLst>
              <a:ext uri="{FF2B5EF4-FFF2-40B4-BE49-F238E27FC236}">
                <a16:creationId xmlns:a16="http://schemas.microsoft.com/office/drawing/2014/main" id="{292B43DB-5500-E143-8927-3A359D811C13}"/>
              </a:ext>
            </a:extLst>
          </p:cNvPr>
          <p:cNvSpPr>
            <a:spLocks noChangeArrowheads="1"/>
          </p:cNvSpPr>
          <p:nvPr/>
        </p:nvSpPr>
        <p:spPr bwMode="auto">
          <a:xfrm rot="18900000">
            <a:off x="5502275" y="2633663"/>
            <a:ext cx="304800" cy="695325"/>
          </a:xfrm>
          <a:prstGeom prst="downArrow">
            <a:avLst>
              <a:gd name="adj1" fmla="val 50000"/>
              <a:gd name="adj2" fmla="val 57031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endParaRPr lang="de-DE" altLang="de-DE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79700" name="AutoShape 20">
            <a:extLst>
              <a:ext uri="{FF2B5EF4-FFF2-40B4-BE49-F238E27FC236}">
                <a16:creationId xmlns:a16="http://schemas.microsoft.com/office/drawing/2014/main" id="{2C05CF31-B789-A54C-9EC4-057058DB2ABF}"/>
              </a:ext>
            </a:extLst>
          </p:cNvPr>
          <p:cNvSpPr>
            <a:spLocks noChangeArrowheads="1"/>
          </p:cNvSpPr>
          <p:nvPr/>
        </p:nvSpPr>
        <p:spPr bwMode="auto">
          <a:xfrm rot="2700000">
            <a:off x="5906294" y="5360194"/>
            <a:ext cx="304800" cy="344488"/>
          </a:xfrm>
          <a:prstGeom prst="downArrow">
            <a:avLst>
              <a:gd name="adj1" fmla="val 50000"/>
              <a:gd name="adj2" fmla="val 28255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endParaRPr lang="de-DE" altLang="de-DE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479703" name="Picture 23" descr="afcmderiv_u4.tiff                                              004D0E95Macintosh HD                   BBA7EC79:">
            <a:extLst>
              <a:ext uri="{FF2B5EF4-FFF2-40B4-BE49-F238E27FC236}">
                <a16:creationId xmlns:a16="http://schemas.microsoft.com/office/drawing/2014/main" id="{3F6F0298-879E-6241-894B-FC55648A5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413" y="3340100"/>
            <a:ext cx="4865687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9706" name="Picture 26" descr="afcmderiv_u3.tiff                                              004D0E95Macintosh HD                   BBA7EC79:">
            <a:extLst>
              <a:ext uri="{FF2B5EF4-FFF2-40B4-BE49-F238E27FC236}">
                <a16:creationId xmlns:a16="http://schemas.microsoft.com/office/drawing/2014/main" id="{6B531BCE-6566-3E40-92BA-0E79F8566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3567113"/>
            <a:ext cx="34163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9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9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9697" grpId="0" animBg="1"/>
      <p:bldP spid="1479698" grpId="0" animBg="1"/>
      <p:bldP spid="1479699" grpId="0" animBg="1"/>
      <p:bldP spid="1479700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Text Box 23">
            <a:extLst>
              <a:ext uri="{FF2B5EF4-FFF2-40B4-BE49-F238E27FC236}">
                <a16:creationId xmlns:a16="http://schemas.microsoft.com/office/drawing/2014/main" id="{3AB140FA-D42A-6A48-A968-8338D36A5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-63500"/>
            <a:ext cx="6784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[C.Wolters, </a:t>
            </a:r>
            <a:r>
              <a:rPr lang="en-US" altLang="de-DE" sz="1200" b="1" i="1">
                <a:solidFill>
                  <a:schemeClr val="bg1"/>
                </a:solidFill>
              </a:rPr>
              <a:t>Vorlesungsskriptum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e-DE" sz="1200" b="1">
              <a:solidFill>
                <a:srgbClr val="FFFF99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A129C69-D4CB-9042-B1D4-B0A08D8E9C9F}"/>
              </a:ext>
            </a:extLst>
          </p:cNvPr>
          <p:cNvSpPr txBox="1"/>
          <p:nvPr/>
        </p:nvSpPr>
        <p:spPr>
          <a:xfrm>
            <a:off x="-2289175" y="-2006600"/>
            <a:ext cx="1841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-128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D8E920F8-95A1-274E-9871-0C977B65F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323850"/>
            <a:ext cx="899160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 compartment head model</a:t>
            </a:r>
            <a:endParaRPr lang="de-DE" altLang="de-DE" b="1">
              <a:solidFill>
                <a:srgbClr val="00FFFF"/>
              </a:solidFill>
              <a:latin typeface="Arial" panose="020B0604020202020204" pitchFamily="34" charset="0"/>
            </a:endParaRPr>
          </a:p>
        </p:txBody>
      </p:sp>
      <p:pic>
        <p:nvPicPr>
          <p:cNvPr id="177156" name="Bild 2">
            <a:extLst>
              <a:ext uri="{FF2B5EF4-FFF2-40B4-BE49-F238E27FC236}">
                <a16:creationId xmlns:a16="http://schemas.microsoft.com/office/drawing/2014/main" id="{C5BDE163-5A0D-8140-972F-C77144803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624013"/>
            <a:ext cx="8839200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874" name="Rectangle 2">
            <a:extLst>
              <a:ext uri="{FF2B5EF4-FFF2-40B4-BE49-F238E27FC236}">
                <a16:creationId xmlns:a16="http://schemas.microsoft.com/office/drawing/2014/main" id="{0E3F4D85-5D8D-A44E-B9D9-80A3559AE93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66700" y="368300"/>
            <a:ext cx="8686800" cy="47625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US" altLang="de-DE" sz="32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AFCM: Derivation of the algorithm </a:t>
            </a:r>
            <a:br>
              <a:rPr lang="en-US" altLang="de-DE" sz="32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</a:br>
            <a:r>
              <a:rPr lang="en-US" altLang="de-DE" sz="32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(multiplier m)</a:t>
            </a:r>
            <a:endParaRPr lang="de-DE" altLang="de-DE" sz="3200" b="1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anose="020B0600070205080204" pitchFamily="34" charset="-128"/>
            </a:endParaRPr>
          </a:p>
        </p:txBody>
      </p:sp>
      <p:sp>
        <p:nvSpPr>
          <p:cNvPr id="1487875" name="AutoShape 3">
            <a:extLst>
              <a:ext uri="{FF2B5EF4-FFF2-40B4-BE49-F238E27FC236}">
                <a16:creationId xmlns:a16="http://schemas.microsoft.com/office/drawing/2014/main" id="{72BF9000-6558-6C4E-9189-735AF74765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8775" y="2519363"/>
            <a:ext cx="304800" cy="466725"/>
          </a:xfrm>
          <a:prstGeom prst="downArrow">
            <a:avLst>
              <a:gd name="adj1" fmla="val 50000"/>
              <a:gd name="adj2" fmla="val 38281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endParaRPr lang="de-DE" altLang="de-DE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87876" name="AutoShape 4">
            <a:extLst>
              <a:ext uri="{FF2B5EF4-FFF2-40B4-BE49-F238E27FC236}">
                <a16:creationId xmlns:a16="http://schemas.microsoft.com/office/drawing/2014/main" id="{E5609539-7096-9A40-86BD-054E0FAB2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7188" y="4610100"/>
            <a:ext cx="304800" cy="509588"/>
          </a:xfrm>
          <a:prstGeom prst="downArrow">
            <a:avLst>
              <a:gd name="adj1" fmla="val 50000"/>
              <a:gd name="adj2" fmla="val 41797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endParaRPr lang="de-DE" altLang="de-DE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1748" name="Picture 7" descr="&#13;afcmfunc.tiff                                                  004D0E95Macintosh HD                   BBA7EC79:">
            <a:extLst>
              <a:ext uri="{FF2B5EF4-FFF2-40B4-BE49-F238E27FC236}">
                <a16:creationId xmlns:a16="http://schemas.microsoft.com/office/drawing/2014/main" id="{9B24D8AE-917E-164D-8E87-C653DB388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450" y="1130300"/>
            <a:ext cx="3963988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7880" name="Picture 8" descr="afcmderiv_m.tiff                                               004D0E95Macintosh HD                   BBA7EC79:">
            <a:extLst>
              <a:ext uri="{FF2B5EF4-FFF2-40B4-BE49-F238E27FC236}">
                <a16:creationId xmlns:a16="http://schemas.microsoft.com/office/drawing/2014/main" id="{FA5E5D38-B7AF-5945-9701-9270E9F05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00" y="3048000"/>
            <a:ext cx="64008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7881" name="Picture 9" descr="AFCMH1.tiff                                                    004D0E95Macintosh HD                   BBA7EC79:">
            <a:extLst>
              <a:ext uri="{FF2B5EF4-FFF2-40B4-BE49-F238E27FC236}">
                <a16:creationId xmlns:a16="http://schemas.microsoft.com/office/drawing/2014/main" id="{22AF3C40-7698-8643-96C2-ADA52FCC3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3803650"/>
            <a:ext cx="3509963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7882" name="Picture 10" descr="&#13;AFCMH2_1.tiff                                                  004D0E95Macintosh HD                   BBA7EC79:">
            <a:extLst>
              <a:ext uri="{FF2B5EF4-FFF2-40B4-BE49-F238E27FC236}">
                <a16:creationId xmlns:a16="http://schemas.microsoft.com/office/drawing/2014/main" id="{10BE0480-F726-8D40-B2AE-E43D35D54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3816350"/>
            <a:ext cx="33480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7883" name="Picture 11" descr="&#13;AFCMH2_2.tiff                                                  004D0E95Macintosh HD                   BBA7EC79:">
            <a:extLst>
              <a:ext uri="{FF2B5EF4-FFF2-40B4-BE49-F238E27FC236}">
                <a16:creationId xmlns:a16="http://schemas.microsoft.com/office/drawing/2014/main" id="{A125B0FA-6DD3-DD47-A5EA-10B8377FA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300" y="3816350"/>
            <a:ext cx="1806575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7884" name="Picture 12" descr="afcmderiv_Amf.tiff                                             004D0E95Macintosh HD                   BBA7EC79:">
            <a:extLst>
              <a:ext uri="{FF2B5EF4-FFF2-40B4-BE49-F238E27FC236}">
                <a16:creationId xmlns:a16="http://schemas.microsoft.com/office/drawing/2014/main" id="{3E832CF6-5D51-0445-9F32-B5FBBE5F6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0" y="5224463"/>
            <a:ext cx="2222500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4" name="Text Box 13">
            <a:extLst>
              <a:ext uri="{FF2B5EF4-FFF2-40B4-BE49-F238E27FC236}">
                <a16:creationId xmlns:a16="http://schemas.microsoft.com/office/drawing/2014/main" id="{D9D4D21D-9366-C943-AF5B-C43F2AC2B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0"/>
            <a:ext cx="67849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[D.L. Pham &amp; J.L. Prince, </a:t>
            </a:r>
            <a:r>
              <a:rPr lang="en-US" altLang="de-DE" sz="1200" b="1" i="1">
                <a:solidFill>
                  <a:schemeClr val="bg1"/>
                </a:solidFill>
              </a:rPr>
              <a:t>Pattern Recognition Letters, 20, 1999</a:t>
            </a:r>
            <a:r>
              <a:rPr lang="en-US" altLang="de-DE" sz="1200" b="1">
                <a:solidFill>
                  <a:schemeClr val="bg1"/>
                </a:solidFill>
              </a:rPr>
              <a:t>]</a:t>
            </a:r>
            <a:endParaRPr lang="en-US" altLang="de-DE" sz="1200" b="1">
              <a:solidFill>
                <a:srgbClr val="FFFF9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7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7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7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7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7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7875" grpId="0" animBg="1"/>
      <p:bldP spid="1487876" grpId="0" animBg="1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FFFF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FFFF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0</TotalTime>
  <Words>3072</Words>
  <Application>Microsoft Macintosh PowerPoint</Application>
  <PresentationFormat>Bildschirmpräsentation (4:3)</PresentationFormat>
  <Paragraphs>492</Paragraphs>
  <Slides>80</Slides>
  <Notes>80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80</vt:i4>
      </vt:variant>
    </vt:vector>
  </HeadingPairs>
  <TitlesOfParts>
    <vt:vector size="83" baseType="lpstr">
      <vt:lpstr>Arial</vt:lpstr>
      <vt:lpstr>Times New Roman</vt:lpstr>
      <vt:lpstr>Blank Presentation</vt:lpstr>
      <vt:lpstr>Mathematical Methods for the  Segmentation of Medical Images and head model construction </vt:lpstr>
      <vt:lpstr>Structure (segmentation)</vt:lpstr>
      <vt:lpstr>Unsupervised clustering</vt:lpstr>
      <vt:lpstr>Unsupervised clustering: The ISODATA algorithm</vt:lpstr>
      <vt:lpstr>Fuzzy C-means segmentation</vt:lpstr>
      <vt:lpstr>Adaptive Fuzzy C-means segmentation</vt:lpstr>
      <vt:lpstr>AFCM: Derivation of the algorithm  (centroids c)</vt:lpstr>
      <vt:lpstr>AFCM: Derivation of the algorithm (membership function u)</vt:lpstr>
      <vt:lpstr>AFCM: Derivation of the algorithm  (multiplier m)</vt:lpstr>
      <vt:lpstr>AFCM: The algorithm </vt:lpstr>
      <vt:lpstr>Example (PD-MRI): Results of ISODATA and AFCM</vt:lpstr>
      <vt:lpstr>Example (PD-MRI): Results of ISODATA and AFCM</vt:lpstr>
      <vt:lpstr>Example (PD-MRI): Results of ISODATA and AFCM</vt:lpstr>
      <vt:lpstr>Example (PD-MRI): Results of ISODATA and AFCM</vt:lpstr>
      <vt:lpstr>Example (T1-MRI): Results of ISODATA and AFCM</vt:lpstr>
      <vt:lpstr>Example (T1-MRI): Results of ISODATA and AFCM</vt:lpstr>
      <vt:lpstr>Example (T1-MRI): Results of ISODATA and AFCM</vt:lpstr>
      <vt:lpstr>Cortical segmentation: Differences between ISODATA and AFCM</vt:lpstr>
      <vt:lpstr>Importance of preconditioned conjugate  gradient (PCG) solver for AFCM</vt:lpstr>
      <vt:lpstr>Importance of preconditioned conjugate  gradient (PCG) solver for AFCM</vt:lpstr>
      <vt:lpstr>Structure</vt:lpstr>
      <vt:lpstr>Geometric deformable models</vt:lpstr>
      <vt:lpstr>Geometric deformable models</vt:lpstr>
      <vt:lpstr>Geometric deformable models</vt:lpstr>
      <vt:lpstr>Geometric deformable models</vt:lpstr>
      <vt:lpstr>Example: Topology-preserving Geometric Deformable Model (TGDM)</vt:lpstr>
      <vt:lpstr>Geometric deformable models:  The TGDM algorithm</vt:lpstr>
      <vt:lpstr>Example: Topology-preserving Geometric Deformable Model (TGDM)</vt:lpstr>
      <vt:lpstr>Structure</vt:lpstr>
      <vt:lpstr>PowerPoint-Präsentation</vt:lpstr>
      <vt:lpstr>PowerPoint-Präsentation</vt:lpstr>
      <vt:lpstr>Thank you for your attention!</vt:lpstr>
      <vt:lpstr>Structure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Structure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>SCI Institute, University of Utah, SLC, USA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/>
  <dc:creator>Carsten Wolters</dc:creator>
  <cp:keywords/>
  <dc:description/>
  <cp:lastModifiedBy>Microsoft Office User</cp:lastModifiedBy>
  <cp:revision>972</cp:revision>
  <cp:lastPrinted>2017-05-02T09:26:13Z</cp:lastPrinted>
  <dcterms:created xsi:type="dcterms:W3CDTF">2013-11-26T13:15:44Z</dcterms:created>
  <dcterms:modified xsi:type="dcterms:W3CDTF">2025-04-28T06:28:08Z</dcterms:modified>
  <cp:category/>
</cp:coreProperties>
</file>