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659" autoAdjust="0"/>
  </p:normalViewPr>
  <p:slideViewPr>
    <p:cSldViewPr snapToGrid="0" snapToObjects="1">
      <p:cViewPr varScale="1">
        <p:scale>
          <a:sx n="67" d="100"/>
          <a:sy n="67" d="100"/>
        </p:scale>
        <p:origin x="-2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66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50949F-8421-DA4D-8816-9F8681D328AC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F7B15EB-F6A0-9A4C-9794-4064894807A2}">
      <dgm:prSet phldrT="[Text]"/>
      <dgm:spPr/>
      <dgm:t>
        <a:bodyPr/>
        <a:lstStyle/>
        <a:p>
          <a:r>
            <a:rPr lang="de-DE" dirty="0" smtClean="0"/>
            <a:t>I/O</a:t>
          </a:r>
          <a:endParaRPr lang="de-DE" dirty="0"/>
        </a:p>
      </dgm:t>
    </dgm:pt>
    <dgm:pt modelId="{05072B02-91C0-A541-AB5C-167B8EDDDEAB}" type="parTrans" cxnId="{BA8CEDE8-47AB-5E4C-88E5-02A5F0A5B6B9}">
      <dgm:prSet/>
      <dgm:spPr/>
      <dgm:t>
        <a:bodyPr/>
        <a:lstStyle/>
        <a:p>
          <a:endParaRPr lang="de-DE"/>
        </a:p>
      </dgm:t>
    </dgm:pt>
    <dgm:pt modelId="{60C5F91B-2F93-D247-A677-5A10A0C2ECB4}" type="sibTrans" cxnId="{BA8CEDE8-47AB-5E4C-88E5-02A5F0A5B6B9}">
      <dgm:prSet/>
      <dgm:spPr/>
      <dgm:t>
        <a:bodyPr/>
        <a:lstStyle/>
        <a:p>
          <a:endParaRPr lang="de-DE"/>
        </a:p>
      </dgm:t>
    </dgm:pt>
    <dgm:pt modelId="{3542E823-329E-574E-90AA-EDC6E9CB3117}">
      <dgm:prSet phldrT="[Text]"/>
      <dgm:spPr/>
      <dgm:t>
        <a:bodyPr/>
        <a:lstStyle/>
        <a:p>
          <a:r>
            <a:rPr lang="de-DE" dirty="0" smtClean="0"/>
            <a:t>Rendering</a:t>
          </a:r>
          <a:endParaRPr lang="de-DE" dirty="0"/>
        </a:p>
      </dgm:t>
    </dgm:pt>
    <dgm:pt modelId="{312B13EB-941D-3E41-AE6B-18ACDC0A925B}" type="parTrans" cxnId="{433EEF2B-43CB-F84A-87F1-5A094D7ECF83}">
      <dgm:prSet/>
      <dgm:spPr/>
      <dgm:t>
        <a:bodyPr/>
        <a:lstStyle/>
        <a:p>
          <a:endParaRPr lang="de-DE"/>
        </a:p>
      </dgm:t>
    </dgm:pt>
    <dgm:pt modelId="{808B6797-A1FA-3F41-9F1E-8AD5B61FD255}" type="sibTrans" cxnId="{433EEF2B-43CB-F84A-87F1-5A094D7ECF83}">
      <dgm:prSet/>
      <dgm:spPr/>
      <dgm:t>
        <a:bodyPr/>
        <a:lstStyle/>
        <a:p>
          <a:endParaRPr lang="de-DE"/>
        </a:p>
      </dgm:t>
    </dgm:pt>
    <dgm:pt modelId="{0A389C39-1018-7F42-899D-3EF36C445E17}">
      <dgm:prSet phldrT="[Text]"/>
      <dgm:spPr/>
      <dgm:t>
        <a:bodyPr/>
        <a:lstStyle/>
        <a:p>
          <a:r>
            <a:rPr lang="de-DE" dirty="0" smtClean="0"/>
            <a:t>Display</a:t>
          </a:r>
          <a:endParaRPr lang="de-DE" dirty="0"/>
        </a:p>
      </dgm:t>
    </dgm:pt>
    <dgm:pt modelId="{6125F25C-AEE4-C940-9DDA-BF52A24BB4F1}" type="parTrans" cxnId="{F620F0C7-8554-9D4A-85B4-FF32B5389B3F}">
      <dgm:prSet/>
      <dgm:spPr/>
      <dgm:t>
        <a:bodyPr/>
        <a:lstStyle/>
        <a:p>
          <a:endParaRPr lang="de-DE"/>
        </a:p>
      </dgm:t>
    </dgm:pt>
    <dgm:pt modelId="{D5EE4947-09AD-EE4B-A230-187E0E85AC85}" type="sibTrans" cxnId="{F620F0C7-8554-9D4A-85B4-FF32B5389B3F}">
      <dgm:prSet/>
      <dgm:spPr/>
      <dgm:t>
        <a:bodyPr/>
        <a:lstStyle/>
        <a:p>
          <a:endParaRPr lang="de-DE"/>
        </a:p>
      </dgm:t>
    </dgm:pt>
    <dgm:pt modelId="{266F53C8-496A-154C-91AB-2D818D89470D}" type="pres">
      <dgm:prSet presAssocID="{BB50949F-8421-DA4D-8816-9F8681D328AC}" presName="rootnode" presStyleCnt="0">
        <dgm:presLayoutVars>
          <dgm:chMax/>
          <dgm:chPref/>
          <dgm:dir/>
          <dgm:animLvl val="lvl"/>
        </dgm:presLayoutVars>
      </dgm:prSet>
      <dgm:spPr/>
    </dgm:pt>
    <dgm:pt modelId="{8E621A6E-D93E-D94B-B83B-83B7CEE44293}" type="pres">
      <dgm:prSet presAssocID="{FF7B15EB-F6A0-9A4C-9794-4064894807A2}" presName="composite" presStyleCnt="0"/>
      <dgm:spPr/>
    </dgm:pt>
    <dgm:pt modelId="{3C3DD6F2-7DC8-CC4A-8D40-C2BC1E910E88}" type="pres">
      <dgm:prSet presAssocID="{FF7B15EB-F6A0-9A4C-9794-4064894807A2}" presName="bentUpArrow1" presStyleLbl="alignImgPlace1" presStyleIdx="0" presStyleCnt="2"/>
      <dgm:spPr/>
    </dgm:pt>
    <dgm:pt modelId="{B872309C-41A6-C942-B5D4-084E6C93C2A0}" type="pres">
      <dgm:prSet presAssocID="{FF7B15EB-F6A0-9A4C-9794-4064894807A2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83E8CD23-565E-4043-AA55-224BCBEE768B}" type="pres">
      <dgm:prSet presAssocID="{FF7B15EB-F6A0-9A4C-9794-4064894807A2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31E97CD-8944-BF4D-9A43-D58E76B954A1}" type="pres">
      <dgm:prSet presAssocID="{60C5F91B-2F93-D247-A677-5A10A0C2ECB4}" presName="sibTrans" presStyleCnt="0"/>
      <dgm:spPr/>
    </dgm:pt>
    <dgm:pt modelId="{5214313A-0C95-0C45-820D-0BCCFCDABF09}" type="pres">
      <dgm:prSet presAssocID="{3542E823-329E-574E-90AA-EDC6E9CB3117}" presName="composite" presStyleCnt="0"/>
      <dgm:spPr/>
    </dgm:pt>
    <dgm:pt modelId="{0D4B9C22-85EF-D648-95E8-325E94B130D4}" type="pres">
      <dgm:prSet presAssocID="{3542E823-329E-574E-90AA-EDC6E9CB3117}" presName="bentUpArrow1" presStyleLbl="alignImgPlace1" presStyleIdx="1" presStyleCnt="2"/>
      <dgm:spPr/>
    </dgm:pt>
    <dgm:pt modelId="{AB1098A1-49F3-C74A-B35B-23AAFCD2E4EA}" type="pres">
      <dgm:prSet presAssocID="{3542E823-329E-574E-90AA-EDC6E9CB3117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B09804B5-C25B-5740-9B21-05E610EE9DB2}" type="pres">
      <dgm:prSet presAssocID="{3542E823-329E-574E-90AA-EDC6E9CB3117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3C1B265-5691-B840-B689-FDB40FED785E}" type="pres">
      <dgm:prSet presAssocID="{808B6797-A1FA-3F41-9F1E-8AD5B61FD255}" presName="sibTrans" presStyleCnt="0"/>
      <dgm:spPr/>
    </dgm:pt>
    <dgm:pt modelId="{64AAB6E6-A402-6B43-AE2E-7311145DCCA8}" type="pres">
      <dgm:prSet presAssocID="{0A389C39-1018-7F42-899D-3EF36C445E17}" presName="composite" presStyleCnt="0"/>
      <dgm:spPr/>
    </dgm:pt>
    <dgm:pt modelId="{842A3DC3-60AC-4A46-9DA6-E1839D86162E}" type="pres">
      <dgm:prSet presAssocID="{0A389C39-1018-7F42-899D-3EF36C445E17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BA8CEDE8-47AB-5E4C-88E5-02A5F0A5B6B9}" srcId="{BB50949F-8421-DA4D-8816-9F8681D328AC}" destId="{FF7B15EB-F6A0-9A4C-9794-4064894807A2}" srcOrd="0" destOrd="0" parTransId="{05072B02-91C0-A541-AB5C-167B8EDDDEAB}" sibTransId="{60C5F91B-2F93-D247-A677-5A10A0C2ECB4}"/>
    <dgm:cxn modelId="{F620F0C7-8554-9D4A-85B4-FF32B5389B3F}" srcId="{BB50949F-8421-DA4D-8816-9F8681D328AC}" destId="{0A389C39-1018-7F42-899D-3EF36C445E17}" srcOrd="2" destOrd="0" parTransId="{6125F25C-AEE4-C940-9DDA-BF52A24BB4F1}" sibTransId="{D5EE4947-09AD-EE4B-A230-187E0E85AC85}"/>
    <dgm:cxn modelId="{329075B9-9317-D643-98E3-7540CACF2424}" type="presOf" srcId="{0A389C39-1018-7F42-899D-3EF36C445E17}" destId="{842A3DC3-60AC-4A46-9DA6-E1839D86162E}" srcOrd="0" destOrd="0" presId="urn:microsoft.com/office/officeart/2005/8/layout/StepDownProcess"/>
    <dgm:cxn modelId="{AAF75815-5B55-094B-B27C-26C10C4F170B}" type="presOf" srcId="{BB50949F-8421-DA4D-8816-9F8681D328AC}" destId="{266F53C8-496A-154C-91AB-2D818D89470D}" srcOrd="0" destOrd="0" presId="urn:microsoft.com/office/officeart/2005/8/layout/StepDownProcess"/>
    <dgm:cxn modelId="{21736904-4E80-5E42-B283-EBE8E52A1D78}" type="presOf" srcId="{FF7B15EB-F6A0-9A4C-9794-4064894807A2}" destId="{B872309C-41A6-C942-B5D4-084E6C93C2A0}" srcOrd="0" destOrd="0" presId="urn:microsoft.com/office/officeart/2005/8/layout/StepDownProcess"/>
    <dgm:cxn modelId="{C43C669D-C8DA-6240-A2A3-42483EAC10C6}" type="presOf" srcId="{3542E823-329E-574E-90AA-EDC6E9CB3117}" destId="{AB1098A1-49F3-C74A-B35B-23AAFCD2E4EA}" srcOrd="0" destOrd="0" presId="urn:microsoft.com/office/officeart/2005/8/layout/StepDownProcess"/>
    <dgm:cxn modelId="{433EEF2B-43CB-F84A-87F1-5A094D7ECF83}" srcId="{BB50949F-8421-DA4D-8816-9F8681D328AC}" destId="{3542E823-329E-574E-90AA-EDC6E9CB3117}" srcOrd="1" destOrd="0" parTransId="{312B13EB-941D-3E41-AE6B-18ACDC0A925B}" sibTransId="{808B6797-A1FA-3F41-9F1E-8AD5B61FD255}"/>
    <dgm:cxn modelId="{66881BF9-753D-0E40-9104-843D26852312}" type="presParOf" srcId="{266F53C8-496A-154C-91AB-2D818D89470D}" destId="{8E621A6E-D93E-D94B-B83B-83B7CEE44293}" srcOrd="0" destOrd="0" presId="urn:microsoft.com/office/officeart/2005/8/layout/StepDownProcess"/>
    <dgm:cxn modelId="{FBDD2513-A2C8-E54C-A1E1-5996329D3D96}" type="presParOf" srcId="{8E621A6E-D93E-D94B-B83B-83B7CEE44293}" destId="{3C3DD6F2-7DC8-CC4A-8D40-C2BC1E910E88}" srcOrd="0" destOrd="0" presId="urn:microsoft.com/office/officeart/2005/8/layout/StepDownProcess"/>
    <dgm:cxn modelId="{A3042604-05D8-284A-AABD-EA501E0072AA}" type="presParOf" srcId="{8E621A6E-D93E-D94B-B83B-83B7CEE44293}" destId="{B872309C-41A6-C942-B5D4-084E6C93C2A0}" srcOrd="1" destOrd="0" presId="urn:microsoft.com/office/officeart/2005/8/layout/StepDownProcess"/>
    <dgm:cxn modelId="{203CB824-7DD9-C546-AC52-F3D588E7E0E0}" type="presParOf" srcId="{8E621A6E-D93E-D94B-B83B-83B7CEE44293}" destId="{83E8CD23-565E-4043-AA55-224BCBEE768B}" srcOrd="2" destOrd="0" presId="urn:microsoft.com/office/officeart/2005/8/layout/StepDownProcess"/>
    <dgm:cxn modelId="{E7E0ACB9-09F5-034D-B45E-5E8C16BEF42A}" type="presParOf" srcId="{266F53C8-496A-154C-91AB-2D818D89470D}" destId="{231E97CD-8944-BF4D-9A43-D58E76B954A1}" srcOrd="1" destOrd="0" presId="urn:microsoft.com/office/officeart/2005/8/layout/StepDownProcess"/>
    <dgm:cxn modelId="{E535B69C-A21B-CA4C-84FB-273F0EB54082}" type="presParOf" srcId="{266F53C8-496A-154C-91AB-2D818D89470D}" destId="{5214313A-0C95-0C45-820D-0BCCFCDABF09}" srcOrd="2" destOrd="0" presId="urn:microsoft.com/office/officeart/2005/8/layout/StepDownProcess"/>
    <dgm:cxn modelId="{4570BAA1-4022-6149-9ADF-ECC82AD46912}" type="presParOf" srcId="{5214313A-0C95-0C45-820D-0BCCFCDABF09}" destId="{0D4B9C22-85EF-D648-95E8-325E94B130D4}" srcOrd="0" destOrd="0" presId="urn:microsoft.com/office/officeart/2005/8/layout/StepDownProcess"/>
    <dgm:cxn modelId="{349204E6-338B-9D48-B381-F05BC1455BAB}" type="presParOf" srcId="{5214313A-0C95-0C45-820D-0BCCFCDABF09}" destId="{AB1098A1-49F3-C74A-B35B-23AAFCD2E4EA}" srcOrd="1" destOrd="0" presId="urn:microsoft.com/office/officeart/2005/8/layout/StepDownProcess"/>
    <dgm:cxn modelId="{1C969DF7-9E63-5E4B-92AA-8EFD92958F3D}" type="presParOf" srcId="{5214313A-0C95-0C45-820D-0BCCFCDABF09}" destId="{B09804B5-C25B-5740-9B21-05E610EE9DB2}" srcOrd="2" destOrd="0" presId="urn:microsoft.com/office/officeart/2005/8/layout/StepDownProcess"/>
    <dgm:cxn modelId="{E195DEBA-0D89-4C44-9FB7-64C99CF9497B}" type="presParOf" srcId="{266F53C8-496A-154C-91AB-2D818D89470D}" destId="{C3C1B265-5691-B840-B689-FDB40FED785E}" srcOrd="3" destOrd="0" presId="urn:microsoft.com/office/officeart/2005/8/layout/StepDownProcess"/>
    <dgm:cxn modelId="{FF156C95-8F25-1F4C-AF14-75A85E2F845B}" type="presParOf" srcId="{266F53C8-496A-154C-91AB-2D818D89470D}" destId="{64AAB6E6-A402-6B43-AE2E-7311145DCCA8}" srcOrd="4" destOrd="0" presId="urn:microsoft.com/office/officeart/2005/8/layout/StepDownProcess"/>
    <dgm:cxn modelId="{85DA815D-ECD2-A94C-9B45-1167990E30A8}" type="presParOf" srcId="{64AAB6E6-A402-6B43-AE2E-7311145DCCA8}" destId="{842A3DC3-60AC-4A46-9DA6-E1839D86162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F5C4AA-0807-1349-9E07-342974AF4676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42E3449-1C18-C74D-A152-1860C20426FD}">
      <dgm:prSet phldrT="[Text]"/>
      <dgm:spPr/>
      <dgm:t>
        <a:bodyPr/>
        <a:lstStyle/>
        <a:p>
          <a:r>
            <a:rPr lang="de-DE" dirty="0" err="1" smtClean="0"/>
            <a:t>Trinity</a:t>
          </a:r>
          <a:endParaRPr lang="de-DE" dirty="0"/>
        </a:p>
      </dgm:t>
    </dgm:pt>
    <dgm:pt modelId="{938461A0-B8D7-BE4B-B6D9-274672EF01E6}" type="parTrans" cxnId="{6C3F9AEE-97E9-0740-8E41-04058A5007FC}">
      <dgm:prSet/>
      <dgm:spPr/>
      <dgm:t>
        <a:bodyPr/>
        <a:lstStyle/>
        <a:p>
          <a:endParaRPr lang="de-DE"/>
        </a:p>
      </dgm:t>
    </dgm:pt>
    <dgm:pt modelId="{FA39676C-B809-7542-8EC6-CA0B2A61F81B}" type="sibTrans" cxnId="{6C3F9AEE-97E9-0740-8E41-04058A5007FC}">
      <dgm:prSet/>
      <dgm:spPr/>
      <dgm:t>
        <a:bodyPr/>
        <a:lstStyle/>
        <a:p>
          <a:endParaRPr lang="de-DE"/>
        </a:p>
      </dgm:t>
    </dgm:pt>
    <dgm:pt modelId="{6940177C-7491-A944-8A65-6DC84940AB92}">
      <dgm:prSet phldrT="[Text]"/>
      <dgm:spPr/>
      <dgm:t>
        <a:bodyPr/>
        <a:lstStyle/>
        <a:p>
          <a:r>
            <a:rPr lang="de-DE" dirty="0" err="1" smtClean="0"/>
            <a:t>Tuvok</a:t>
          </a:r>
          <a:r>
            <a:rPr lang="de-DE" dirty="0" smtClean="0"/>
            <a:t> TNG</a:t>
          </a:r>
          <a:endParaRPr lang="de-DE" dirty="0"/>
        </a:p>
      </dgm:t>
    </dgm:pt>
    <dgm:pt modelId="{D8E23964-C7BA-F74D-AA17-E71963A3E287}" type="parTrans" cxnId="{845BDF2B-37F9-D04C-9435-2AFB240B16CA}">
      <dgm:prSet/>
      <dgm:spPr/>
      <dgm:t>
        <a:bodyPr/>
        <a:lstStyle/>
        <a:p>
          <a:endParaRPr lang="de-DE"/>
        </a:p>
      </dgm:t>
    </dgm:pt>
    <dgm:pt modelId="{AA328F03-116E-9F41-A83D-760D9502B728}" type="sibTrans" cxnId="{845BDF2B-37F9-D04C-9435-2AFB240B16CA}">
      <dgm:prSet/>
      <dgm:spPr/>
      <dgm:t>
        <a:bodyPr/>
        <a:lstStyle/>
        <a:p>
          <a:endParaRPr lang="de-DE"/>
        </a:p>
      </dgm:t>
    </dgm:pt>
    <dgm:pt modelId="{9ED63047-D349-4648-8256-93770EB22E9A}">
      <dgm:prSet phldrT="[Text]"/>
      <dgm:spPr/>
      <dgm:t>
        <a:bodyPr/>
        <a:lstStyle/>
        <a:p>
          <a:r>
            <a:rPr lang="de-DE" dirty="0" smtClean="0"/>
            <a:t>Display (ImageVis3D TNG)</a:t>
          </a:r>
          <a:endParaRPr lang="de-DE" dirty="0"/>
        </a:p>
      </dgm:t>
    </dgm:pt>
    <dgm:pt modelId="{A3194E60-55BC-2D40-B217-88A830308F7E}" type="parTrans" cxnId="{4F3BBBEE-40BE-7942-96EC-4A8985EF376A}">
      <dgm:prSet/>
      <dgm:spPr/>
      <dgm:t>
        <a:bodyPr/>
        <a:lstStyle/>
        <a:p>
          <a:endParaRPr lang="de-DE"/>
        </a:p>
      </dgm:t>
    </dgm:pt>
    <dgm:pt modelId="{DB5ECBE6-C271-AF4F-BAB1-C4D7EC333262}" type="sibTrans" cxnId="{4F3BBBEE-40BE-7942-96EC-4A8985EF376A}">
      <dgm:prSet/>
      <dgm:spPr/>
      <dgm:t>
        <a:bodyPr/>
        <a:lstStyle/>
        <a:p>
          <a:endParaRPr lang="de-DE"/>
        </a:p>
      </dgm:t>
    </dgm:pt>
    <dgm:pt modelId="{34C2D31B-1134-0D48-943E-2BFB431A532E}">
      <dgm:prSet phldrT="[Text]"/>
      <dgm:spPr/>
      <dgm:t>
        <a:bodyPr/>
        <a:lstStyle/>
        <a:p>
          <a:r>
            <a:rPr lang="de-DE" dirty="0" smtClean="0"/>
            <a:t>API: </a:t>
          </a:r>
          <a:r>
            <a:rPr lang="de-DE" dirty="0" err="1" smtClean="0"/>
            <a:t>complete</a:t>
          </a:r>
          <a:endParaRPr lang="de-DE" dirty="0"/>
        </a:p>
      </dgm:t>
    </dgm:pt>
    <dgm:pt modelId="{7521FCA0-1ECD-804D-A244-5CCABDDDDBAE}" type="parTrans" cxnId="{ABBF8447-32B7-BF46-BC82-41DF1F665F8E}">
      <dgm:prSet/>
      <dgm:spPr/>
      <dgm:t>
        <a:bodyPr/>
        <a:lstStyle/>
        <a:p>
          <a:endParaRPr lang="de-DE"/>
        </a:p>
      </dgm:t>
    </dgm:pt>
    <dgm:pt modelId="{F0F0B2FB-369D-494D-9D29-DA1CB96533F8}" type="sibTrans" cxnId="{ABBF8447-32B7-BF46-BC82-41DF1F665F8E}">
      <dgm:prSet/>
      <dgm:spPr/>
      <dgm:t>
        <a:bodyPr/>
        <a:lstStyle/>
        <a:p>
          <a:endParaRPr lang="de-DE"/>
        </a:p>
      </dgm:t>
    </dgm:pt>
    <dgm:pt modelId="{68FCC326-C7F6-AF4E-B646-BA7FEC62D612}">
      <dgm:prSet phldrT="[Text]"/>
      <dgm:spPr/>
      <dgm:t>
        <a:bodyPr/>
        <a:lstStyle/>
        <a:p>
          <a:r>
            <a:rPr lang="de-DE" dirty="0" smtClean="0"/>
            <a:t>Rendering</a:t>
          </a:r>
          <a:endParaRPr lang="de-DE" dirty="0"/>
        </a:p>
      </dgm:t>
    </dgm:pt>
    <dgm:pt modelId="{0F9DF9B5-980E-8C46-A791-FB6935782507}" type="parTrans" cxnId="{0589C906-89F6-8148-891D-807BE48FC874}">
      <dgm:prSet/>
      <dgm:spPr/>
      <dgm:t>
        <a:bodyPr/>
        <a:lstStyle/>
        <a:p>
          <a:endParaRPr lang="de-DE"/>
        </a:p>
      </dgm:t>
    </dgm:pt>
    <dgm:pt modelId="{1E9BF9F8-C9A3-7049-AF97-545FF5342F38}" type="sibTrans" cxnId="{0589C906-89F6-8148-891D-807BE48FC874}">
      <dgm:prSet/>
      <dgm:spPr/>
      <dgm:t>
        <a:bodyPr/>
        <a:lstStyle/>
        <a:p>
          <a:endParaRPr lang="de-DE"/>
        </a:p>
      </dgm:t>
    </dgm:pt>
    <dgm:pt modelId="{4B9B3C38-0557-364E-AA17-0D590F544608}">
      <dgm:prSet phldrT="[Text]"/>
      <dgm:spPr/>
      <dgm:t>
        <a:bodyPr/>
        <a:lstStyle/>
        <a:p>
          <a:r>
            <a:rPr lang="de-DE" dirty="0" smtClean="0"/>
            <a:t>simple </a:t>
          </a:r>
          <a:r>
            <a:rPr lang="de-DE" dirty="0" err="1" smtClean="0"/>
            <a:t>display</a:t>
          </a:r>
          <a:r>
            <a:rPr lang="de-DE" dirty="0" smtClean="0"/>
            <a:t>: </a:t>
          </a:r>
          <a:r>
            <a:rPr lang="de-DE" dirty="0" err="1" smtClean="0"/>
            <a:t>complete</a:t>
          </a:r>
          <a:endParaRPr lang="de-DE" dirty="0"/>
        </a:p>
      </dgm:t>
    </dgm:pt>
    <dgm:pt modelId="{30141813-582D-5346-AD27-61850C7040F3}" type="parTrans" cxnId="{B307F1EC-C67A-7542-B5FD-D1A22F31F174}">
      <dgm:prSet/>
      <dgm:spPr/>
      <dgm:t>
        <a:bodyPr/>
        <a:lstStyle/>
        <a:p>
          <a:endParaRPr lang="de-DE"/>
        </a:p>
      </dgm:t>
    </dgm:pt>
    <dgm:pt modelId="{47CEFDD2-2F52-F041-9F49-2530758ED7D9}" type="sibTrans" cxnId="{B307F1EC-C67A-7542-B5FD-D1A22F31F174}">
      <dgm:prSet/>
      <dgm:spPr/>
      <dgm:t>
        <a:bodyPr/>
        <a:lstStyle/>
        <a:p>
          <a:endParaRPr lang="de-DE"/>
        </a:p>
      </dgm:t>
    </dgm:pt>
    <dgm:pt modelId="{A5CACD3C-CD30-4644-BE65-068FEAB1A62D}">
      <dgm:prSet phldrT="[Text]"/>
      <dgm:spPr/>
      <dgm:t>
        <a:bodyPr/>
        <a:lstStyle/>
        <a:p>
          <a:r>
            <a:rPr lang="de-DE" dirty="0" smtClean="0"/>
            <a:t>out </a:t>
          </a:r>
          <a:r>
            <a:rPr lang="de-DE" dirty="0" err="1" smtClean="0"/>
            <a:t>of</a:t>
          </a:r>
          <a:r>
            <a:rPr lang="de-DE" dirty="0" smtClean="0"/>
            <a:t> </a:t>
          </a:r>
          <a:r>
            <a:rPr lang="de-DE" dirty="0" err="1" smtClean="0"/>
            <a:t>core</a:t>
          </a:r>
          <a:r>
            <a:rPr lang="de-DE" dirty="0" smtClean="0"/>
            <a:t> GPU </a:t>
          </a:r>
          <a:r>
            <a:rPr lang="de-DE" dirty="0" err="1" smtClean="0"/>
            <a:t>based</a:t>
          </a:r>
          <a:r>
            <a:rPr lang="de-DE" dirty="0" smtClean="0"/>
            <a:t> </a:t>
          </a:r>
          <a:r>
            <a:rPr lang="de-DE" dirty="0" err="1" smtClean="0"/>
            <a:t>grid</a:t>
          </a:r>
          <a:r>
            <a:rPr lang="de-DE" dirty="0" smtClean="0"/>
            <a:t> </a:t>
          </a:r>
          <a:r>
            <a:rPr lang="de-DE" dirty="0" err="1" smtClean="0"/>
            <a:t>leaper</a:t>
          </a:r>
          <a:r>
            <a:rPr lang="de-DE" dirty="0" smtClean="0"/>
            <a:t>: in </a:t>
          </a:r>
          <a:r>
            <a:rPr lang="de-DE" dirty="0" err="1" smtClean="0"/>
            <a:t>progress</a:t>
          </a:r>
          <a:endParaRPr lang="de-DE" dirty="0"/>
        </a:p>
      </dgm:t>
    </dgm:pt>
    <dgm:pt modelId="{465E9E55-B10B-774C-93A1-8B96EDB6BABB}" type="parTrans" cxnId="{57E5F65F-22B2-2D4F-BC0A-3D76A1A57E89}">
      <dgm:prSet/>
      <dgm:spPr/>
      <dgm:t>
        <a:bodyPr/>
        <a:lstStyle/>
        <a:p>
          <a:endParaRPr lang="de-DE"/>
        </a:p>
      </dgm:t>
    </dgm:pt>
    <dgm:pt modelId="{B348D96C-B969-DF4A-A87A-EDF1686812C0}" type="sibTrans" cxnId="{57E5F65F-22B2-2D4F-BC0A-3D76A1A57E89}">
      <dgm:prSet/>
      <dgm:spPr/>
      <dgm:t>
        <a:bodyPr/>
        <a:lstStyle/>
        <a:p>
          <a:endParaRPr lang="de-DE"/>
        </a:p>
      </dgm:t>
    </dgm:pt>
    <dgm:pt modelId="{AC7242EF-8E24-A44E-880D-A0169222DEE1}">
      <dgm:prSet phldrT="[Text]"/>
      <dgm:spPr/>
      <dgm:t>
        <a:bodyPr/>
        <a:lstStyle/>
        <a:p>
          <a:r>
            <a:rPr lang="de-DE" dirty="0" smtClean="0"/>
            <a:t>prototype </a:t>
          </a:r>
          <a:r>
            <a:rPr lang="de-DE" dirty="0" err="1" smtClean="0"/>
            <a:t>implementation</a:t>
          </a:r>
          <a:r>
            <a:rPr lang="de-DE" dirty="0" smtClean="0"/>
            <a:t>: </a:t>
          </a:r>
          <a:r>
            <a:rPr lang="de-DE" dirty="0" err="1" smtClean="0"/>
            <a:t>complete</a:t>
          </a:r>
          <a:endParaRPr lang="de-DE" dirty="0"/>
        </a:p>
      </dgm:t>
    </dgm:pt>
    <dgm:pt modelId="{42398469-8272-F049-B578-AFCC9A072DD0}" type="parTrans" cxnId="{1641C6FE-D86B-2745-AFD9-E208813739AF}">
      <dgm:prSet/>
      <dgm:spPr/>
      <dgm:t>
        <a:bodyPr/>
        <a:lstStyle/>
        <a:p>
          <a:endParaRPr lang="de-DE"/>
        </a:p>
      </dgm:t>
    </dgm:pt>
    <dgm:pt modelId="{6BE062D5-204D-B946-8604-30C2773046B0}" type="sibTrans" cxnId="{1641C6FE-D86B-2745-AFD9-E208813739AF}">
      <dgm:prSet/>
      <dgm:spPr/>
      <dgm:t>
        <a:bodyPr/>
        <a:lstStyle/>
        <a:p>
          <a:endParaRPr lang="de-DE"/>
        </a:p>
      </dgm:t>
    </dgm:pt>
    <dgm:pt modelId="{68192C2B-79B6-644A-B9FE-D77FA8A90207}">
      <dgm:prSet phldrT="[Text]"/>
      <dgm:spPr/>
      <dgm:t>
        <a:bodyPr/>
        <a:lstStyle/>
        <a:p>
          <a:r>
            <a:rPr lang="de-DE" dirty="0" err="1" smtClean="0"/>
            <a:t>full</a:t>
          </a:r>
          <a:r>
            <a:rPr lang="de-DE" dirty="0" smtClean="0"/>
            <a:t> </a:t>
          </a:r>
          <a:r>
            <a:rPr lang="de-DE" dirty="0" err="1" smtClean="0"/>
            <a:t>Qt</a:t>
          </a:r>
          <a:r>
            <a:rPr lang="de-DE" dirty="0" smtClean="0"/>
            <a:t> IU: </a:t>
          </a:r>
          <a:r>
            <a:rPr lang="de-DE" dirty="0" err="1" smtClean="0"/>
            <a:t>start</a:t>
          </a:r>
          <a:r>
            <a:rPr lang="de-DE" dirty="0" smtClean="0"/>
            <a:t> </a:t>
          </a:r>
          <a:r>
            <a:rPr lang="de-DE" dirty="0" err="1" smtClean="0"/>
            <a:t>pending</a:t>
          </a:r>
          <a:endParaRPr lang="de-DE" dirty="0"/>
        </a:p>
      </dgm:t>
    </dgm:pt>
    <dgm:pt modelId="{B3491277-B891-374D-A965-94224F062886}" type="parTrans" cxnId="{2AF9948A-C93B-344A-B4E6-AADE3E0A64D2}">
      <dgm:prSet/>
      <dgm:spPr/>
      <dgm:t>
        <a:bodyPr/>
        <a:lstStyle/>
        <a:p>
          <a:endParaRPr lang="de-DE"/>
        </a:p>
      </dgm:t>
    </dgm:pt>
    <dgm:pt modelId="{57CD0ABE-FC3F-D443-9A0A-3979C47ED9CC}" type="sibTrans" cxnId="{2AF9948A-C93B-344A-B4E6-AADE3E0A64D2}">
      <dgm:prSet/>
      <dgm:spPr/>
      <dgm:t>
        <a:bodyPr/>
        <a:lstStyle/>
        <a:p>
          <a:endParaRPr lang="de-DE"/>
        </a:p>
      </dgm:t>
    </dgm:pt>
    <dgm:pt modelId="{4AD05EBF-C009-6244-8F79-F32B3287E364}">
      <dgm:prSet phldrT="[Text]"/>
      <dgm:spPr/>
      <dgm:t>
        <a:bodyPr/>
        <a:lstStyle/>
        <a:p>
          <a:r>
            <a:rPr lang="de-DE" dirty="0" smtClean="0"/>
            <a:t>MUI </a:t>
          </a:r>
          <a:r>
            <a:rPr lang="de-DE" dirty="0" err="1" smtClean="0"/>
            <a:t>enabled</a:t>
          </a:r>
          <a:r>
            <a:rPr lang="de-DE" dirty="0" smtClean="0"/>
            <a:t> </a:t>
          </a:r>
          <a:r>
            <a:rPr lang="de-DE" dirty="0" err="1" smtClean="0"/>
            <a:t>demonstrator</a:t>
          </a:r>
          <a:r>
            <a:rPr lang="de-DE" dirty="0" smtClean="0"/>
            <a:t>: in </a:t>
          </a:r>
          <a:r>
            <a:rPr lang="de-DE" dirty="0" err="1" smtClean="0"/>
            <a:t>progress</a:t>
          </a:r>
          <a:r>
            <a:rPr lang="de-DE" dirty="0" smtClean="0"/>
            <a:t> </a:t>
          </a:r>
          <a:endParaRPr lang="de-DE" dirty="0"/>
        </a:p>
      </dgm:t>
    </dgm:pt>
    <dgm:pt modelId="{02F06CD5-9BCA-E241-9D80-CBB5E675C515}" type="parTrans" cxnId="{B5CD128C-80E3-5543-9CFA-CCA81E2BD69F}">
      <dgm:prSet/>
      <dgm:spPr/>
      <dgm:t>
        <a:bodyPr/>
        <a:lstStyle/>
        <a:p>
          <a:endParaRPr lang="de-DE"/>
        </a:p>
      </dgm:t>
    </dgm:pt>
    <dgm:pt modelId="{F6D39A33-9DE9-3B40-8160-3E1EACCF870C}" type="sibTrans" cxnId="{B5CD128C-80E3-5543-9CFA-CCA81E2BD69F}">
      <dgm:prSet/>
      <dgm:spPr/>
      <dgm:t>
        <a:bodyPr/>
        <a:lstStyle/>
        <a:p>
          <a:endParaRPr lang="de-DE"/>
        </a:p>
      </dgm:t>
    </dgm:pt>
    <dgm:pt modelId="{2F3795D5-A154-DC4B-BBDC-64DEFA9825B1}">
      <dgm:prSet phldrT="[Text]"/>
      <dgm:spPr/>
      <dgm:t>
        <a:bodyPr/>
        <a:lstStyle/>
        <a:p>
          <a:r>
            <a:rPr lang="de-DE" dirty="0" smtClean="0"/>
            <a:t>IO: </a:t>
          </a:r>
          <a:r>
            <a:rPr lang="de-DE" dirty="0" err="1" smtClean="0"/>
            <a:t>work</a:t>
          </a:r>
          <a:r>
            <a:rPr lang="de-DE" dirty="0" smtClean="0"/>
            <a:t> in </a:t>
          </a:r>
          <a:r>
            <a:rPr lang="de-DE" dirty="0" err="1" smtClean="0"/>
            <a:t>progress</a:t>
          </a:r>
          <a:endParaRPr lang="de-DE" dirty="0"/>
        </a:p>
      </dgm:t>
    </dgm:pt>
    <dgm:pt modelId="{2C3BB2BD-7519-0E40-8FE1-14D52D92EF22}" type="parTrans" cxnId="{1C228773-8F20-DC4D-A091-387676EF65C5}">
      <dgm:prSet/>
      <dgm:spPr/>
      <dgm:t>
        <a:bodyPr/>
        <a:lstStyle/>
        <a:p>
          <a:endParaRPr lang="de-DE"/>
        </a:p>
      </dgm:t>
    </dgm:pt>
    <dgm:pt modelId="{D9BA052C-6100-3F41-86DF-2AD1FF924CD2}" type="sibTrans" cxnId="{1C228773-8F20-DC4D-A091-387676EF65C5}">
      <dgm:prSet/>
      <dgm:spPr/>
      <dgm:t>
        <a:bodyPr/>
        <a:lstStyle/>
        <a:p>
          <a:endParaRPr lang="de-DE"/>
        </a:p>
      </dgm:t>
    </dgm:pt>
    <dgm:pt modelId="{15D843D7-D619-AF4A-BC35-354A28A2C111}">
      <dgm:prSet phldrT="[Text]"/>
      <dgm:spPr/>
      <dgm:t>
        <a:bodyPr/>
        <a:lstStyle/>
        <a:p>
          <a:r>
            <a:rPr lang="de-DE" dirty="0" smtClean="0"/>
            <a:t>in </a:t>
          </a:r>
          <a:r>
            <a:rPr lang="de-DE" dirty="0" err="1" smtClean="0"/>
            <a:t>core</a:t>
          </a:r>
          <a:r>
            <a:rPr lang="de-DE" dirty="0" smtClean="0"/>
            <a:t> GPU </a:t>
          </a:r>
          <a:r>
            <a:rPr lang="de-DE" dirty="0" err="1" smtClean="0"/>
            <a:t>based</a:t>
          </a:r>
          <a:r>
            <a:rPr lang="de-DE" dirty="0" smtClean="0"/>
            <a:t> </a:t>
          </a:r>
          <a:r>
            <a:rPr lang="de-DE" dirty="0" err="1" smtClean="0"/>
            <a:t>raycasting</a:t>
          </a:r>
          <a:r>
            <a:rPr lang="de-DE" dirty="0" smtClean="0"/>
            <a:t>: </a:t>
          </a:r>
          <a:r>
            <a:rPr lang="de-DE" dirty="0" err="1" smtClean="0"/>
            <a:t>complete</a:t>
          </a:r>
          <a:endParaRPr lang="de-DE" dirty="0"/>
        </a:p>
      </dgm:t>
    </dgm:pt>
    <dgm:pt modelId="{650400B1-AABD-9A45-9339-42CB27FC7372}" type="parTrans" cxnId="{4CFFF337-B0EB-E843-9547-31C21E365794}">
      <dgm:prSet/>
      <dgm:spPr/>
      <dgm:t>
        <a:bodyPr/>
        <a:lstStyle/>
        <a:p>
          <a:endParaRPr lang="de-DE"/>
        </a:p>
      </dgm:t>
    </dgm:pt>
    <dgm:pt modelId="{52B9C74D-0A70-B94F-BFC3-6765BA170E1A}" type="sibTrans" cxnId="{4CFFF337-B0EB-E843-9547-31C21E365794}">
      <dgm:prSet/>
      <dgm:spPr/>
      <dgm:t>
        <a:bodyPr/>
        <a:lstStyle/>
        <a:p>
          <a:endParaRPr lang="de-DE"/>
        </a:p>
      </dgm:t>
    </dgm:pt>
    <dgm:pt modelId="{A9409288-9D2C-644E-BFD5-F0767DD5CB8A}">
      <dgm:prSet phldrT="[Text]"/>
      <dgm:spPr/>
      <dgm:t>
        <a:bodyPr/>
        <a:lstStyle/>
        <a:p>
          <a:r>
            <a:rPr lang="de-DE" dirty="0" smtClean="0"/>
            <a:t>Java-Script UI: </a:t>
          </a:r>
          <a:r>
            <a:rPr lang="de-DE" dirty="0" err="1" smtClean="0"/>
            <a:t>start</a:t>
          </a:r>
          <a:r>
            <a:rPr lang="de-DE" dirty="0" smtClean="0"/>
            <a:t> </a:t>
          </a:r>
          <a:r>
            <a:rPr lang="de-DE" dirty="0" err="1" smtClean="0"/>
            <a:t>pending</a:t>
          </a:r>
          <a:endParaRPr lang="de-DE" dirty="0"/>
        </a:p>
      </dgm:t>
    </dgm:pt>
    <dgm:pt modelId="{BDB9A444-665B-EF44-B7BA-87069015D354}" type="parTrans" cxnId="{AD2890CE-FB0F-4D42-AFC4-F7491E57DF54}">
      <dgm:prSet/>
      <dgm:spPr/>
      <dgm:t>
        <a:bodyPr/>
        <a:lstStyle/>
        <a:p>
          <a:endParaRPr lang="de-DE"/>
        </a:p>
      </dgm:t>
    </dgm:pt>
    <dgm:pt modelId="{CA64B01B-F38F-284A-B6D8-A742B5837A2B}" type="sibTrans" cxnId="{AD2890CE-FB0F-4D42-AFC4-F7491E57DF54}">
      <dgm:prSet/>
      <dgm:spPr/>
      <dgm:t>
        <a:bodyPr/>
        <a:lstStyle/>
        <a:p>
          <a:endParaRPr lang="de-DE"/>
        </a:p>
      </dgm:t>
    </dgm:pt>
    <dgm:pt modelId="{4C43C59B-A1FE-E64A-A304-96728C886A47}">
      <dgm:prSet phldrT="[Text]"/>
      <dgm:spPr/>
      <dgm:t>
        <a:bodyPr/>
        <a:lstStyle/>
        <a:p>
          <a:r>
            <a:rPr lang="de-DE" dirty="0" err="1" smtClean="0"/>
            <a:t>iOS</a:t>
          </a:r>
          <a:r>
            <a:rPr lang="de-DE" dirty="0" smtClean="0"/>
            <a:t> </a:t>
          </a:r>
          <a:r>
            <a:rPr lang="de-DE" dirty="0" err="1" smtClean="0"/>
            <a:t>version</a:t>
          </a:r>
          <a:r>
            <a:rPr lang="de-DE" dirty="0" smtClean="0"/>
            <a:t>: </a:t>
          </a:r>
          <a:r>
            <a:rPr lang="de-DE" dirty="0" err="1" smtClean="0"/>
            <a:t>start</a:t>
          </a:r>
          <a:r>
            <a:rPr lang="de-DE" dirty="0" smtClean="0"/>
            <a:t> </a:t>
          </a:r>
          <a:r>
            <a:rPr lang="de-DE" dirty="0" err="1" smtClean="0"/>
            <a:t>pending</a:t>
          </a:r>
          <a:endParaRPr lang="de-DE" dirty="0"/>
        </a:p>
      </dgm:t>
    </dgm:pt>
    <dgm:pt modelId="{1326D05A-FD71-904C-8929-6785777CFCAF}" type="parTrans" cxnId="{D5D1D669-8161-4C4C-9A50-8498AD733157}">
      <dgm:prSet/>
      <dgm:spPr/>
    </dgm:pt>
    <dgm:pt modelId="{96F35706-AE01-2545-931B-C25515887BB9}" type="sibTrans" cxnId="{D5D1D669-8161-4C4C-9A50-8498AD733157}">
      <dgm:prSet/>
      <dgm:spPr/>
    </dgm:pt>
    <dgm:pt modelId="{66927EC2-F0B3-654D-8CE0-E180C711FBDA}" type="pres">
      <dgm:prSet presAssocID="{65F5C4AA-0807-1349-9E07-342974AF4676}" presName="linear" presStyleCnt="0">
        <dgm:presLayoutVars>
          <dgm:dir/>
          <dgm:animLvl val="lvl"/>
          <dgm:resizeHandles val="exact"/>
        </dgm:presLayoutVars>
      </dgm:prSet>
      <dgm:spPr/>
    </dgm:pt>
    <dgm:pt modelId="{3030B761-8641-4C45-AE35-163F1204A37E}" type="pres">
      <dgm:prSet presAssocID="{C42E3449-1C18-C74D-A152-1860C20426FD}" presName="parentLin" presStyleCnt="0"/>
      <dgm:spPr/>
    </dgm:pt>
    <dgm:pt modelId="{DE27AAC7-0290-1741-BDB7-E50C1EF82171}" type="pres">
      <dgm:prSet presAssocID="{C42E3449-1C18-C74D-A152-1860C20426FD}" presName="parentLeftMargin" presStyleLbl="node1" presStyleIdx="0" presStyleCnt="2"/>
      <dgm:spPr/>
    </dgm:pt>
    <dgm:pt modelId="{D238B23C-4D95-3549-9AF1-F0BF890B3B10}" type="pres">
      <dgm:prSet presAssocID="{C42E3449-1C18-C74D-A152-1860C20426F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399B70-6E5E-9343-900A-F83C74421022}" type="pres">
      <dgm:prSet presAssocID="{C42E3449-1C18-C74D-A152-1860C20426FD}" presName="negativeSpace" presStyleCnt="0"/>
      <dgm:spPr/>
    </dgm:pt>
    <dgm:pt modelId="{A588BC65-95EC-134C-B798-779C5C7863DE}" type="pres">
      <dgm:prSet presAssocID="{C42E3449-1C18-C74D-A152-1860C20426F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C0DFCCC-60FE-5248-BE18-8EC1CD512F1D}" type="pres">
      <dgm:prSet presAssocID="{FA39676C-B809-7542-8EC6-CA0B2A61F81B}" presName="spaceBetweenRectangles" presStyleCnt="0"/>
      <dgm:spPr/>
    </dgm:pt>
    <dgm:pt modelId="{8E116FDD-EA30-CC45-965D-D47D952DBA63}" type="pres">
      <dgm:prSet presAssocID="{6940177C-7491-A944-8A65-6DC84940AB92}" presName="parentLin" presStyleCnt="0"/>
      <dgm:spPr/>
    </dgm:pt>
    <dgm:pt modelId="{38428C5A-9A09-004B-B27B-560C369BE704}" type="pres">
      <dgm:prSet presAssocID="{6940177C-7491-A944-8A65-6DC84940AB92}" presName="parentLeftMargin" presStyleLbl="node1" presStyleIdx="0" presStyleCnt="2"/>
      <dgm:spPr/>
    </dgm:pt>
    <dgm:pt modelId="{642F9361-BAF2-AD42-9958-0BAD00B56141}" type="pres">
      <dgm:prSet presAssocID="{6940177C-7491-A944-8A65-6DC84940AB9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3AA0865-2FA9-0943-B213-0944AB67DF54}" type="pres">
      <dgm:prSet presAssocID="{6940177C-7491-A944-8A65-6DC84940AB92}" presName="negativeSpace" presStyleCnt="0"/>
      <dgm:spPr/>
    </dgm:pt>
    <dgm:pt modelId="{F5E9435F-F743-8E45-ABEC-F648C154D1CA}" type="pres">
      <dgm:prSet presAssocID="{6940177C-7491-A944-8A65-6DC84940AB9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6F15BB2-662B-DE42-8FA3-E77D28F75962}" type="presOf" srcId="{4C43C59B-A1FE-E64A-A304-96728C886A47}" destId="{F5E9435F-F743-8E45-ABEC-F648C154D1CA}" srcOrd="0" destOrd="9" presId="urn:microsoft.com/office/officeart/2005/8/layout/list1"/>
    <dgm:cxn modelId="{C58FD9B5-4765-D44D-A8EF-17030FBFE71A}" type="presOf" srcId="{9ED63047-D349-4648-8256-93770EB22E9A}" destId="{F5E9435F-F743-8E45-ABEC-F648C154D1CA}" srcOrd="0" destOrd="4" presId="urn:microsoft.com/office/officeart/2005/8/layout/list1"/>
    <dgm:cxn modelId="{D5D1D669-8161-4C4C-9A50-8498AD733157}" srcId="{9ED63047-D349-4648-8256-93770EB22E9A}" destId="{4C43C59B-A1FE-E64A-A304-96728C886A47}" srcOrd="4" destOrd="0" parTransId="{1326D05A-FD71-904C-8929-6785777CFCAF}" sibTransId="{96F35706-AE01-2545-931B-C25515887BB9}"/>
    <dgm:cxn modelId="{ABBF8447-32B7-BF46-BC82-41DF1F665F8E}" srcId="{C42E3449-1C18-C74D-A152-1860C20426FD}" destId="{34C2D31B-1134-0D48-943E-2BFB431A532E}" srcOrd="0" destOrd="0" parTransId="{7521FCA0-1ECD-804D-A244-5CCABDDDDBAE}" sibTransId="{F0F0B2FB-369D-494D-9D29-DA1CB96533F8}"/>
    <dgm:cxn modelId="{17AAE343-A24F-3F49-B04D-C619A5A753E4}" type="presOf" srcId="{AC7242EF-8E24-A44E-880D-A0169222DEE1}" destId="{A588BC65-95EC-134C-B798-779C5C7863DE}" srcOrd="0" destOrd="1" presId="urn:microsoft.com/office/officeart/2005/8/layout/list1"/>
    <dgm:cxn modelId="{B307F1EC-C67A-7542-B5FD-D1A22F31F174}" srcId="{9ED63047-D349-4648-8256-93770EB22E9A}" destId="{4B9B3C38-0557-364E-AA17-0D590F544608}" srcOrd="0" destOrd="0" parTransId="{30141813-582D-5346-AD27-61850C7040F3}" sibTransId="{47CEFDD2-2F52-F041-9F49-2530758ED7D9}"/>
    <dgm:cxn modelId="{5F1F690E-576E-6145-96A5-D7DD5D81662C}" type="presOf" srcId="{C42E3449-1C18-C74D-A152-1860C20426FD}" destId="{DE27AAC7-0290-1741-BDB7-E50C1EF82171}" srcOrd="0" destOrd="0" presId="urn:microsoft.com/office/officeart/2005/8/layout/list1"/>
    <dgm:cxn modelId="{9C73CE43-4998-A440-9B7E-6CEF62B14B1B}" type="presOf" srcId="{6940177C-7491-A944-8A65-6DC84940AB92}" destId="{38428C5A-9A09-004B-B27B-560C369BE704}" srcOrd="0" destOrd="0" presId="urn:microsoft.com/office/officeart/2005/8/layout/list1"/>
    <dgm:cxn modelId="{4AAD62B3-E7D7-BB47-962E-CD88F745CF12}" type="presOf" srcId="{A5CACD3C-CD30-4644-BE65-068FEAB1A62D}" destId="{F5E9435F-F743-8E45-ABEC-F648C154D1CA}" srcOrd="0" destOrd="3" presId="urn:microsoft.com/office/officeart/2005/8/layout/list1"/>
    <dgm:cxn modelId="{D7AC3A27-D039-1245-B99B-2066BBAF0A48}" type="presOf" srcId="{A9409288-9D2C-644E-BFD5-F0767DD5CB8A}" destId="{F5E9435F-F743-8E45-ABEC-F648C154D1CA}" srcOrd="0" destOrd="8" presId="urn:microsoft.com/office/officeart/2005/8/layout/list1"/>
    <dgm:cxn modelId="{1C228773-8F20-DC4D-A091-387676EF65C5}" srcId="{6940177C-7491-A944-8A65-6DC84940AB92}" destId="{2F3795D5-A154-DC4B-BBDC-64DEFA9825B1}" srcOrd="0" destOrd="0" parTransId="{2C3BB2BD-7519-0E40-8FE1-14D52D92EF22}" sibTransId="{D9BA052C-6100-3F41-86DF-2AD1FF924CD2}"/>
    <dgm:cxn modelId="{056EF4E6-F6AC-EE49-9330-D9573DC5E4BD}" type="presOf" srcId="{6940177C-7491-A944-8A65-6DC84940AB92}" destId="{642F9361-BAF2-AD42-9958-0BAD00B56141}" srcOrd="1" destOrd="0" presId="urn:microsoft.com/office/officeart/2005/8/layout/list1"/>
    <dgm:cxn modelId="{AD2890CE-FB0F-4D42-AFC4-F7491E57DF54}" srcId="{9ED63047-D349-4648-8256-93770EB22E9A}" destId="{A9409288-9D2C-644E-BFD5-F0767DD5CB8A}" srcOrd="3" destOrd="0" parTransId="{BDB9A444-665B-EF44-B7BA-87069015D354}" sibTransId="{CA64B01B-F38F-284A-B6D8-A742B5837A2B}"/>
    <dgm:cxn modelId="{4119CC2F-8EF3-CA43-8660-08628D39FDEC}" type="presOf" srcId="{34C2D31B-1134-0D48-943E-2BFB431A532E}" destId="{A588BC65-95EC-134C-B798-779C5C7863DE}" srcOrd="0" destOrd="0" presId="urn:microsoft.com/office/officeart/2005/8/layout/list1"/>
    <dgm:cxn modelId="{57E5F65F-22B2-2D4F-BC0A-3D76A1A57E89}" srcId="{68FCC326-C7F6-AF4E-B646-BA7FEC62D612}" destId="{A5CACD3C-CD30-4644-BE65-068FEAB1A62D}" srcOrd="1" destOrd="0" parTransId="{465E9E55-B10B-774C-93A1-8B96EDB6BABB}" sibTransId="{B348D96C-B969-DF4A-A87A-EDF1686812C0}"/>
    <dgm:cxn modelId="{E0C6F5BD-C8F6-C145-9418-FFA1D56FB45A}" type="presOf" srcId="{4B9B3C38-0557-364E-AA17-0D590F544608}" destId="{F5E9435F-F743-8E45-ABEC-F648C154D1CA}" srcOrd="0" destOrd="5" presId="urn:microsoft.com/office/officeart/2005/8/layout/list1"/>
    <dgm:cxn modelId="{8E9029DE-3011-4047-B786-4A68022164C9}" type="presOf" srcId="{68192C2B-79B6-644A-B9FE-D77FA8A90207}" destId="{F5E9435F-F743-8E45-ABEC-F648C154D1CA}" srcOrd="0" destOrd="7" presId="urn:microsoft.com/office/officeart/2005/8/layout/list1"/>
    <dgm:cxn modelId="{0589C906-89F6-8148-891D-807BE48FC874}" srcId="{6940177C-7491-A944-8A65-6DC84940AB92}" destId="{68FCC326-C7F6-AF4E-B646-BA7FEC62D612}" srcOrd="1" destOrd="0" parTransId="{0F9DF9B5-980E-8C46-A791-FB6935782507}" sibTransId="{1E9BF9F8-C9A3-7049-AF97-545FF5342F38}"/>
    <dgm:cxn modelId="{509883D3-7414-CA4D-9020-73C08D855A38}" type="presOf" srcId="{65F5C4AA-0807-1349-9E07-342974AF4676}" destId="{66927EC2-F0B3-654D-8CE0-E180C711FBDA}" srcOrd="0" destOrd="0" presId="urn:microsoft.com/office/officeart/2005/8/layout/list1"/>
    <dgm:cxn modelId="{4F3BBBEE-40BE-7942-96EC-4A8985EF376A}" srcId="{6940177C-7491-A944-8A65-6DC84940AB92}" destId="{9ED63047-D349-4648-8256-93770EB22E9A}" srcOrd="2" destOrd="0" parTransId="{A3194E60-55BC-2D40-B217-88A830308F7E}" sibTransId="{DB5ECBE6-C271-AF4F-BAB1-C4D7EC333262}"/>
    <dgm:cxn modelId="{F3A1D8EF-157B-9A43-991B-2CEAC65CB5BB}" type="presOf" srcId="{2F3795D5-A154-DC4B-BBDC-64DEFA9825B1}" destId="{F5E9435F-F743-8E45-ABEC-F648C154D1CA}" srcOrd="0" destOrd="0" presId="urn:microsoft.com/office/officeart/2005/8/layout/list1"/>
    <dgm:cxn modelId="{845BDF2B-37F9-D04C-9435-2AFB240B16CA}" srcId="{65F5C4AA-0807-1349-9E07-342974AF4676}" destId="{6940177C-7491-A944-8A65-6DC84940AB92}" srcOrd="1" destOrd="0" parTransId="{D8E23964-C7BA-F74D-AA17-E71963A3E287}" sibTransId="{AA328F03-116E-9F41-A83D-760D9502B728}"/>
    <dgm:cxn modelId="{2AF9948A-C93B-344A-B4E6-AADE3E0A64D2}" srcId="{9ED63047-D349-4648-8256-93770EB22E9A}" destId="{68192C2B-79B6-644A-B9FE-D77FA8A90207}" srcOrd="2" destOrd="0" parTransId="{B3491277-B891-374D-A965-94224F062886}" sibTransId="{57CD0ABE-FC3F-D443-9A0A-3979C47ED9CC}"/>
    <dgm:cxn modelId="{6C3F9AEE-97E9-0740-8E41-04058A5007FC}" srcId="{65F5C4AA-0807-1349-9E07-342974AF4676}" destId="{C42E3449-1C18-C74D-A152-1860C20426FD}" srcOrd="0" destOrd="0" parTransId="{938461A0-B8D7-BE4B-B6D9-274672EF01E6}" sibTransId="{FA39676C-B809-7542-8EC6-CA0B2A61F81B}"/>
    <dgm:cxn modelId="{B5CD128C-80E3-5543-9CFA-CCA81E2BD69F}" srcId="{9ED63047-D349-4648-8256-93770EB22E9A}" destId="{4AD05EBF-C009-6244-8F79-F32B3287E364}" srcOrd="1" destOrd="0" parTransId="{02F06CD5-9BCA-E241-9D80-CBB5E675C515}" sibTransId="{F6D39A33-9DE9-3B40-8160-3E1EACCF870C}"/>
    <dgm:cxn modelId="{E3BC709E-6D83-5D49-854A-A9E23B50212D}" type="presOf" srcId="{C42E3449-1C18-C74D-A152-1860C20426FD}" destId="{D238B23C-4D95-3549-9AF1-F0BF890B3B10}" srcOrd="1" destOrd="0" presId="urn:microsoft.com/office/officeart/2005/8/layout/list1"/>
    <dgm:cxn modelId="{CDA2E4A4-8AF7-4C45-972C-B168C3D02508}" type="presOf" srcId="{4AD05EBF-C009-6244-8F79-F32B3287E364}" destId="{F5E9435F-F743-8E45-ABEC-F648C154D1CA}" srcOrd="0" destOrd="6" presId="urn:microsoft.com/office/officeart/2005/8/layout/list1"/>
    <dgm:cxn modelId="{3F72B2B7-770A-4547-B06D-703DEF782AFD}" type="presOf" srcId="{15D843D7-D619-AF4A-BC35-354A28A2C111}" destId="{F5E9435F-F743-8E45-ABEC-F648C154D1CA}" srcOrd="0" destOrd="2" presId="urn:microsoft.com/office/officeart/2005/8/layout/list1"/>
    <dgm:cxn modelId="{4CFFF337-B0EB-E843-9547-31C21E365794}" srcId="{68FCC326-C7F6-AF4E-B646-BA7FEC62D612}" destId="{15D843D7-D619-AF4A-BC35-354A28A2C111}" srcOrd="0" destOrd="0" parTransId="{650400B1-AABD-9A45-9339-42CB27FC7372}" sibTransId="{52B9C74D-0A70-B94F-BFC3-6765BA170E1A}"/>
    <dgm:cxn modelId="{2E253200-4B2A-D140-8061-3D6552005452}" type="presOf" srcId="{68FCC326-C7F6-AF4E-B646-BA7FEC62D612}" destId="{F5E9435F-F743-8E45-ABEC-F648C154D1CA}" srcOrd="0" destOrd="1" presId="urn:microsoft.com/office/officeart/2005/8/layout/list1"/>
    <dgm:cxn modelId="{1641C6FE-D86B-2745-AFD9-E208813739AF}" srcId="{C42E3449-1C18-C74D-A152-1860C20426FD}" destId="{AC7242EF-8E24-A44E-880D-A0169222DEE1}" srcOrd="1" destOrd="0" parTransId="{42398469-8272-F049-B578-AFCC9A072DD0}" sibTransId="{6BE062D5-204D-B946-8604-30C2773046B0}"/>
    <dgm:cxn modelId="{E0F9059E-B697-B84F-81E6-A9C128D6B09F}" type="presParOf" srcId="{66927EC2-F0B3-654D-8CE0-E180C711FBDA}" destId="{3030B761-8641-4C45-AE35-163F1204A37E}" srcOrd="0" destOrd="0" presId="urn:microsoft.com/office/officeart/2005/8/layout/list1"/>
    <dgm:cxn modelId="{E5B967D4-B7C2-704D-B498-471AB943E188}" type="presParOf" srcId="{3030B761-8641-4C45-AE35-163F1204A37E}" destId="{DE27AAC7-0290-1741-BDB7-E50C1EF82171}" srcOrd="0" destOrd="0" presId="urn:microsoft.com/office/officeart/2005/8/layout/list1"/>
    <dgm:cxn modelId="{60469CE6-6527-0043-8015-F1743B74818C}" type="presParOf" srcId="{3030B761-8641-4C45-AE35-163F1204A37E}" destId="{D238B23C-4D95-3549-9AF1-F0BF890B3B10}" srcOrd="1" destOrd="0" presId="urn:microsoft.com/office/officeart/2005/8/layout/list1"/>
    <dgm:cxn modelId="{81728951-BC2B-4B4F-83E3-FE0DFC49472D}" type="presParOf" srcId="{66927EC2-F0B3-654D-8CE0-E180C711FBDA}" destId="{5E399B70-6E5E-9343-900A-F83C74421022}" srcOrd="1" destOrd="0" presId="urn:microsoft.com/office/officeart/2005/8/layout/list1"/>
    <dgm:cxn modelId="{B3DE5C94-2940-4C4E-86BE-49DF74D5663B}" type="presParOf" srcId="{66927EC2-F0B3-654D-8CE0-E180C711FBDA}" destId="{A588BC65-95EC-134C-B798-779C5C7863DE}" srcOrd="2" destOrd="0" presId="urn:microsoft.com/office/officeart/2005/8/layout/list1"/>
    <dgm:cxn modelId="{C25F02DB-67F0-6942-AD8C-2BF131E0D350}" type="presParOf" srcId="{66927EC2-F0B3-654D-8CE0-E180C711FBDA}" destId="{2C0DFCCC-60FE-5248-BE18-8EC1CD512F1D}" srcOrd="3" destOrd="0" presId="urn:microsoft.com/office/officeart/2005/8/layout/list1"/>
    <dgm:cxn modelId="{348FC0B5-8394-BB41-847C-7F26B2F91663}" type="presParOf" srcId="{66927EC2-F0B3-654D-8CE0-E180C711FBDA}" destId="{8E116FDD-EA30-CC45-965D-D47D952DBA63}" srcOrd="4" destOrd="0" presId="urn:microsoft.com/office/officeart/2005/8/layout/list1"/>
    <dgm:cxn modelId="{D128DE5E-0A9C-F94A-BDDB-2B467E28E318}" type="presParOf" srcId="{8E116FDD-EA30-CC45-965D-D47D952DBA63}" destId="{38428C5A-9A09-004B-B27B-560C369BE704}" srcOrd="0" destOrd="0" presId="urn:microsoft.com/office/officeart/2005/8/layout/list1"/>
    <dgm:cxn modelId="{F662A677-ABBB-A14F-8B1C-801DB8C3C87E}" type="presParOf" srcId="{8E116FDD-EA30-CC45-965D-D47D952DBA63}" destId="{642F9361-BAF2-AD42-9958-0BAD00B56141}" srcOrd="1" destOrd="0" presId="urn:microsoft.com/office/officeart/2005/8/layout/list1"/>
    <dgm:cxn modelId="{D97A6FA6-A3EC-864A-ABF7-82C588B82D5A}" type="presParOf" srcId="{66927EC2-F0B3-654D-8CE0-E180C711FBDA}" destId="{63AA0865-2FA9-0943-B213-0944AB67DF54}" srcOrd="5" destOrd="0" presId="urn:microsoft.com/office/officeart/2005/8/layout/list1"/>
    <dgm:cxn modelId="{4AD52D13-9A84-2743-8385-BBA2D4C4BB91}" type="presParOf" srcId="{66927EC2-F0B3-654D-8CE0-E180C711FBDA}" destId="{F5E9435F-F743-8E45-ABEC-F648C154D1C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DD6F2-7DC8-CC4A-8D40-C2BC1E910E88}">
      <dsp:nvSpPr>
        <dsp:cNvPr id="0" name=""/>
        <dsp:cNvSpPr/>
      </dsp:nvSpPr>
      <dsp:spPr>
        <a:xfrm rot="5400000">
          <a:off x="976623" y="1187375"/>
          <a:ext cx="1050131" cy="11955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872309C-41A6-C942-B5D4-084E6C93C2A0}">
      <dsp:nvSpPr>
        <dsp:cNvPr id="0" name=""/>
        <dsp:cNvSpPr/>
      </dsp:nvSpPr>
      <dsp:spPr>
        <a:xfrm>
          <a:off x="698402" y="23283"/>
          <a:ext cx="1767802" cy="123740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I/O</a:t>
          </a:r>
          <a:endParaRPr lang="de-DE" sz="2700" kern="1200" dirty="0"/>
        </a:p>
      </dsp:txBody>
      <dsp:txXfrm>
        <a:off x="758818" y="83699"/>
        <a:ext cx="1646970" cy="1116572"/>
      </dsp:txXfrm>
    </dsp:sp>
    <dsp:sp modelId="{83E8CD23-565E-4043-AA55-224BCBEE768B}">
      <dsp:nvSpPr>
        <dsp:cNvPr id="0" name=""/>
        <dsp:cNvSpPr/>
      </dsp:nvSpPr>
      <dsp:spPr>
        <a:xfrm>
          <a:off x="2466205" y="141298"/>
          <a:ext cx="1285731" cy="100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4B9C22-85EF-D648-95E8-325E94B130D4}">
      <dsp:nvSpPr>
        <dsp:cNvPr id="0" name=""/>
        <dsp:cNvSpPr/>
      </dsp:nvSpPr>
      <dsp:spPr>
        <a:xfrm rot="5400000">
          <a:off x="2442319" y="2577389"/>
          <a:ext cx="1050131" cy="11955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1098A1-49F3-C74A-B35B-23AAFCD2E4EA}">
      <dsp:nvSpPr>
        <dsp:cNvPr id="0" name=""/>
        <dsp:cNvSpPr/>
      </dsp:nvSpPr>
      <dsp:spPr>
        <a:xfrm>
          <a:off x="2164098" y="1413297"/>
          <a:ext cx="1767802" cy="123740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Rendering</a:t>
          </a:r>
          <a:endParaRPr lang="de-DE" sz="2700" kern="1200" dirty="0"/>
        </a:p>
      </dsp:txBody>
      <dsp:txXfrm>
        <a:off x="2224514" y="1473713"/>
        <a:ext cx="1646970" cy="1116572"/>
      </dsp:txXfrm>
    </dsp:sp>
    <dsp:sp modelId="{B09804B5-C25B-5740-9B21-05E610EE9DB2}">
      <dsp:nvSpPr>
        <dsp:cNvPr id="0" name=""/>
        <dsp:cNvSpPr/>
      </dsp:nvSpPr>
      <dsp:spPr>
        <a:xfrm>
          <a:off x="3931901" y="1531312"/>
          <a:ext cx="1285731" cy="100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A3DC3-60AC-4A46-9DA6-E1839D86162E}">
      <dsp:nvSpPr>
        <dsp:cNvPr id="0" name=""/>
        <dsp:cNvSpPr/>
      </dsp:nvSpPr>
      <dsp:spPr>
        <a:xfrm>
          <a:off x="3629794" y="2803311"/>
          <a:ext cx="1767802" cy="123740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Display</a:t>
          </a:r>
          <a:endParaRPr lang="de-DE" sz="2700" kern="1200" dirty="0"/>
        </a:p>
      </dsp:txBody>
      <dsp:txXfrm>
        <a:off x="3690210" y="2863727"/>
        <a:ext cx="1646970" cy="1116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8BC65-95EC-134C-B798-779C5C7863DE}">
      <dsp:nvSpPr>
        <dsp:cNvPr id="0" name=""/>
        <dsp:cNvSpPr/>
      </dsp:nvSpPr>
      <dsp:spPr>
        <a:xfrm>
          <a:off x="0" y="345596"/>
          <a:ext cx="8229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API: </a:t>
          </a:r>
          <a:r>
            <a:rPr lang="de-DE" sz="1800" kern="1200" dirty="0" err="1" smtClean="0"/>
            <a:t>complete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prototype </a:t>
          </a:r>
          <a:r>
            <a:rPr lang="de-DE" sz="1800" kern="1200" dirty="0" err="1" smtClean="0"/>
            <a:t>implementation</a:t>
          </a:r>
          <a:r>
            <a:rPr lang="de-DE" sz="1800" kern="1200" dirty="0" smtClean="0"/>
            <a:t>: </a:t>
          </a:r>
          <a:r>
            <a:rPr lang="de-DE" sz="1800" kern="1200" dirty="0" err="1" smtClean="0"/>
            <a:t>complete</a:t>
          </a:r>
          <a:endParaRPr lang="de-DE" sz="1800" kern="1200" dirty="0"/>
        </a:p>
      </dsp:txBody>
      <dsp:txXfrm>
        <a:off x="0" y="345596"/>
        <a:ext cx="8229600" cy="1048950"/>
      </dsp:txXfrm>
    </dsp:sp>
    <dsp:sp modelId="{D238B23C-4D95-3549-9AF1-F0BF890B3B10}">
      <dsp:nvSpPr>
        <dsp:cNvPr id="0" name=""/>
        <dsp:cNvSpPr/>
      </dsp:nvSpPr>
      <dsp:spPr>
        <a:xfrm>
          <a:off x="411480" y="79916"/>
          <a:ext cx="57607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 smtClean="0"/>
            <a:t>Trinity</a:t>
          </a:r>
          <a:endParaRPr lang="de-DE" sz="1800" kern="1200" dirty="0"/>
        </a:p>
      </dsp:txBody>
      <dsp:txXfrm>
        <a:off x="437419" y="105855"/>
        <a:ext cx="5708842" cy="479482"/>
      </dsp:txXfrm>
    </dsp:sp>
    <dsp:sp modelId="{F5E9435F-F743-8E45-ABEC-F648C154D1CA}">
      <dsp:nvSpPr>
        <dsp:cNvPr id="0" name=""/>
        <dsp:cNvSpPr/>
      </dsp:nvSpPr>
      <dsp:spPr>
        <a:xfrm>
          <a:off x="0" y="1757426"/>
          <a:ext cx="8229600" cy="340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IO: </a:t>
          </a:r>
          <a:r>
            <a:rPr lang="de-DE" sz="1800" kern="1200" dirty="0" err="1" smtClean="0"/>
            <a:t>work</a:t>
          </a:r>
          <a:r>
            <a:rPr lang="de-DE" sz="1800" kern="1200" dirty="0" smtClean="0"/>
            <a:t> in </a:t>
          </a:r>
          <a:r>
            <a:rPr lang="de-DE" sz="1800" kern="1200" dirty="0" err="1" smtClean="0"/>
            <a:t>progress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Rendering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in </a:t>
          </a:r>
          <a:r>
            <a:rPr lang="de-DE" sz="1800" kern="1200" dirty="0" err="1" smtClean="0"/>
            <a:t>core</a:t>
          </a:r>
          <a:r>
            <a:rPr lang="de-DE" sz="1800" kern="1200" dirty="0" smtClean="0"/>
            <a:t> GPU </a:t>
          </a:r>
          <a:r>
            <a:rPr lang="de-DE" sz="1800" kern="1200" dirty="0" err="1" smtClean="0"/>
            <a:t>based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raycasting</a:t>
          </a:r>
          <a:r>
            <a:rPr lang="de-DE" sz="1800" kern="1200" dirty="0" smtClean="0"/>
            <a:t>: </a:t>
          </a:r>
          <a:r>
            <a:rPr lang="de-DE" sz="1800" kern="1200" dirty="0" err="1" smtClean="0"/>
            <a:t>complete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out </a:t>
          </a:r>
          <a:r>
            <a:rPr lang="de-DE" sz="1800" kern="1200" dirty="0" err="1" smtClean="0"/>
            <a:t>of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core</a:t>
          </a:r>
          <a:r>
            <a:rPr lang="de-DE" sz="1800" kern="1200" dirty="0" smtClean="0"/>
            <a:t> GPU </a:t>
          </a:r>
          <a:r>
            <a:rPr lang="de-DE" sz="1800" kern="1200" dirty="0" err="1" smtClean="0"/>
            <a:t>based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grid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leaper</a:t>
          </a:r>
          <a:r>
            <a:rPr lang="de-DE" sz="1800" kern="1200" dirty="0" smtClean="0"/>
            <a:t>: in </a:t>
          </a:r>
          <a:r>
            <a:rPr lang="de-DE" sz="1800" kern="1200" dirty="0" err="1" smtClean="0"/>
            <a:t>progress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Display (ImageVis3D TNG)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simple </a:t>
          </a:r>
          <a:r>
            <a:rPr lang="de-DE" sz="1800" kern="1200" dirty="0" err="1" smtClean="0"/>
            <a:t>display</a:t>
          </a:r>
          <a:r>
            <a:rPr lang="de-DE" sz="1800" kern="1200" dirty="0" smtClean="0"/>
            <a:t>: </a:t>
          </a:r>
          <a:r>
            <a:rPr lang="de-DE" sz="1800" kern="1200" dirty="0" err="1" smtClean="0"/>
            <a:t>complete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MUI </a:t>
          </a:r>
          <a:r>
            <a:rPr lang="de-DE" sz="1800" kern="1200" dirty="0" err="1" smtClean="0"/>
            <a:t>enabled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demonstrator</a:t>
          </a:r>
          <a:r>
            <a:rPr lang="de-DE" sz="1800" kern="1200" dirty="0" smtClean="0"/>
            <a:t>: in </a:t>
          </a:r>
          <a:r>
            <a:rPr lang="de-DE" sz="1800" kern="1200" dirty="0" err="1" smtClean="0"/>
            <a:t>progress</a:t>
          </a:r>
          <a:r>
            <a:rPr lang="de-DE" sz="1800" kern="1200" dirty="0" smtClean="0"/>
            <a:t> 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err="1" smtClean="0"/>
            <a:t>full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Qt</a:t>
          </a:r>
          <a:r>
            <a:rPr lang="de-DE" sz="1800" kern="1200" dirty="0" smtClean="0"/>
            <a:t> IU: </a:t>
          </a:r>
          <a:r>
            <a:rPr lang="de-DE" sz="1800" kern="1200" dirty="0" err="1" smtClean="0"/>
            <a:t>start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pending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Java-Script UI: </a:t>
          </a:r>
          <a:r>
            <a:rPr lang="de-DE" sz="1800" kern="1200" dirty="0" err="1" smtClean="0"/>
            <a:t>start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pending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err="1" smtClean="0"/>
            <a:t>iOS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version</a:t>
          </a:r>
          <a:r>
            <a:rPr lang="de-DE" sz="1800" kern="1200" dirty="0" smtClean="0"/>
            <a:t>: </a:t>
          </a:r>
          <a:r>
            <a:rPr lang="de-DE" sz="1800" kern="1200" dirty="0" err="1" smtClean="0"/>
            <a:t>start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pending</a:t>
          </a:r>
          <a:endParaRPr lang="de-DE" sz="1800" kern="1200" dirty="0"/>
        </a:p>
      </dsp:txBody>
      <dsp:txXfrm>
        <a:off x="0" y="1757426"/>
        <a:ext cx="8229600" cy="3402000"/>
      </dsp:txXfrm>
    </dsp:sp>
    <dsp:sp modelId="{642F9361-BAF2-AD42-9958-0BAD00B56141}">
      <dsp:nvSpPr>
        <dsp:cNvPr id="0" name=""/>
        <dsp:cNvSpPr/>
      </dsp:nvSpPr>
      <dsp:spPr>
        <a:xfrm>
          <a:off x="411480" y="1491746"/>
          <a:ext cx="57607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 smtClean="0"/>
            <a:t>Tuvok</a:t>
          </a:r>
          <a:r>
            <a:rPr lang="de-DE" sz="1800" kern="1200" dirty="0" smtClean="0"/>
            <a:t> TNG</a:t>
          </a:r>
          <a:endParaRPr lang="de-DE" sz="1800" kern="1200" dirty="0"/>
        </a:p>
      </dsp:txBody>
      <dsp:txXfrm>
        <a:off x="437419" y="1517685"/>
        <a:ext cx="570884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F133C-CCAD-D24B-95E1-C160FCE6114F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89FC2-9CEC-6548-853F-23276D73D6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87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noProof="0" dirty="0" smtClean="0"/>
              <a:t>Trinity: The basic idea of our visualization architecture is to separate the three basic components, I/O, Rendering, and Display by simple well defined string-based interfaces. This allows any trinity-application to connect such those components no matter where they are located; local or on the network. </a:t>
            </a:r>
            <a:r>
              <a:rPr lang="en-US" baseline="0" noProof="0" dirty="0" err="1" smtClean="0"/>
              <a:t>Tuvok</a:t>
            </a:r>
            <a:r>
              <a:rPr lang="en-US" baseline="0" noProof="0" dirty="0" smtClean="0"/>
              <a:t> TNG (the next generation) is written using the trinity concept; this allows the ImageVis3D TNG volume rendering application to work as ImageVis3D did before, e.g., the user loads a local volume and visualizes it. On a notebook with a slow GPU ImageVis3D TNG could also connect to a render service in the cloud and stream the rendered results, regardless were the datasets are located.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89FC2-9CEC-6548-853F-23276D73D66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506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Work on Trinity is mainly complete, we have a prototype</a:t>
            </a:r>
            <a:r>
              <a:rPr lang="en-US" baseline="0" noProof="0" dirty="0" smtClean="0"/>
              <a:t> implementation of the communication framework which we will test and complete using </a:t>
            </a:r>
            <a:r>
              <a:rPr lang="en-US" baseline="0" noProof="0" dirty="0" err="1" smtClean="0"/>
              <a:t>Tuvok</a:t>
            </a:r>
            <a:r>
              <a:rPr lang="en-US" baseline="0" noProof="0" dirty="0" smtClean="0"/>
              <a:t> TNG in the next couple of weeks.</a:t>
            </a:r>
          </a:p>
          <a:p>
            <a:endParaRPr lang="en-US" baseline="0" noProof="0" dirty="0" smtClean="0"/>
          </a:p>
          <a:p>
            <a:r>
              <a:rPr lang="en-US" baseline="0" noProof="0" dirty="0" err="1" smtClean="0"/>
              <a:t>Tuvok</a:t>
            </a:r>
            <a:r>
              <a:rPr lang="en-US" baseline="0" noProof="0" dirty="0" smtClean="0"/>
              <a:t> TNG:</a:t>
            </a:r>
          </a:p>
          <a:p>
            <a:pPr marL="1714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noProof="0" dirty="0" smtClean="0"/>
              <a:t>IO</a:t>
            </a:r>
          </a:p>
          <a:p>
            <a:pPr marL="62865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noProof="0" dirty="0" smtClean="0"/>
              <a:t>components will be </a:t>
            </a:r>
            <a:r>
              <a:rPr lang="en-US" baseline="0" noProof="0" dirty="0" err="1" smtClean="0"/>
              <a:t>reeused</a:t>
            </a:r>
            <a:r>
              <a:rPr lang="en-US" baseline="0" noProof="0" dirty="0" smtClean="0"/>
              <a:t> from </a:t>
            </a:r>
            <a:r>
              <a:rPr lang="en-US" baseline="0" noProof="0" dirty="0" err="1" smtClean="0"/>
              <a:t>Tuvok</a:t>
            </a:r>
            <a:r>
              <a:rPr lang="en-US" baseline="0" noProof="0" dirty="0" smtClean="0"/>
              <a:t> and are currently being adjusted to fit the trinity model </a:t>
            </a:r>
            <a:r>
              <a:rPr lang="en-US" baseline="0" noProof="0" dirty="0" smtClean="0"/>
              <a:t>(to be released as beta in mid March)</a:t>
            </a:r>
            <a:endParaRPr lang="en-US" baseline="0" noProof="0" dirty="0" smtClean="0"/>
          </a:p>
          <a:p>
            <a:pPr marL="171450" indent="-171450">
              <a:buFontTx/>
              <a:buChar char="-"/>
            </a:pPr>
            <a:r>
              <a:rPr lang="en-US" noProof="0" dirty="0" smtClean="0"/>
              <a:t>render</a:t>
            </a:r>
            <a:r>
              <a:rPr lang="en-US" baseline="0" noProof="0" dirty="0" smtClean="0"/>
              <a:t>er</a:t>
            </a:r>
          </a:p>
          <a:p>
            <a:pPr marL="628650" lvl="1" indent="-171450">
              <a:buFontTx/>
              <a:buChar char="-"/>
            </a:pPr>
            <a:r>
              <a:rPr lang="en-US" baseline="0" noProof="0" dirty="0" smtClean="0"/>
              <a:t>for trinity tests we have implemented a simple GPU based </a:t>
            </a:r>
            <a:r>
              <a:rPr lang="en-US" baseline="0" noProof="0" dirty="0" err="1" smtClean="0"/>
              <a:t>raycaster</a:t>
            </a:r>
            <a:r>
              <a:rPr lang="en-US" baseline="0" noProof="0" dirty="0" smtClean="0"/>
              <a:t> which will only be used during development, this is complete actively used for testing</a:t>
            </a:r>
          </a:p>
          <a:p>
            <a:pPr marL="628650" lvl="1" indent="-171450">
              <a:buFontTx/>
              <a:buChar char="-"/>
            </a:pPr>
            <a:r>
              <a:rPr lang="en-US" noProof="0" dirty="0" smtClean="0"/>
              <a:t>for the final system</a:t>
            </a:r>
            <a:r>
              <a:rPr lang="en-US" baseline="0" noProof="0" dirty="0" smtClean="0"/>
              <a:t> we are currently adjusting the grid-leaper code to trinity (to be released as beta in mid March)</a:t>
            </a:r>
          </a:p>
          <a:p>
            <a:pPr marL="171450" lvl="0" indent="-171450">
              <a:buFontTx/>
              <a:buChar char="-"/>
            </a:pPr>
            <a:r>
              <a:rPr lang="en-US" baseline="0" noProof="0" dirty="0" smtClean="0"/>
              <a:t>display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noProof="0" dirty="0" smtClean="0"/>
              <a:t>for trinity tests we have implemented a simple display frontend which will only be used during development, this is complete actively used for testing</a:t>
            </a:r>
          </a:p>
          <a:p>
            <a:pPr marL="628650" lvl="1" indent="-171450">
              <a:buFontTx/>
              <a:buChar char="-"/>
            </a:pPr>
            <a:r>
              <a:rPr lang="en-US" noProof="0" dirty="0" smtClean="0"/>
              <a:t>for the final system</a:t>
            </a:r>
            <a:r>
              <a:rPr lang="en-US" baseline="0" noProof="0" dirty="0" smtClean="0"/>
              <a:t> we plan to release a  number of display nodes, including:</a:t>
            </a:r>
          </a:p>
          <a:p>
            <a:pPr marL="108585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noProof="0" dirty="0" smtClean="0"/>
              <a:t>a </a:t>
            </a:r>
            <a:r>
              <a:rPr lang="en-US" noProof="0" dirty="0" err="1" smtClean="0"/>
              <a:t>Morphable</a:t>
            </a:r>
            <a:r>
              <a:rPr lang="en-US" noProof="0" dirty="0" smtClean="0"/>
              <a:t> UI enabled display node, targeted</a:t>
            </a:r>
            <a:r>
              <a:rPr lang="en-US" baseline="0" noProof="0" dirty="0" smtClean="0"/>
              <a:t> towards large scale display installations (e.g. display walls, caves, domes, etc.) this system is currently in development and is </a:t>
            </a:r>
            <a:r>
              <a:rPr lang="en-US" baseline="0" noProof="0" dirty="0" smtClean="0"/>
              <a:t>trinity to be released as beta in mid March)</a:t>
            </a:r>
          </a:p>
          <a:p>
            <a:pPr marL="108585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noProof="0" dirty="0" smtClean="0"/>
              <a:t>a </a:t>
            </a:r>
            <a:r>
              <a:rPr lang="en-US" baseline="0" noProof="0" dirty="0" err="1" smtClean="0"/>
              <a:t>Qt</a:t>
            </a:r>
            <a:r>
              <a:rPr lang="en-US" baseline="0" noProof="0" dirty="0" smtClean="0"/>
              <a:t>-based UI much like (if not indistinguishable) from the current ImageVis3D application, work on this system will start once the first node is complete</a:t>
            </a:r>
          </a:p>
          <a:p>
            <a:pPr marL="108585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noProof="0" dirty="0" smtClean="0"/>
              <a:t>a browser based implementation using </a:t>
            </a:r>
            <a:r>
              <a:rPr lang="en-US" baseline="0" noProof="0" dirty="0" err="1" smtClean="0"/>
              <a:t>websockets</a:t>
            </a:r>
            <a:r>
              <a:rPr lang="en-US" baseline="0" noProof="0" dirty="0" smtClean="0"/>
              <a:t> and java script, work on this system will start once the first node is complete</a:t>
            </a:r>
          </a:p>
          <a:p>
            <a:pPr marL="108585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noProof="0" dirty="0" smtClean="0"/>
              <a:t>a native IOS (and possibly Android) version, work on this system will start once the first node is complete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89FC2-9CEC-6548-853F-23276D73D66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33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13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70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40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18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51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02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79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51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40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C7BA9-4557-C748-928B-D15DAB07B8F2}" type="datetimeFigureOut">
              <a:rPr lang="de-DE" smtClean="0"/>
              <a:t>03.02.15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1FE41-2D76-2942-AC0B-0646CF8A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37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Trinity</a:t>
            </a:r>
            <a:endParaRPr lang="de-DE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349887569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2350319" y="3274583"/>
            <a:ext cx="12598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Network/</a:t>
            </a:r>
            <a:r>
              <a:rPr lang="de-DE" sz="1400" dirty="0" err="1" smtClean="0"/>
              <a:t>Local</a:t>
            </a:r>
            <a:endParaRPr lang="de-DE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3831165" y="4667921"/>
            <a:ext cx="12598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Network/</a:t>
            </a:r>
            <a:r>
              <a:rPr lang="de-DE" sz="1400" dirty="0" err="1" smtClean="0"/>
              <a:t>Local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31134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Progress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222212"/>
              </p:ext>
            </p:extLst>
          </p:nvPr>
        </p:nvGraphicFramePr>
        <p:xfrm>
          <a:off x="457200" y="1417639"/>
          <a:ext cx="8229600" cy="5239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163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Macintosh PowerPoint</Application>
  <PresentationFormat>Bildschirmpräsentation (4:3)</PresentationFormat>
  <Paragraphs>39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Office-Design</vt:lpstr>
      <vt:lpstr>Trinity</vt:lpstr>
      <vt:lpstr>Progress</vt:lpstr>
    </vt:vector>
  </TitlesOfParts>
  <Company>IVDA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Jens Krüger</dc:creator>
  <cp:lastModifiedBy>Jens Krüger</cp:lastModifiedBy>
  <cp:revision>4</cp:revision>
  <dcterms:created xsi:type="dcterms:W3CDTF">2015-02-03T19:55:41Z</dcterms:created>
  <dcterms:modified xsi:type="dcterms:W3CDTF">2015-02-03T20:33:29Z</dcterms:modified>
</cp:coreProperties>
</file>