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27"/>
    <p:restoredTop sz="95264"/>
  </p:normalViewPr>
  <p:slideViewPr>
    <p:cSldViewPr snapToGrid="0" snapToObjects="1">
      <p:cViewPr varScale="1">
        <p:scale>
          <a:sx n="121" d="100"/>
          <a:sy n="121" d="100"/>
        </p:scale>
        <p:origin x="168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1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1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85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96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53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08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3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9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2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5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3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5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3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2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20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54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33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84A77E9-DDDA-654B-85C4-EEE4695F7273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7A286B1-6602-8947-BA86-28F0F045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18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rvarTmoDKms?t=638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rvarTmoDKms?t=1327" TargetMode="External"/><Relationship Id="rId3" Type="http://schemas.openxmlformats.org/officeDocument/2006/relationships/hyperlink" Target="http://www.odins-gift.com/poth/2stories/thetheftofthorshammer.htm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GqeDwZgsP1M&amp;t=51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orse-mythology.org/tales/the-fortification-of-asgard/" TargetMode="External"/><Relationship Id="rId3" Type="http://schemas.openxmlformats.org/officeDocument/2006/relationships/hyperlink" Target="https://www.youtube.com/watch?v=YKq5OOKdTCY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Norse Myths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Riddhish</a:t>
            </a:r>
            <a:r>
              <a:rPr lang="en-US" dirty="0" smtClean="0"/>
              <a:t> </a:t>
            </a:r>
            <a:r>
              <a:rPr lang="en-US" dirty="0" err="1" smtClean="0"/>
              <a:t>Bhalodia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67" y="0"/>
            <a:ext cx="7070520" cy="3419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4571"/>
            <a:ext cx="12192000" cy="34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0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Thor’s fishing trip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Now for some of the most amazing VFX in history :D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youtu.be/rvarTmoDKms?t=638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42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Theft of </a:t>
            </a:r>
            <a:r>
              <a:rPr lang="en-US" dirty="0">
                <a:effectLst/>
              </a:rPr>
              <a:t>MJOLNIR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youtu.be/rvarTmoDKms?t=1327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www.odins-gift.com/poth/2stories/thetheftofthorshammer.htm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Ragnarok</a:t>
            </a:r>
            <a:r>
              <a:rPr lang="en-US" dirty="0" smtClean="0"/>
              <a:t> (‘Fate of the gods’)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many more such mythical events, </a:t>
            </a:r>
            <a:r>
              <a:rPr lang="en-US" dirty="0" err="1" smtClean="0"/>
              <a:t>Ragnarok</a:t>
            </a:r>
            <a:r>
              <a:rPr lang="en-US" dirty="0" smtClean="0"/>
              <a:t> will come and following are the signs</a:t>
            </a:r>
          </a:p>
          <a:p>
            <a:r>
              <a:rPr lang="en-US" dirty="0" smtClean="0"/>
              <a:t>Let’s end in a morbid mood :P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www.youtube.com/watch?v=GqeDwZgsP1M&amp;t=51s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482" y="988103"/>
            <a:ext cx="7088011" cy="4768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09482" y="988103"/>
            <a:ext cx="378982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Vikings came into picture when </a:t>
            </a:r>
          </a:p>
          <a:p>
            <a:r>
              <a:rPr lang="en-US" dirty="0" smtClean="0"/>
              <a:t>They invaded </a:t>
            </a:r>
            <a:r>
              <a:rPr lang="en-US" i="1" dirty="0" err="1" smtClean="0"/>
              <a:t>Lindisfarne</a:t>
            </a:r>
            <a:r>
              <a:rPr lang="en-US" i="1" dirty="0" smtClean="0"/>
              <a:t> Abbey</a:t>
            </a:r>
          </a:p>
          <a:p>
            <a:r>
              <a:rPr lang="en-US" dirty="0"/>
              <a:t> </a:t>
            </a:r>
            <a:r>
              <a:rPr lang="en-US" dirty="0" smtClean="0"/>
              <a:t>and killed lot of monks in Britain.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/>
              <a:t>Never before in </a:t>
            </a:r>
            <a:r>
              <a:rPr lang="en-US" dirty="0" smtClean="0"/>
              <a:t>Britain</a:t>
            </a:r>
          </a:p>
          <a:p>
            <a:r>
              <a:rPr lang="en-US" dirty="0" smtClean="0"/>
              <a:t> </a:t>
            </a:r>
            <a:r>
              <a:rPr lang="en-US" dirty="0"/>
              <a:t>has such a terror appeared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r>
              <a:rPr lang="en-US" i="1" dirty="0" smtClean="0"/>
              <a:t>Enough Intro now lets go into </a:t>
            </a:r>
          </a:p>
          <a:p>
            <a:r>
              <a:rPr lang="en-US" i="1" dirty="0" smtClean="0"/>
              <a:t>Myths :D</a:t>
            </a:r>
          </a:p>
        </p:txBody>
      </p:sp>
    </p:spTree>
    <p:extLst>
      <p:ext uri="{BB962C8B-B14F-4D97-AF65-F5344CB8AC3E}">
        <p14:creationId xmlns:p14="http://schemas.microsoft.com/office/powerpoint/2010/main" val="42708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482" y="-394741"/>
            <a:ext cx="9905998" cy="1905000"/>
          </a:xfrm>
        </p:spPr>
        <p:txBody>
          <a:bodyPr/>
          <a:lstStyle/>
          <a:p>
            <a:r>
              <a:rPr lang="en-US" dirty="0" smtClean="0"/>
              <a:t>Creation of the universe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2507" y="2709240"/>
            <a:ext cx="4977614" cy="19875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531" y="1435309"/>
            <a:ext cx="1987540" cy="4500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885" y="4002374"/>
            <a:ext cx="3146187" cy="2565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30360" y="4121269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Muspelheim</a:t>
            </a:r>
            <a:endParaRPr lang="en-US" sz="2400" b="1" dirty="0"/>
          </a:p>
        </p:txBody>
      </p:sp>
      <p:sp>
        <p:nvSpPr>
          <p:cNvPr id="7" name="Right Arrow 6"/>
          <p:cNvSpPr/>
          <p:nvPr/>
        </p:nvSpPr>
        <p:spPr>
          <a:xfrm rot="20048383">
            <a:off x="2518354" y="5231568"/>
            <a:ext cx="1004341" cy="83944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885" y="1020936"/>
            <a:ext cx="3146187" cy="2509248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932633">
            <a:off x="2648308" y="1197941"/>
            <a:ext cx="1004341" cy="83944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38136" y="1140936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Niflheim</a:t>
            </a:r>
            <a:endParaRPr lang="en-US" sz="2400" b="1" dirty="0"/>
          </a:p>
        </p:txBody>
      </p:sp>
      <p:sp>
        <p:nvSpPr>
          <p:cNvPr id="12" name="Right Arrow 11"/>
          <p:cNvSpPr/>
          <p:nvPr/>
        </p:nvSpPr>
        <p:spPr>
          <a:xfrm>
            <a:off x="2554198" y="3470737"/>
            <a:ext cx="5690392" cy="591085"/>
          </a:xfrm>
          <a:prstGeom prst="rightArrow">
            <a:avLst>
              <a:gd name="adj1" fmla="val 50000"/>
              <a:gd name="adj2" fmla="val 11847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44590" y="2023672"/>
            <a:ext cx="3732551" cy="32614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974977" y="3454874"/>
            <a:ext cx="2271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Ginnungagap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719934" y="5831174"/>
            <a:ext cx="401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even silence existed in </a:t>
            </a:r>
            <a:r>
              <a:rPr lang="en-US" dirty="0" err="1" smtClean="0"/>
              <a:t>ginnungagap</a:t>
            </a:r>
            <a:r>
              <a:rPr lang="en-US" dirty="0" smtClean="0"/>
              <a:t>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76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7" grpId="0" animBg="1"/>
      <p:bldP spid="10" grpId="0" animBg="1"/>
      <p:bldP spid="11" grpId="0"/>
      <p:bldP spid="12" grpId="0" animBg="1"/>
      <p:bldP spid="13" grpId="0" animBg="1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571500"/>
            <a:ext cx="10160000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8427" y="644577"/>
            <a:ext cx="770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Two Beings were created by the mixing of </a:t>
            </a:r>
            <a:r>
              <a:rPr lang="en-US" dirty="0" err="1" smtClean="0"/>
              <a:t>Nilfheim</a:t>
            </a:r>
            <a:r>
              <a:rPr lang="en-US" dirty="0" smtClean="0"/>
              <a:t> and </a:t>
            </a:r>
            <a:r>
              <a:rPr lang="en-US" dirty="0" err="1" smtClean="0"/>
              <a:t>Muspelheim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054" y="1383239"/>
            <a:ext cx="6487891" cy="49606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32787" y="2983829"/>
            <a:ext cx="97264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smtClean="0"/>
              <a:t>Burning Ice Biting Flame, That’s How Life Began</a:t>
            </a:r>
            <a:endParaRPr lang="en-US" sz="30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5781534" y="1847137"/>
            <a:ext cx="474841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AUDHUMBLA</a:t>
            </a:r>
          </a:p>
          <a:p>
            <a:pPr algn="ctr"/>
            <a:endParaRPr lang="en-US" dirty="0"/>
          </a:p>
          <a:p>
            <a:pPr marL="285750" indent="-285750" algn="ctr">
              <a:buFont typeface="Arial" charset="0"/>
              <a:buChar char="•"/>
            </a:pPr>
            <a:r>
              <a:rPr lang="en-US" dirty="0" smtClean="0"/>
              <a:t>The cow who licked ice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dirty="0" smtClean="0"/>
              <a:t>Made milk rivers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dirty="0" smtClean="0"/>
              <a:t>Uncovered a man called </a:t>
            </a:r>
            <a:r>
              <a:rPr lang="en-US" dirty="0" err="1" smtClean="0"/>
              <a:t>Buri</a:t>
            </a:r>
            <a:r>
              <a:rPr lang="en-US" dirty="0" smtClean="0"/>
              <a:t> from 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9742" y="1847137"/>
            <a:ext cx="356860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YMIR</a:t>
            </a:r>
          </a:p>
          <a:p>
            <a:pPr algn="ctr"/>
            <a:endParaRPr lang="en-US" dirty="0"/>
          </a:p>
          <a:p>
            <a:pPr marL="285750" indent="-285750" algn="ctr">
              <a:buFont typeface="Arial" charset="0"/>
              <a:buChar char="•"/>
            </a:pPr>
            <a:r>
              <a:rPr lang="en-US" dirty="0" smtClean="0"/>
              <a:t>First of mountain giants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dirty="0" smtClean="0"/>
              <a:t>Drank milk </a:t>
            </a:r>
            <a:r>
              <a:rPr lang="en-US" dirty="0"/>
              <a:t>from </a:t>
            </a:r>
            <a:r>
              <a:rPr lang="en-US" dirty="0" err="1" smtClean="0"/>
              <a:t>audhumbla</a:t>
            </a:r>
            <a:endParaRPr lang="en-US" dirty="0" smtClean="0"/>
          </a:p>
        </p:txBody>
      </p:sp>
      <p:sp>
        <p:nvSpPr>
          <p:cNvPr id="7" name="Down Arrow 6"/>
          <p:cNvSpPr/>
          <p:nvPr/>
        </p:nvSpPr>
        <p:spPr>
          <a:xfrm rot="2693216">
            <a:off x="5041493" y="1000122"/>
            <a:ext cx="389744" cy="1038143"/>
          </a:xfrm>
          <a:prstGeom prst="downArrow">
            <a:avLst>
              <a:gd name="adj1" fmla="val 50000"/>
              <a:gd name="adj2" fmla="val 11923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8763796">
            <a:off x="6043505" y="1009668"/>
            <a:ext cx="389744" cy="1060490"/>
          </a:xfrm>
          <a:prstGeom prst="downArrow">
            <a:avLst>
              <a:gd name="adj1" fmla="val 50000"/>
              <a:gd name="adj2" fmla="val 11923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0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2" grpId="0"/>
      <p:bldP spid="10" grpId="0" animBg="1"/>
      <p:bldP spid="10" grpId="1" animBg="1"/>
      <p:bldP spid="9" grpId="0" animBg="1"/>
      <p:bldP spid="9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75" y="0"/>
            <a:ext cx="5977829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42" y="1593850"/>
            <a:ext cx="5701258" cy="418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6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</a:t>
            </a:r>
            <a:r>
              <a:rPr lang="en-US" dirty="0" smtClean="0"/>
              <a:t>of </a:t>
            </a:r>
            <a:r>
              <a:rPr lang="en-US" dirty="0" err="1" smtClean="0"/>
              <a:t>Asgard</a:t>
            </a:r>
            <a:r>
              <a:rPr lang="en-US" dirty="0" smtClean="0"/>
              <a:t> </a:t>
            </a:r>
            <a:r>
              <a:rPr lang="en-US" dirty="0" smtClean="0"/>
              <a:t>Wall</a:t>
            </a:r>
            <a:br>
              <a:rPr lang="en-US" dirty="0" smtClean="0"/>
            </a:br>
            <a:r>
              <a:rPr lang="en-US" sz="2200" dirty="0" smtClean="0"/>
              <a:t>(time when </a:t>
            </a:r>
            <a:r>
              <a:rPr lang="en-US" sz="2200" dirty="0" err="1" smtClean="0"/>
              <a:t>loki</a:t>
            </a:r>
            <a:r>
              <a:rPr lang="en-US" sz="2200" dirty="0" smtClean="0"/>
              <a:t> mothered a horse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Wall was destroyed in </a:t>
            </a:r>
            <a:r>
              <a:rPr lang="en-US" dirty="0" err="1" smtClean="0"/>
              <a:t>Asier</a:t>
            </a:r>
            <a:r>
              <a:rPr lang="en-US" dirty="0" smtClean="0"/>
              <a:t>-Vanir War and needed to be rebuilt</a:t>
            </a:r>
          </a:p>
          <a:p>
            <a:r>
              <a:rPr lang="en-US" dirty="0" smtClean="0"/>
              <a:t>Odin Put out a request to all</a:t>
            </a:r>
          </a:p>
          <a:p>
            <a:r>
              <a:rPr lang="en-US" dirty="0">
                <a:hlinkClick r:id="rId2"/>
              </a:rPr>
              <a:t>http://norse-mythology.org/tales/the-fortification-of-asgard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www.youtube.com/watch?v=YKq5OOKdTCY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21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Loki’s Children and Binding of </a:t>
            </a:r>
            <a:r>
              <a:rPr lang="en-US" dirty="0" err="1" smtClean="0"/>
              <a:t>Fenrir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848679"/>
            <a:ext cx="5259387" cy="4651511"/>
          </a:xfrm>
        </p:spPr>
        <p:txBody>
          <a:bodyPr>
            <a:normAutofit/>
          </a:bodyPr>
          <a:lstStyle/>
          <a:p>
            <a:r>
              <a:rPr lang="en-US" smtClean="0"/>
              <a:t>Loki Also </a:t>
            </a:r>
            <a:r>
              <a:rPr lang="en-US" dirty="0" smtClean="0"/>
              <a:t>Fathered 3 monster children with </a:t>
            </a:r>
            <a:r>
              <a:rPr lang="en-US" smtClean="0"/>
              <a:t>a giantess</a:t>
            </a:r>
            <a:endParaRPr lang="en-US" dirty="0" smtClean="0"/>
          </a:p>
          <a:p>
            <a:r>
              <a:rPr lang="en-US" dirty="0" smtClean="0"/>
              <a:t>1) </a:t>
            </a:r>
            <a:r>
              <a:rPr lang="en-US" dirty="0" err="1" smtClean="0">
                <a:effectLst/>
              </a:rPr>
              <a:t>Jomungand</a:t>
            </a:r>
            <a:r>
              <a:rPr lang="en-US" dirty="0" smtClean="0">
                <a:effectLst/>
              </a:rPr>
              <a:t> (giant serpent)</a:t>
            </a:r>
          </a:p>
          <a:p>
            <a:r>
              <a:rPr lang="en-US" dirty="0" smtClean="0"/>
              <a:t>2) Hel (Giant half pink half rotten)</a:t>
            </a:r>
          </a:p>
          <a:p>
            <a:r>
              <a:rPr lang="en-US" dirty="0" smtClean="0">
                <a:effectLst/>
              </a:rPr>
              <a:t>3) </a:t>
            </a:r>
            <a:r>
              <a:rPr lang="en-US" dirty="0" err="1" smtClean="0">
                <a:effectLst/>
              </a:rPr>
              <a:t>Fenrir</a:t>
            </a:r>
            <a:r>
              <a:rPr lang="en-US" dirty="0" smtClean="0">
                <a:effectLst/>
              </a:rPr>
              <a:t> (Th</a:t>
            </a:r>
            <a:r>
              <a:rPr lang="en-US" dirty="0" smtClean="0">
                <a:effectLst/>
              </a:rPr>
              <a:t>e strongest of wolf</a:t>
            </a:r>
            <a:r>
              <a:rPr lang="en-US" dirty="0" smtClean="0">
                <a:effectLst/>
              </a:rPr>
              <a:t>)</a:t>
            </a:r>
          </a:p>
          <a:p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All three </a:t>
            </a:r>
            <a:r>
              <a:rPr lang="en-US" dirty="0">
                <a:effectLst/>
              </a:rPr>
              <a:t>were </a:t>
            </a:r>
            <a:r>
              <a:rPr lang="en-US" dirty="0" smtClean="0">
                <a:effectLst/>
              </a:rPr>
              <a:t>prophesied to play a pivotal role in bringing the </a:t>
            </a:r>
            <a:r>
              <a:rPr lang="en-US" dirty="0" err="1" smtClean="0">
                <a:effectLst/>
              </a:rPr>
              <a:t>ragnarok</a:t>
            </a:r>
            <a:r>
              <a:rPr lang="en-US" dirty="0" smtClean="0">
                <a:effectLst/>
              </a:rPr>
              <a:t> or the doomsday</a:t>
            </a:r>
            <a:endParaRPr lang="en-US" dirty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514600"/>
            <a:ext cx="5527551" cy="315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1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little less important 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Hel was cast to </a:t>
            </a:r>
            <a:r>
              <a:rPr lang="en-US" dirty="0" err="1" smtClean="0"/>
              <a:t>nieflhiem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She made her poisonous kingdom, basically ran kidnapping and extortion ring </a:t>
            </a:r>
          </a:p>
          <a:p>
            <a:r>
              <a:rPr lang="en-US" dirty="0" err="1" smtClean="0">
                <a:sym typeface="Wingdings"/>
              </a:rPr>
              <a:t>Jormundgand</a:t>
            </a:r>
            <a:r>
              <a:rPr lang="en-US" dirty="0" smtClean="0">
                <a:sym typeface="Wingdings"/>
              </a:rPr>
              <a:t> was thrown to ocean and it lay curled around </a:t>
            </a:r>
            <a:r>
              <a:rPr lang="en-US" dirty="0" err="1" smtClean="0">
                <a:sym typeface="Wingdings"/>
              </a:rPr>
              <a:t>midgard</a:t>
            </a:r>
            <a:r>
              <a:rPr lang="en-US" dirty="0" smtClean="0">
                <a:sym typeface="Wingdings"/>
              </a:rPr>
              <a:t> (human world) and is said to kill </a:t>
            </a:r>
            <a:r>
              <a:rPr lang="en-US" dirty="0" err="1" smtClean="0">
                <a:sym typeface="Wingdings"/>
              </a:rPr>
              <a:t>thor</a:t>
            </a:r>
            <a:r>
              <a:rPr lang="en-US" dirty="0" smtClean="0">
                <a:sym typeface="Wingdings"/>
              </a:rPr>
              <a:t> during </a:t>
            </a:r>
            <a:r>
              <a:rPr lang="en-US" dirty="0" err="1" smtClean="0">
                <a:sym typeface="Wingdings"/>
              </a:rPr>
              <a:t>ragnarok</a:t>
            </a:r>
            <a:r>
              <a:rPr lang="en-US" dirty="0" smtClean="0">
                <a:sym typeface="Wingdings"/>
              </a:rPr>
              <a:t>. (Thor fished him out once just for kicks)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6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02" y="0"/>
            <a:ext cx="9905998" cy="1905000"/>
          </a:xfrm>
        </p:spPr>
        <p:txBody>
          <a:bodyPr/>
          <a:lstStyle/>
          <a:p>
            <a:r>
              <a:rPr lang="en-US" dirty="0" err="1" smtClean="0"/>
              <a:t>Fenrir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136" y="1298295"/>
            <a:ext cx="3678284" cy="263759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82995" y="1298295"/>
            <a:ext cx="6193665" cy="4526035"/>
          </a:xfrm>
        </p:spPr>
        <p:txBody>
          <a:bodyPr/>
          <a:lstStyle/>
          <a:p>
            <a:r>
              <a:rPr lang="en-US" dirty="0" smtClean="0"/>
              <a:t>Eldest and terrifying, gods wanted to be sure of what he does.</a:t>
            </a:r>
          </a:p>
          <a:p>
            <a:r>
              <a:rPr lang="en-US" dirty="0"/>
              <a:t>W</a:t>
            </a:r>
            <a:r>
              <a:rPr lang="en-US" dirty="0" smtClean="0"/>
              <a:t>as said to kill </a:t>
            </a:r>
            <a:r>
              <a:rPr lang="en-US" dirty="0" err="1" smtClean="0"/>
              <a:t>odin</a:t>
            </a:r>
            <a:r>
              <a:rPr lang="en-US" dirty="0" smtClean="0"/>
              <a:t> during </a:t>
            </a:r>
            <a:r>
              <a:rPr lang="en-US" dirty="0" err="1" smtClean="0"/>
              <a:t>ragnarok</a:t>
            </a:r>
            <a:endParaRPr lang="en-US" dirty="0" smtClean="0"/>
          </a:p>
          <a:p>
            <a:r>
              <a:rPr lang="en-US" dirty="0" smtClean="0"/>
              <a:t>Bound him using </a:t>
            </a:r>
            <a:r>
              <a:rPr lang="en-US" dirty="0" err="1" smtClean="0"/>
              <a:t>Glephnir</a:t>
            </a:r>
            <a:r>
              <a:rPr lang="en-US" dirty="0" smtClean="0"/>
              <a:t> (tricked him 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3096</TotalTime>
  <Words>336</Words>
  <Application>Microsoft Macintosh PowerPoint</Application>
  <PresentationFormat>Widescreen</PresentationFormat>
  <Paragraphs>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Century Gothic</vt:lpstr>
      <vt:lpstr>Wingdings</vt:lpstr>
      <vt:lpstr>Arial</vt:lpstr>
      <vt:lpstr>Mesh</vt:lpstr>
      <vt:lpstr>Norse Myths</vt:lpstr>
      <vt:lpstr>PowerPoint Presentation</vt:lpstr>
      <vt:lpstr>Creation of the universe</vt:lpstr>
      <vt:lpstr>PowerPoint Presentation</vt:lpstr>
      <vt:lpstr>PowerPoint Presentation</vt:lpstr>
      <vt:lpstr>Building of Asgard Wall (time when loki mothered a horse)</vt:lpstr>
      <vt:lpstr>Loki’s Children and Binding of Fenrir</vt:lpstr>
      <vt:lpstr>Two little less important ones</vt:lpstr>
      <vt:lpstr>Fenrir</vt:lpstr>
      <vt:lpstr>PowerPoint Presentation</vt:lpstr>
      <vt:lpstr>Thor’s fishing trip</vt:lpstr>
      <vt:lpstr>Theft of MJOLNIR</vt:lpstr>
      <vt:lpstr>Ragnarok (‘Fate of the gods’)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Norse Myths</dc:title>
  <dc:creator>Microsoft Office User</dc:creator>
  <cp:lastModifiedBy>Microsoft Office User</cp:lastModifiedBy>
  <cp:revision>31</cp:revision>
  <dcterms:created xsi:type="dcterms:W3CDTF">2017-03-01T01:53:32Z</dcterms:created>
  <dcterms:modified xsi:type="dcterms:W3CDTF">2017-03-03T17:31:51Z</dcterms:modified>
</cp:coreProperties>
</file>