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01" r:id="rId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  <p:clrMru>
    <a:srgbClr val="6600FF"/>
    <a:srgbClr val="2A24AC"/>
    <a:srgbClr val="2923A5"/>
    <a:srgbClr val="2828A0"/>
    <a:srgbClr val="3333CC"/>
    <a:srgbClr val="FFFFFF"/>
    <a:srgbClr val="949494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308" autoAdjust="0"/>
    <p:restoredTop sz="94660" autoAdjust="0"/>
  </p:normalViewPr>
  <p:slideViewPr>
    <p:cSldViewPr snapToGrid="0" snapToObjects="1">
      <p:cViewPr varScale="1">
        <p:scale>
          <a:sx n="155" d="100"/>
          <a:sy n="155" d="100"/>
        </p:scale>
        <p:origin x="-1024" y="-96"/>
      </p:cViewPr>
      <p:guideLst>
        <p:guide orient="horz" pos="6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348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fld id="{D5C95770-8866-4617-AB94-5F84DCD40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latin typeface="Helvetica" pitchFamily="34" charset="0"/>
              </a:defRPr>
            </a:lvl1pPr>
          </a:lstStyle>
          <a:p>
            <a:pPr>
              <a:defRPr/>
            </a:pPr>
            <a:fld id="{FA6D4607-1575-4000-B743-F28DF8B3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0002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8483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152400"/>
            <a:ext cx="80010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152400"/>
            <a:ext cx="7467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40005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000500"/>
            <a:ext cx="39243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2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1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533400" y="1114425"/>
            <a:ext cx="8077200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33400" y="1190625"/>
            <a:ext cx="8077200" cy="0"/>
          </a:xfrm>
          <a:prstGeom prst="line">
            <a:avLst/>
          </a:prstGeom>
          <a:noFill/>
          <a:ln w="38100">
            <a:solidFill>
              <a:srgbClr val="0A1B9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7756525" y="6632575"/>
            <a:ext cx="129540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900"/>
              <a:t>  Pascucci-</a:t>
            </a:r>
            <a:fld id="{0049095F-D376-4913-AEC1-4A3D0A6ED5F9}" type="slidenum">
              <a:rPr lang="en-US" sz="900"/>
              <a:pPr algn="r">
                <a:defRPr/>
              </a:pPr>
              <a:t>‹#›</a:t>
            </a:fld>
            <a:endParaRPr lang="en-US" sz="90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76200" y="6629400"/>
            <a:ext cx="175895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900"/>
              <a:t>Utah April 2008</a:t>
            </a:r>
          </a:p>
        </p:txBody>
      </p:sp>
      <p:pic>
        <p:nvPicPr>
          <p:cNvPr id="10" name="Picture 15" descr="SCI_log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620" y="698400"/>
            <a:ext cx="838820" cy="36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8" descr="ViSUS-logo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05082" y="698400"/>
            <a:ext cx="638918" cy="5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file:///K:\visus_3D_demo\BORG-DEMO-DVD\RUN_VISUS_FOX_DEMO_MIRANDA_RELATIVE_PATH-K.bat" TargetMode="External"/><Relationship Id="rId5" Type="http://schemas.openxmlformats.org/officeDocument/2006/relationships/image" Target="../media/image5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Line 55"/>
          <p:cNvSpPr>
            <a:spLocks noChangeShapeType="1"/>
          </p:cNvSpPr>
          <p:nvPr/>
        </p:nvSpPr>
        <p:spPr bwMode="auto">
          <a:xfrm>
            <a:off x="6485194" y="4648199"/>
            <a:ext cx="1447800" cy="609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8414007" y="3810000"/>
            <a:ext cx="357187" cy="685800"/>
            <a:chOff x="5199" y="2460"/>
            <a:chExt cx="414" cy="199"/>
          </a:xfrm>
        </p:grpSpPr>
        <p:sp>
          <p:nvSpPr>
            <p:cNvPr id="251964" name="Line 60"/>
            <p:cNvSpPr>
              <a:spLocks noChangeShapeType="1"/>
            </p:cNvSpPr>
            <p:nvPr/>
          </p:nvSpPr>
          <p:spPr bwMode="auto">
            <a:xfrm flipH="1">
              <a:off x="5199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65" name="Line 61"/>
            <p:cNvSpPr>
              <a:spLocks noChangeShapeType="1"/>
            </p:cNvSpPr>
            <p:nvPr/>
          </p:nvSpPr>
          <p:spPr bwMode="auto">
            <a:xfrm flipH="1">
              <a:off x="5315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66" name="Line 62"/>
            <p:cNvSpPr>
              <a:spLocks noChangeShapeType="1"/>
            </p:cNvSpPr>
            <p:nvPr/>
          </p:nvSpPr>
          <p:spPr bwMode="auto">
            <a:xfrm>
              <a:off x="5406" y="246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71" name="Line 67"/>
            <p:cNvSpPr>
              <a:spLocks noChangeShapeType="1"/>
            </p:cNvSpPr>
            <p:nvPr/>
          </p:nvSpPr>
          <p:spPr bwMode="auto">
            <a:xfrm>
              <a:off x="5480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72" name="Line 68"/>
            <p:cNvSpPr>
              <a:spLocks noChangeShapeType="1"/>
            </p:cNvSpPr>
            <p:nvPr/>
          </p:nvSpPr>
          <p:spPr bwMode="auto">
            <a:xfrm>
              <a:off x="5447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7018594" y="3810000"/>
            <a:ext cx="357188" cy="685800"/>
            <a:chOff x="5199" y="2460"/>
            <a:chExt cx="414" cy="199"/>
          </a:xfrm>
        </p:grpSpPr>
        <p:sp>
          <p:nvSpPr>
            <p:cNvPr id="251979" name="Line 75"/>
            <p:cNvSpPr>
              <a:spLocks noChangeShapeType="1"/>
            </p:cNvSpPr>
            <p:nvPr/>
          </p:nvSpPr>
          <p:spPr bwMode="auto">
            <a:xfrm flipH="1">
              <a:off x="5199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0" name="Line 76"/>
            <p:cNvSpPr>
              <a:spLocks noChangeShapeType="1"/>
            </p:cNvSpPr>
            <p:nvPr/>
          </p:nvSpPr>
          <p:spPr bwMode="auto">
            <a:xfrm flipH="1">
              <a:off x="5315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1" name="Line 77"/>
            <p:cNvSpPr>
              <a:spLocks noChangeShapeType="1"/>
            </p:cNvSpPr>
            <p:nvPr/>
          </p:nvSpPr>
          <p:spPr bwMode="auto">
            <a:xfrm>
              <a:off x="5406" y="246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2" name="Line 78"/>
            <p:cNvSpPr>
              <a:spLocks noChangeShapeType="1"/>
            </p:cNvSpPr>
            <p:nvPr/>
          </p:nvSpPr>
          <p:spPr bwMode="auto">
            <a:xfrm>
              <a:off x="5480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3" name="Line 79"/>
            <p:cNvSpPr>
              <a:spLocks noChangeShapeType="1"/>
            </p:cNvSpPr>
            <p:nvPr/>
          </p:nvSpPr>
          <p:spPr bwMode="auto">
            <a:xfrm>
              <a:off x="5447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7483732" y="3810000"/>
            <a:ext cx="357187" cy="685800"/>
            <a:chOff x="5199" y="2460"/>
            <a:chExt cx="414" cy="199"/>
          </a:xfrm>
        </p:grpSpPr>
        <p:sp>
          <p:nvSpPr>
            <p:cNvPr id="251985" name="Line 81"/>
            <p:cNvSpPr>
              <a:spLocks noChangeShapeType="1"/>
            </p:cNvSpPr>
            <p:nvPr/>
          </p:nvSpPr>
          <p:spPr bwMode="auto">
            <a:xfrm flipH="1">
              <a:off x="5199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6" name="Line 82"/>
            <p:cNvSpPr>
              <a:spLocks noChangeShapeType="1"/>
            </p:cNvSpPr>
            <p:nvPr/>
          </p:nvSpPr>
          <p:spPr bwMode="auto">
            <a:xfrm flipH="1">
              <a:off x="5315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7" name="Line 83"/>
            <p:cNvSpPr>
              <a:spLocks noChangeShapeType="1"/>
            </p:cNvSpPr>
            <p:nvPr/>
          </p:nvSpPr>
          <p:spPr bwMode="auto">
            <a:xfrm>
              <a:off x="5406" y="246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8" name="Line 84"/>
            <p:cNvSpPr>
              <a:spLocks noChangeShapeType="1"/>
            </p:cNvSpPr>
            <p:nvPr/>
          </p:nvSpPr>
          <p:spPr bwMode="auto">
            <a:xfrm>
              <a:off x="5480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89" name="Line 85"/>
            <p:cNvSpPr>
              <a:spLocks noChangeShapeType="1"/>
            </p:cNvSpPr>
            <p:nvPr/>
          </p:nvSpPr>
          <p:spPr bwMode="auto">
            <a:xfrm>
              <a:off x="5447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6"/>
          <p:cNvGrpSpPr>
            <a:grpSpLocks/>
          </p:cNvGrpSpPr>
          <p:nvPr/>
        </p:nvGrpSpPr>
        <p:grpSpPr bwMode="auto">
          <a:xfrm>
            <a:off x="7948869" y="3810000"/>
            <a:ext cx="357188" cy="685800"/>
            <a:chOff x="5199" y="2460"/>
            <a:chExt cx="414" cy="199"/>
          </a:xfrm>
        </p:grpSpPr>
        <p:sp>
          <p:nvSpPr>
            <p:cNvPr id="251991" name="Line 87"/>
            <p:cNvSpPr>
              <a:spLocks noChangeShapeType="1"/>
            </p:cNvSpPr>
            <p:nvPr/>
          </p:nvSpPr>
          <p:spPr bwMode="auto">
            <a:xfrm flipH="1">
              <a:off x="5199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2" name="Line 88"/>
            <p:cNvSpPr>
              <a:spLocks noChangeShapeType="1"/>
            </p:cNvSpPr>
            <p:nvPr/>
          </p:nvSpPr>
          <p:spPr bwMode="auto">
            <a:xfrm flipH="1">
              <a:off x="5315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3" name="Line 89"/>
            <p:cNvSpPr>
              <a:spLocks noChangeShapeType="1"/>
            </p:cNvSpPr>
            <p:nvPr/>
          </p:nvSpPr>
          <p:spPr bwMode="auto">
            <a:xfrm>
              <a:off x="5406" y="246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4" name="Line 90"/>
            <p:cNvSpPr>
              <a:spLocks noChangeShapeType="1"/>
            </p:cNvSpPr>
            <p:nvPr/>
          </p:nvSpPr>
          <p:spPr bwMode="auto">
            <a:xfrm>
              <a:off x="5480" y="2460"/>
              <a:ext cx="133" cy="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95" name="Line 91"/>
            <p:cNvSpPr>
              <a:spLocks noChangeShapeType="1"/>
            </p:cNvSpPr>
            <p:nvPr/>
          </p:nvSpPr>
          <p:spPr bwMode="auto">
            <a:xfrm>
              <a:off x="5447" y="2460"/>
              <a:ext cx="5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1996" name="Rectangle 92"/>
          <p:cNvSpPr>
            <a:spLocks noChangeArrowheads="1"/>
          </p:cNvSpPr>
          <p:nvPr/>
        </p:nvSpPr>
        <p:spPr bwMode="auto">
          <a:xfrm>
            <a:off x="6789994" y="3810000"/>
            <a:ext cx="2362200" cy="6858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52" name="Line 48"/>
          <p:cNvSpPr>
            <a:spLocks noChangeShapeType="1"/>
          </p:cNvSpPr>
          <p:nvPr/>
        </p:nvSpPr>
        <p:spPr bwMode="auto">
          <a:xfrm flipH="1">
            <a:off x="5265994" y="48768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53" name="Line 49"/>
          <p:cNvSpPr>
            <a:spLocks noChangeShapeType="1"/>
          </p:cNvSpPr>
          <p:nvPr/>
        </p:nvSpPr>
        <p:spPr bwMode="auto">
          <a:xfrm flipH="1">
            <a:off x="5799394" y="48768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54" name="Line 50"/>
          <p:cNvSpPr>
            <a:spLocks noChangeShapeType="1"/>
          </p:cNvSpPr>
          <p:nvPr/>
        </p:nvSpPr>
        <p:spPr bwMode="auto">
          <a:xfrm>
            <a:off x="6218494" y="487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55" name="Oval 51"/>
          <p:cNvSpPr>
            <a:spLocks noChangeArrowheads="1"/>
          </p:cNvSpPr>
          <p:nvPr/>
        </p:nvSpPr>
        <p:spPr bwMode="auto">
          <a:xfrm>
            <a:off x="6027994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56" name="Oval 52"/>
          <p:cNvSpPr>
            <a:spLocks noChangeArrowheads="1"/>
          </p:cNvSpPr>
          <p:nvPr/>
        </p:nvSpPr>
        <p:spPr bwMode="auto">
          <a:xfrm>
            <a:off x="5113594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57" name="Oval 53"/>
          <p:cNvSpPr>
            <a:spLocks noChangeArrowheads="1"/>
          </p:cNvSpPr>
          <p:nvPr/>
        </p:nvSpPr>
        <p:spPr bwMode="auto">
          <a:xfrm>
            <a:off x="5570794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59" name="Line 55"/>
          <p:cNvSpPr>
            <a:spLocks noChangeShapeType="1"/>
          </p:cNvSpPr>
          <p:nvPr/>
        </p:nvSpPr>
        <p:spPr bwMode="auto">
          <a:xfrm>
            <a:off x="6561394" y="48768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60" name="Line 56"/>
          <p:cNvSpPr>
            <a:spLocks noChangeShapeType="1"/>
          </p:cNvSpPr>
          <p:nvPr/>
        </p:nvSpPr>
        <p:spPr bwMode="auto">
          <a:xfrm>
            <a:off x="6408994" y="48768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62" name="Oval 58"/>
          <p:cNvSpPr>
            <a:spLocks noChangeArrowheads="1"/>
          </p:cNvSpPr>
          <p:nvPr/>
        </p:nvSpPr>
        <p:spPr bwMode="auto">
          <a:xfrm flipH="1">
            <a:off x="6485194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36" name="Line 32"/>
          <p:cNvSpPr>
            <a:spLocks noChangeShapeType="1"/>
          </p:cNvSpPr>
          <p:nvPr/>
        </p:nvSpPr>
        <p:spPr bwMode="auto">
          <a:xfrm flipH="1">
            <a:off x="6713794" y="2895600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161" y="152400"/>
            <a:ext cx="8035440" cy="914400"/>
          </a:xfrm>
        </p:spPr>
        <p:txBody>
          <a:bodyPr/>
          <a:lstStyle/>
          <a:p>
            <a:r>
              <a:rPr lang="en-US" sz="2800" dirty="0"/>
              <a:t>We Are Moving Towards a Distributed</a:t>
            </a:r>
            <a:br>
              <a:rPr lang="en-US" sz="2800" dirty="0"/>
            </a:br>
            <a:r>
              <a:rPr lang="en-US" sz="2800" dirty="0"/>
              <a:t> Storage </a:t>
            </a:r>
            <a:r>
              <a:rPr lang="en-US" sz="2800"/>
              <a:t>and</a:t>
            </a:r>
            <a:r>
              <a:rPr lang="en-US" sz="2800" smtClean="0"/>
              <a:t> Processing </a:t>
            </a:r>
            <a:r>
              <a:rPr lang="en-US" sz="2800" dirty="0"/>
              <a:t>Environment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9388"/>
            <a:ext cx="8458200" cy="4799012"/>
          </a:xfrm>
        </p:spPr>
        <p:txBody>
          <a:bodyPr/>
          <a:lstStyle/>
          <a:p>
            <a:r>
              <a:rPr lang="en-US" dirty="0"/>
              <a:t>Distributed storage</a:t>
            </a:r>
          </a:p>
          <a:p>
            <a:r>
              <a:rPr lang="en-US" dirty="0"/>
              <a:t>Data</a:t>
            </a:r>
            <a:r>
              <a:rPr lang="en-US" dirty="0" smtClean="0"/>
              <a:t> availability</a:t>
            </a:r>
          </a:p>
          <a:p>
            <a:r>
              <a:rPr lang="en-US" dirty="0" smtClean="0"/>
              <a:t>Stream processing</a:t>
            </a:r>
          </a:p>
          <a:p>
            <a:r>
              <a:rPr lang="en-US" dirty="0" smtClean="0"/>
              <a:t>Scalable infrastructure </a:t>
            </a:r>
          </a:p>
          <a:p>
            <a:r>
              <a:rPr lang="en-US" dirty="0" smtClean="0"/>
              <a:t>for heterogeneous resources</a:t>
            </a:r>
          </a:p>
          <a:p>
            <a:r>
              <a:rPr lang="en-US" dirty="0"/>
              <a:t>Multi-scale collaborative </a:t>
            </a:r>
            <a:br>
              <a:rPr lang="en-US" dirty="0"/>
            </a:br>
            <a:r>
              <a:rPr lang="en-US" dirty="0"/>
              <a:t>interfaces accessing shared </a:t>
            </a:r>
            <a:br>
              <a:rPr lang="en-US" dirty="0"/>
            </a:br>
            <a:r>
              <a:rPr lang="en-US" dirty="0"/>
              <a:t>data sources:</a:t>
            </a:r>
            <a:endParaRPr lang="en-US" dirty="0" smtClean="0"/>
          </a:p>
          <a:p>
            <a:pPr lvl="1"/>
            <a:r>
              <a:rPr lang="en-US" sz="2400" b="0" dirty="0" smtClean="0"/>
              <a:t>remote interactive analytics</a:t>
            </a:r>
          </a:p>
          <a:p>
            <a:pPr lvl="1"/>
            <a:r>
              <a:rPr lang="en-US" sz="2400" b="0" dirty="0" err="1" smtClean="0"/>
              <a:t>petascale</a:t>
            </a:r>
            <a:r>
              <a:rPr lang="en-US" sz="2400" b="0" dirty="0" smtClean="0"/>
              <a:t> simulation </a:t>
            </a:r>
            <a:br>
              <a:rPr lang="en-US" sz="2400" b="0" dirty="0" smtClean="0"/>
            </a:br>
            <a:r>
              <a:rPr lang="en-US" sz="2400" b="0" dirty="0" smtClean="0"/>
              <a:t>monitoring</a:t>
            </a:r>
            <a:endParaRPr lang="en-US" sz="2400" b="0" dirty="0" smtClean="0"/>
          </a:p>
        </p:txBody>
      </p:sp>
      <p:sp>
        <p:nvSpPr>
          <p:cNvPr id="251975" name="AutoShape 71"/>
          <p:cNvSpPr>
            <a:spLocks noChangeArrowheads="1"/>
          </p:cNvSpPr>
          <p:nvPr/>
        </p:nvSpPr>
        <p:spPr bwMode="auto">
          <a:xfrm>
            <a:off x="5342194" y="3657600"/>
            <a:ext cx="160020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1934" name="Picture 30" descr="ViSUS_LDRD_2003_report_Page_4_Image_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394" y="3749675"/>
            <a:ext cx="1447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37" name="Line 33"/>
          <p:cNvSpPr>
            <a:spLocks noChangeShapeType="1"/>
          </p:cNvSpPr>
          <p:nvPr/>
        </p:nvSpPr>
        <p:spPr bwMode="auto">
          <a:xfrm flipH="1">
            <a:off x="7247194" y="28956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38" name="Line 34"/>
          <p:cNvSpPr>
            <a:spLocks noChangeShapeType="1"/>
          </p:cNvSpPr>
          <p:nvPr/>
        </p:nvSpPr>
        <p:spPr bwMode="auto">
          <a:xfrm>
            <a:off x="7666294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42" name="Oval 38"/>
          <p:cNvSpPr>
            <a:spLocks noChangeArrowheads="1"/>
          </p:cNvSpPr>
          <p:nvPr/>
        </p:nvSpPr>
        <p:spPr bwMode="auto">
          <a:xfrm>
            <a:off x="7475794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44" name="Oval 40"/>
          <p:cNvSpPr>
            <a:spLocks noChangeArrowheads="1"/>
          </p:cNvSpPr>
          <p:nvPr/>
        </p:nvSpPr>
        <p:spPr bwMode="auto">
          <a:xfrm>
            <a:off x="7018594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 flipH="1">
            <a:off x="7856794" y="2895600"/>
            <a:ext cx="914400" cy="1066800"/>
            <a:chOff x="4320" y="2112"/>
            <a:chExt cx="576" cy="672"/>
          </a:xfrm>
        </p:grpSpPr>
        <p:sp>
          <p:nvSpPr>
            <p:cNvPr id="251945" name="Line 41"/>
            <p:cNvSpPr>
              <a:spLocks noChangeShapeType="1"/>
            </p:cNvSpPr>
            <p:nvPr/>
          </p:nvSpPr>
          <p:spPr bwMode="auto">
            <a:xfrm flipH="1">
              <a:off x="4416" y="2112"/>
              <a:ext cx="38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46" name="Line 42"/>
            <p:cNvSpPr>
              <a:spLocks noChangeShapeType="1"/>
            </p:cNvSpPr>
            <p:nvPr/>
          </p:nvSpPr>
          <p:spPr bwMode="auto">
            <a:xfrm flipH="1">
              <a:off x="4752" y="2112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947" name="Oval 43"/>
            <p:cNvSpPr>
              <a:spLocks noChangeArrowheads="1"/>
            </p:cNvSpPr>
            <p:nvPr/>
          </p:nvSpPr>
          <p:spPr bwMode="auto">
            <a:xfrm>
              <a:off x="4320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48" name="Oval 44"/>
            <p:cNvSpPr>
              <a:spLocks noChangeArrowheads="1"/>
            </p:cNvSpPr>
            <p:nvPr/>
          </p:nvSpPr>
          <p:spPr bwMode="auto">
            <a:xfrm>
              <a:off x="4608" y="25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76" name="AutoShape 72"/>
          <p:cNvSpPr>
            <a:spLocks noChangeArrowheads="1"/>
          </p:cNvSpPr>
          <p:nvPr/>
        </p:nvSpPr>
        <p:spPr bwMode="auto">
          <a:xfrm>
            <a:off x="6942394" y="5787216"/>
            <a:ext cx="762000" cy="925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1929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24000"/>
          </a:blip>
          <a:srcRect/>
          <a:stretch>
            <a:fillRect/>
          </a:stretch>
        </p:blipFill>
        <p:spPr bwMode="auto">
          <a:xfrm>
            <a:off x="7018594" y="5711016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1997" name="AutoShape 93"/>
          <p:cNvSpPr>
            <a:spLocks noChangeArrowheads="1"/>
          </p:cNvSpPr>
          <p:nvPr/>
        </p:nvSpPr>
        <p:spPr bwMode="auto">
          <a:xfrm>
            <a:off x="6445507" y="1373188"/>
            <a:ext cx="2170112" cy="1751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51928" name="Picture 24" descr="visus-bgl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6957" y="1466850"/>
            <a:ext cx="1828800" cy="1562100"/>
          </a:xfrm>
          <a:prstGeom prst="rect">
            <a:avLst/>
          </a:prstGeom>
          <a:noFill/>
        </p:spPr>
      </p:pic>
      <p:pic>
        <p:nvPicPr>
          <p:cNvPr id="57" name="Picture 56" descr="clma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422" y="1449388"/>
            <a:ext cx="2040756" cy="1370690"/>
          </a:xfrm>
          <a:prstGeom prst="rect">
            <a:avLst/>
          </a:prstGeom>
        </p:spPr>
      </p:pic>
      <p:sp>
        <p:nvSpPr>
          <p:cNvPr id="59" name="AutoShape 72"/>
          <p:cNvSpPr>
            <a:spLocks noChangeArrowheads="1"/>
          </p:cNvSpPr>
          <p:nvPr/>
        </p:nvSpPr>
        <p:spPr bwMode="auto">
          <a:xfrm rot="16200000">
            <a:off x="7836007" y="4445795"/>
            <a:ext cx="990602" cy="1395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" name="Picture 57" descr="P1040846.jpg"/>
          <p:cNvPicPr>
            <a:picLocks noChangeAspect="1"/>
          </p:cNvPicPr>
          <p:nvPr/>
        </p:nvPicPr>
        <p:blipFill>
          <a:blip r:embed="rId7"/>
          <a:srcRect l="7530" t="20313"/>
          <a:stretch>
            <a:fillRect/>
          </a:stretch>
        </p:blipFill>
        <p:spPr>
          <a:xfrm>
            <a:off x="7746073" y="4769195"/>
            <a:ext cx="1183722" cy="76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12798</TotalTime>
  <Words>42</Words>
  <Application>Microsoft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</vt:lpstr>
      <vt:lpstr>We Are Moving Towards a Distributed  Storage and Processing Environment</vt:lpstr>
    </vt:vector>
  </TitlesOfParts>
  <Company>LLNL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Turnbeaugh</dc:creator>
  <cp:lastModifiedBy>Valerio Pascucci</cp:lastModifiedBy>
  <cp:revision>1125</cp:revision>
  <cp:lastPrinted>2004-02-24T20:36:28Z</cp:lastPrinted>
  <dcterms:created xsi:type="dcterms:W3CDTF">2009-04-09T18:08:07Z</dcterms:created>
  <dcterms:modified xsi:type="dcterms:W3CDTF">2009-04-09T18:28:50Z</dcterms:modified>
</cp:coreProperties>
</file>