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197516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20" y="-1344"/>
      </p:cViewPr>
      <p:guideLst>
        <p:guide orient="horz" pos="2160"/>
        <p:guide pos="6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376" y="2130426"/>
            <a:ext cx="167889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751" y="3886200"/>
            <a:ext cx="1382617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34005" y="274639"/>
            <a:ext cx="959807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2908" y="274639"/>
            <a:ext cx="2847190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246" y="4406901"/>
            <a:ext cx="167889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246" y="2906713"/>
            <a:ext cx="167889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2908" y="1600201"/>
            <a:ext cx="19034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97093" y="1600201"/>
            <a:ext cx="19034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84" y="274638"/>
            <a:ext cx="177765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84" y="1535113"/>
            <a:ext cx="87270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84" y="2174875"/>
            <a:ext cx="87270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33577" y="1535113"/>
            <a:ext cx="8730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33577" y="2174875"/>
            <a:ext cx="8730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85" y="273050"/>
            <a:ext cx="64981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356" y="273051"/>
            <a:ext cx="110417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585" y="1435101"/>
            <a:ext cx="6498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467" y="4800600"/>
            <a:ext cx="118510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467" y="612775"/>
            <a:ext cx="118510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1467" y="5367338"/>
            <a:ext cx="118510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7584" y="274638"/>
            <a:ext cx="177765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84" y="1600201"/>
            <a:ext cx="177765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584" y="6356351"/>
            <a:ext cx="4608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48E9-2CDD-0C4B-B6BD-85F8F1E852FD}" type="datetimeFigureOut">
              <a:rPr lang="en-US" smtClean="0"/>
              <a:t>4/21/09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8489" y="6356351"/>
            <a:ext cx="625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55367" y="6356351"/>
            <a:ext cx="4608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F8FB-C05D-0D4B-A3DC-8B1337F3BC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K:\ViSUS_DEMO\_NGA_DEMO_PRESENTATION\_Copy%20of%20demo_004_world_simple_time_series_world.bat" TargetMode="External"/><Relationship Id="rId4" Type="http://schemas.openxmlformats.org/officeDocument/2006/relationships/image" Target="../media/image3.jpeg"/><Relationship Id="rId10" Type="http://schemas.openxmlformats.org/officeDocument/2006/relationships/image" Target="../media/image8.pn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9" Type="http://schemas.openxmlformats.org/officeDocument/2006/relationships/image" Target="../media/image7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56437" y="0"/>
            <a:ext cx="8305800" cy="24023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talk_CI\pan2.png"/>
          <p:cNvPicPr>
            <a:picLocks noChangeAspect="1" noChangeArrowheads="1"/>
          </p:cNvPicPr>
          <p:nvPr/>
        </p:nvPicPr>
        <p:blipFill>
          <a:blip r:embed="rId2" cstate="print">
            <a:lum bright="26000" contrast="41000"/>
          </a:blip>
          <a:srcRect b="21653"/>
          <a:stretch>
            <a:fillRect/>
          </a:stretch>
        </p:blipFill>
        <p:spPr bwMode="auto">
          <a:xfrm>
            <a:off x="8477444" y="4305814"/>
            <a:ext cx="11295276" cy="255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talk_CI\female.pn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 l="12309" t="2886" b="14974"/>
          <a:stretch>
            <a:fillRect/>
          </a:stretch>
        </p:blipFill>
        <p:spPr bwMode="auto">
          <a:xfrm flipH="1">
            <a:off x="6462239" y="0"/>
            <a:ext cx="9059392" cy="3261291"/>
          </a:xfrm>
          <a:prstGeom prst="rect">
            <a:avLst/>
          </a:prstGeom>
          <a:noFill/>
        </p:spPr>
      </p:pic>
      <p:pic>
        <p:nvPicPr>
          <p:cNvPr id="9" name="Picture 8" descr="P1040846.jpg"/>
          <p:cNvPicPr>
            <a:picLocks noChangeAspect="1"/>
          </p:cNvPicPr>
          <p:nvPr/>
        </p:nvPicPr>
        <p:blipFill>
          <a:blip r:embed="rId4"/>
          <a:srcRect l="7530" t="20313"/>
          <a:stretch>
            <a:fillRect/>
          </a:stretch>
        </p:blipFill>
        <p:spPr>
          <a:xfrm>
            <a:off x="0" y="4392680"/>
            <a:ext cx="3856037" cy="2492240"/>
          </a:xfrm>
          <a:prstGeom prst="rect">
            <a:avLst/>
          </a:prstGeom>
        </p:spPr>
      </p:pic>
      <p:pic>
        <p:nvPicPr>
          <p:cNvPr id="10" name="Picture 9" descr="P1040874.jpg"/>
          <p:cNvPicPr>
            <a:picLocks noChangeAspect="1"/>
          </p:cNvPicPr>
          <p:nvPr/>
        </p:nvPicPr>
        <p:blipFill>
          <a:blip r:embed="rId5">
            <a:lum bright="50000" contrast="52000"/>
          </a:blip>
          <a:stretch>
            <a:fillRect/>
          </a:stretch>
        </p:blipFill>
        <p:spPr>
          <a:xfrm>
            <a:off x="0" y="-1"/>
            <a:ext cx="5856906" cy="4392681"/>
          </a:xfrm>
          <a:prstGeom prst="rect">
            <a:avLst/>
          </a:prstGeom>
        </p:spPr>
      </p:pic>
      <p:pic>
        <p:nvPicPr>
          <p:cNvPr id="8" name="Picture 30" descr="ViSUS_LDRD_2003_report_Page_4_Image_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6037" y="3261291"/>
            <a:ext cx="4809676" cy="35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462240" y="2761148"/>
            <a:ext cx="3433510" cy="5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>
                <a:ea typeface="ＭＳ Ｐゴシック" pitchFamily="-80" charset="-128"/>
              </a:rPr>
              <a:t>AIRSPACE BOUNDARIES</a:t>
            </a:r>
          </a:p>
        </p:txBody>
      </p:sp>
      <p:pic>
        <p:nvPicPr>
          <p:cNvPr id="16" name="Picture 4" descr="C:\talk_CI\brain.png"/>
          <p:cNvPicPr>
            <a:picLocks noChangeAspect="1" noChangeArrowheads="1"/>
          </p:cNvPicPr>
          <p:nvPr/>
        </p:nvPicPr>
        <p:blipFill>
          <a:blip r:embed="rId7" cstate="print"/>
          <a:srcRect t="17537"/>
          <a:stretch>
            <a:fillRect/>
          </a:stretch>
        </p:blipFill>
        <p:spPr bwMode="auto">
          <a:xfrm>
            <a:off x="4237037" y="0"/>
            <a:ext cx="3064446" cy="2130426"/>
          </a:xfrm>
          <a:prstGeom prst="rect">
            <a:avLst/>
          </a:prstGeom>
          <a:noFill/>
        </p:spPr>
      </p:pic>
      <p:pic>
        <p:nvPicPr>
          <p:cNvPr id="7" name="Picture 7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24000"/>
          </a:blip>
          <a:srcRect/>
          <a:stretch>
            <a:fillRect/>
          </a:stretch>
        </p:blipFill>
        <p:spPr bwMode="auto">
          <a:xfrm>
            <a:off x="5415756" y="1487973"/>
            <a:ext cx="19097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Slide2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194" t="24221" r="40794" b="20000"/>
          <a:stretch>
            <a:fillRect/>
          </a:stretch>
        </p:blipFill>
        <p:spPr>
          <a:xfrm>
            <a:off x="6751637" y="-76200"/>
            <a:ext cx="3032697" cy="2761149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931" r="2199" b="4240"/>
          <a:stretch>
            <a:fillRect/>
          </a:stretch>
        </p:blipFill>
        <p:spPr bwMode="auto">
          <a:xfrm>
            <a:off x="8665712" y="2402373"/>
            <a:ext cx="6853749" cy="277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C:\talk_CI\microscop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68932" y="-1"/>
            <a:ext cx="4982743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Valerio Pascucci</dc:creator>
  <cp:lastModifiedBy>Valerio Pascucci</cp:lastModifiedBy>
  <cp:revision>2</cp:revision>
  <dcterms:created xsi:type="dcterms:W3CDTF">2009-04-21T06:16:20Z</dcterms:created>
  <dcterms:modified xsi:type="dcterms:W3CDTF">2009-04-21T06:45:29Z</dcterms:modified>
</cp:coreProperties>
</file>