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29" d="100"/>
          <a:sy n="29" d="100"/>
        </p:scale>
        <p:origin x="324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2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0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C9B6-A85D-4FBA-B74A-B476A361EF7B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2F1E-37B0-4139-AA7E-76EB955D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2800" y="1016000"/>
            <a:ext cx="21606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867" y="3589867"/>
            <a:ext cx="211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1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</dc:creator>
  <cp:lastModifiedBy>Nathan</cp:lastModifiedBy>
  <cp:revision>2</cp:revision>
  <dcterms:created xsi:type="dcterms:W3CDTF">2016-10-06T18:15:24Z</dcterms:created>
  <dcterms:modified xsi:type="dcterms:W3CDTF">2016-10-06T18:40:34Z</dcterms:modified>
</cp:coreProperties>
</file>