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0" autoAdjust="0"/>
    <p:restoredTop sz="94660"/>
  </p:normalViewPr>
  <p:slideViewPr>
    <p:cSldViewPr snapToGrid="0">
      <p:cViewPr varScale="1">
        <p:scale>
          <a:sx n="39" d="100"/>
          <a:sy n="39" d="100"/>
        </p:scale>
        <p:origin x="82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D808-6242-412B-B445-2239739471F1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CCF-C681-4D84-AD7B-1D12F89CE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7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D808-6242-412B-B445-2239739471F1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CCF-C681-4D84-AD7B-1D12F89CE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0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D808-6242-412B-B445-2239739471F1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CCF-C681-4D84-AD7B-1D12F89CE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81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D808-6242-412B-B445-2239739471F1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CCF-C681-4D84-AD7B-1D12F89CE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D808-6242-412B-B445-2239739471F1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CCF-C681-4D84-AD7B-1D12F89CE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2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D808-6242-412B-B445-2239739471F1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CCF-C681-4D84-AD7B-1D12F89CE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67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D808-6242-412B-B445-2239739471F1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CCF-C681-4D84-AD7B-1D12F89CE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8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D808-6242-412B-B445-2239739471F1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CCF-C681-4D84-AD7B-1D12F89CE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9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D808-6242-412B-B445-2239739471F1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CCF-C681-4D84-AD7B-1D12F89CE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2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D808-6242-412B-B445-2239739471F1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CCF-C681-4D84-AD7B-1D12F89CE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4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D808-6242-412B-B445-2239739471F1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CCF-C681-4D84-AD7B-1D12F89CE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20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6D808-6242-412B-B445-2239739471F1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29CCF-C681-4D84-AD7B-1D12F89CE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6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8086" y="843005"/>
            <a:ext cx="21606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US" sz="9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5153" y="3021453"/>
            <a:ext cx="2113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12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2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</dc:creator>
  <cp:lastModifiedBy>Nathan</cp:lastModifiedBy>
  <cp:revision>2</cp:revision>
  <dcterms:created xsi:type="dcterms:W3CDTF">2016-10-06T18:41:37Z</dcterms:created>
  <dcterms:modified xsi:type="dcterms:W3CDTF">2016-10-06T19:26:09Z</dcterms:modified>
</cp:coreProperties>
</file>