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272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C434-7BF2-4F49-9749-B4DE352DD1A7}" type="datetimeFigureOut">
              <a:rPr lang="en-US" smtClean="0"/>
              <a:t>8/15/12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C028B-FB3A-4C07-9B98-4EAA27C86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9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204B1A-73D0-4DB5-9D5A-907DF0676C32}" type="slidenum">
              <a:rPr lang="en-US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pPr/>
              <a:t>1</a:t>
            </a:fld>
            <a:endParaRPr lang="en-US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9F79D-5C22-4C6F-856F-85DA99B72FCB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C04E8-BD5A-47B7-A894-25F8F26B92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F0305"/>
          </a:solidFill>
          <a:ln w="1524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21506" name="Line 4"/>
          <p:cNvSpPr>
            <a:spLocks noChangeShapeType="1"/>
          </p:cNvSpPr>
          <p:nvPr/>
        </p:nvSpPr>
        <p:spPr bwMode="auto">
          <a:xfrm>
            <a:off x="76200" y="2219325"/>
            <a:ext cx="8991600" cy="0"/>
          </a:xfrm>
          <a:prstGeom prst="line">
            <a:avLst/>
          </a:prstGeom>
          <a:noFill/>
          <a:ln w="57150">
            <a:solidFill>
              <a:srgbClr val="C0C0C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0" y="762000"/>
            <a:ext cx="9144000" cy="1219200"/>
          </a:xfrm>
          <a:prstGeom prst="rect">
            <a:avLst/>
          </a:prstGeom>
          <a:noFill/>
          <a:ln w="152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21508" name="Rectangle 8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420688"/>
            <a:ext cx="7772400" cy="1798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b="1" smtClean="0">
                <a:solidFill>
                  <a:srgbClr val="FFFFFF"/>
                </a:solidFill>
              </a:rPr>
              <a:t>University of Utah </a:t>
            </a:r>
            <a:br>
              <a:rPr lang="en-US" b="1" smtClean="0">
                <a:solidFill>
                  <a:srgbClr val="FFFFFF"/>
                </a:solidFill>
              </a:rPr>
            </a:br>
            <a:r>
              <a:rPr lang="en-US" b="1" smtClean="0">
                <a:solidFill>
                  <a:srgbClr val="FFFFFF"/>
                </a:solidFill>
              </a:rPr>
              <a:t>College of Engineering</a:t>
            </a:r>
          </a:p>
        </p:txBody>
      </p:sp>
      <p:pic>
        <p:nvPicPr>
          <p:cNvPr id="21509" name="Picture 15" descr="Campus Fall Panor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5" y="2246313"/>
            <a:ext cx="8993188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Line 5"/>
          <p:cNvSpPr>
            <a:spLocks noChangeShapeType="1"/>
          </p:cNvSpPr>
          <p:nvPr/>
        </p:nvSpPr>
        <p:spPr bwMode="auto">
          <a:xfrm>
            <a:off x="76200" y="5530850"/>
            <a:ext cx="8991600" cy="0"/>
          </a:xfrm>
          <a:prstGeom prst="line">
            <a:avLst/>
          </a:prstGeom>
          <a:noFill/>
          <a:ln w="57150">
            <a:solidFill>
              <a:srgbClr val="C0C0C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1" name="Picture 6" descr="ENG_SEAL_RedG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921250"/>
            <a:ext cx="11969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0144125" y="65674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1" name="Picture 7" descr="Mechanical_Logo_RedGray_H_45%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6408738"/>
            <a:ext cx="1792288" cy="269875"/>
          </a:xfrm>
          <a:prstGeom prst="rect">
            <a:avLst/>
          </a:prstGeom>
          <a:noFill/>
        </p:spPr>
      </p:pic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524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87313" y="479425"/>
            <a:ext cx="9296401" cy="685800"/>
          </a:xfrm>
          <a:prstGeom prst="rect">
            <a:avLst/>
          </a:prstGeom>
          <a:solidFill>
            <a:srgbClr val="9F030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52229" name="Rectangle 2"/>
          <p:cNvSpPr>
            <a:spLocks noChangeArrowheads="1"/>
          </p:cNvSpPr>
          <p:nvPr/>
        </p:nvSpPr>
        <p:spPr bwMode="auto">
          <a:xfrm>
            <a:off x="354013" y="514350"/>
            <a:ext cx="828833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Missing ABET Files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2230" name="Rectangle 3"/>
          <p:cNvSpPr>
            <a:spLocks noChangeArrowheads="1"/>
          </p:cNvSpPr>
          <p:nvPr/>
        </p:nvSpPr>
        <p:spPr bwMode="auto">
          <a:xfrm>
            <a:off x="422275" y="1458913"/>
            <a:ext cx="8237538" cy="50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Abbott: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err="1" smtClean="0"/>
              <a:t>Sp</a:t>
            </a:r>
            <a:r>
              <a:rPr lang="en-US" sz="1200" dirty="0" smtClean="0"/>
              <a:t> ‘12 – 5210/6210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Adams: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‘09 – 3300, </a:t>
            </a:r>
            <a:r>
              <a:rPr lang="en-US" sz="1200" dirty="0" err="1" smtClean="0"/>
              <a:t>Sp</a:t>
            </a:r>
            <a:r>
              <a:rPr lang="en-US" sz="1200" dirty="0" smtClean="0"/>
              <a:t> </a:t>
            </a:r>
            <a:r>
              <a:rPr lang="fr-FR" sz="1200" dirty="0" smtClean="0"/>
              <a:t>’</a:t>
            </a:r>
            <a:r>
              <a:rPr lang="en-US" sz="1200" dirty="0" smtClean="0"/>
              <a:t>12 5520/6520</a:t>
            </a:r>
            <a:endParaRPr lang="en-US" sz="1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Balaji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</a:t>
            </a:r>
            <a:r>
              <a:rPr lang="fr-FR" sz="1200" dirty="0" smtClean="0"/>
              <a:t>’</a:t>
            </a:r>
            <a:r>
              <a:rPr lang="en-US" sz="1200" dirty="0" smtClean="0"/>
              <a:t>09 – 5010,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‘12 5060/6060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Bloswick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‘11 – 5100,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‘12 – 5110/6110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Coats: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err="1" smtClean="0"/>
              <a:t>Sp</a:t>
            </a:r>
            <a:r>
              <a:rPr lang="en-US" sz="1200" dirty="0" smtClean="0"/>
              <a:t> ‘12 – 1300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DeVries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</a:t>
            </a:r>
            <a:r>
              <a:rPr lang="fr-FR" sz="1200" dirty="0" smtClean="0"/>
              <a:t>’</a:t>
            </a:r>
            <a:r>
              <a:rPr lang="en-US" sz="1200" dirty="0" smtClean="0"/>
              <a:t>10, F </a:t>
            </a:r>
            <a:r>
              <a:rPr lang="fr-FR" sz="1200" dirty="0" smtClean="0"/>
              <a:t>’</a:t>
            </a:r>
            <a:r>
              <a:rPr lang="en-US" sz="1200" dirty="0" smtClean="0"/>
              <a:t>11 – 5300, F ‘11,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‘12 3300</a:t>
            </a:r>
            <a:endParaRPr lang="en-US" sz="1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Francoeur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‘11 – 5960,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‘12 – 3650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Gale: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‘09, F ‘10, F ‘11 – 5960,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</a:t>
            </a:r>
            <a:r>
              <a:rPr lang="en-US" sz="1200" smtClean="0"/>
              <a:t>12 – 4010 </a:t>
            </a:r>
            <a:endParaRPr lang="en-US" sz="1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D. </a:t>
            </a:r>
            <a:r>
              <a:rPr lang="en-US" dirty="0" err="1" smtClean="0"/>
              <a:t>Mascaro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‘09, F’10, F ‘11 – 3900, F’11 – 5910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Meek: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</a:t>
            </a:r>
            <a:r>
              <a:rPr lang="fr-FR" sz="1200" dirty="0" smtClean="0"/>
              <a:t>’</a:t>
            </a:r>
            <a:r>
              <a:rPr lang="en-US" sz="1200" dirty="0" smtClean="0"/>
              <a:t>09, F ‘10 – 3200, F ‘10 – 5200, 5960,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‘11 – 5210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Minor: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err="1" smtClean="0"/>
              <a:t>Sp</a:t>
            </a:r>
            <a:r>
              <a:rPr lang="en-US" sz="1200" dirty="0" smtClean="0"/>
              <a:t> ‘12 – 3210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Metzger: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‘10, F’11 – 5700 </a:t>
            </a:r>
            <a:endParaRPr lang="en-US" sz="1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Monson: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‘11 – 2080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Pardyjak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‘10 – 2500,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‘11 – 5810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Raeymaekers</a:t>
            </a:r>
            <a:r>
              <a:rPr lang="en-US" dirty="0" smtClean="0"/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err="1" smtClean="0"/>
              <a:t>Sp</a:t>
            </a:r>
            <a:r>
              <a:rPr lang="en-US" sz="1200" dirty="0" smtClean="0"/>
              <a:t> ‘12 – 3000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Roemer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err="1" smtClean="0"/>
              <a:t>Sp</a:t>
            </a:r>
            <a:r>
              <a:rPr lang="en-US" sz="1200" dirty="0" smtClean="0"/>
              <a:t> ‘12 – 2510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/>
              <a:t>Stoll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‘09, F ‘10, F ‘11 – 3700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err="1" smtClean="0"/>
              <a:t>Udell</a:t>
            </a:r>
            <a:endParaRPr lang="en-US" dirty="0" smtClean="0"/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F ‘09, F ‘10, F ‘11 – 5800, </a:t>
            </a:r>
            <a:r>
              <a:rPr lang="en-US" sz="1200" dirty="0" err="1" smtClean="0"/>
              <a:t>Sp</a:t>
            </a:r>
            <a:r>
              <a:rPr lang="en-US" sz="1200" dirty="0" smtClean="0"/>
              <a:t> ‘11 – 3650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253</Words>
  <Application>Microsoft Macintosh PowerPoint</Application>
  <PresentationFormat>On-screen Show (4:3)</PresentationFormat>
  <Paragraphs>39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University of Utah  College of Engineering</vt:lpstr>
      <vt:lpstr>PowerPoint Presentation</vt:lpstr>
    </vt:vector>
  </TitlesOfParts>
  <Company>University of Utah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Utah  College of Engineering</dc:title>
  <dc:creator>College of Engineering </dc:creator>
  <cp:lastModifiedBy>Nicole Thomas</cp:lastModifiedBy>
  <cp:revision>3</cp:revision>
  <dcterms:created xsi:type="dcterms:W3CDTF">2010-12-29T16:08:17Z</dcterms:created>
  <dcterms:modified xsi:type="dcterms:W3CDTF">2012-08-15T21:36:05Z</dcterms:modified>
</cp:coreProperties>
</file>