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slideLayouts/slideLayout81.xml" ContentType="application/vnd.openxmlformats-officedocument.presentationml.slideLayout+xml"/>
  <Override PartName="/ppt/theme/theme10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1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2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3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4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5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2" r:id="rId2"/>
    <p:sldMasterId id="2147483735" r:id="rId3"/>
    <p:sldMasterId id="2147483747" r:id="rId4"/>
    <p:sldMasterId id="2147483759" r:id="rId5"/>
    <p:sldMasterId id="2147483760" r:id="rId6"/>
    <p:sldMasterId id="2147483773" r:id="rId7"/>
    <p:sldMasterId id="2147483785" r:id="rId8"/>
    <p:sldMasterId id="2147483797" r:id="rId9"/>
    <p:sldMasterId id="2147484166" r:id="rId10"/>
    <p:sldMasterId id="2147485792" r:id="rId11"/>
    <p:sldMasterId id="2147487808" r:id="rId12"/>
    <p:sldMasterId id="2147487850" r:id="rId13"/>
    <p:sldMasterId id="2147487908" r:id="rId14"/>
    <p:sldMasterId id="2147488269" r:id="rId15"/>
    <p:sldMasterId id="2147488282" r:id="rId16"/>
  </p:sldMasterIdLst>
  <p:notesMasterIdLst>
    <p:notesMasterId r:id="rId36"/>
  </p:notesMasterIdLst>
  <p:handoutMasterIdLst>
    <p:handoutMasterId r:id="rId37"/>
  </p:handoutMasterIdLst>
  <p:sldIdLst>
    <p:sldId id="537" r:id="rId17"/>
    <p:sldId id="689" r:id="rId18"/>
    <p:sldId id="772" r:id="rId19"/>
    <p:sldId id="748" r:id="rId20"/>
    <p:sldId id="767" r:id="rId21"/>
    <p:sldId id="768" r:id="rId22"/>
    <p:sldId id="355" r:id="rId23"/>
    <p:sldId id="688" r:id="rId24"/>
    <p:sldId id="371" r:id="rId25"/>
    <p:sldId id="402" r:id="rId26"/>
    <p:sldId id="376" r:id="rId27"/>
    <p:sldId id="760" r:id="rId28"/>
    <p:sldId id="761" r:id="rId29"/>
    <p:sldId id="763" r:id="rId30"/>
    <p:sldId id="764" r:id="rId31"/>
    <p:sldId id="765" r:id="rId32"/>
    <p:sldId id="691" r:id="rId33"/>
    <p:sldId id="372" r:id="rId34"/>
    <p:sldId id="693" r:id="rId35"/>
  </p:sldIdLst>
  <p:sldSz cx="9144000" cy="6858000" type="screen4x3"/>
  <p:notesSz cx="6858000" cy="9144000"/>
  <p:defaultTextStyle>
    <a:defPPr>
      <a:defRPr lang="en-US"/>
    </a:defPPr>
    <a:lvl1pPr algn="l" defTabSz="9112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1pPr>
    <a:lvl2pPr marL="454025" indent="1588" algn="l" defTabSz="9112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2pPr>
    <a:lvl3pPr marL="911225" indent="1588" algn="l" defTabSz="9112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3pPr>
    <a:lvl4pPr marL="1368425" indent="1588" algn="l" defTabSz="9112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4pPr>
    <a:lvl5pPr marL="1825625" indent="1588" algn="l" defTabSz="911225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9C8FE"/>
    <a:srgbClr val="00FFFF"/>
    <a:srgbClr val="FF9933"/>
    <a:srgbClr val="0066FF"/>
    <a:srgbClr val="0000FF"/>
    <a:srgbClr val="0033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0188"/>
    <p:restoredTop sz="94830"/>
  </p:normalViewPr>
  <p:slideViewPr>
    <p:cSldViewPr>
      <p:cViewPr varScale="1">
        <p:scale>
          <a:sx n="121" d="100"/>
          <a:sy n="121" d="100"/>
        </p:scale>
        <p:origin x="96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7" d="100"/>
        <a:sy n="197" d="100"/>
      </p:scale>
      <p:origin x="0" y="8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presProps" Target="presProps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DB28364-AAC6-8F44-930B-6DB73BE817AE}" type="datetimeFigureOut">
              <a:rPr lang="en-US"/>
              <a:pPr>
                <a:defRPr/>
              </a:pPr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7ECFE3C-1BDE-A043-B0D6-837A42D55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35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F73F7988-B403-3E4A-AB5D-FE92A7B87AEE}" type="datetimeFigureOut">
              <a:rPr lang="en-US" altLang="x-none"/>
              <a:pPr>
                <a:defRPr/>
              </a:pPr>
              <a:t>8/24/26</a:t>
            </a:fld>
            <a:endParaRPr lang="en-US" alt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35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A70E0839-C246-984F-BD5A-CD6030BBC78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40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12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684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5625" algn="l" defTabSz="91122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5649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0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08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39" algn="l" defTabSz="9142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F84B7BA0-4824-2543-9A6A-07A90D26D7B7}" type="slidenum">
              <a:rPr lang="en-US" altLang="x-none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1161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x-none" altLang="x-none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4D08F-451C-4272-A38E-70A51FDCE5B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92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1AC51B5-B76C-F54F-9481-F5F6D44AB245}" type="slidenum">
              <a:rPr lang="en-US" altLang="x-none">
                <a:latin typeface="Arial" charset="0"/>
              </a:rPr>
              <a:pPr>
                <a:spcBef>
                  <a:spcPct val="0"/>
                </a:spcBef>
              </a:pPr>
              <a:t>7</a:t>
            </a:fld>
            <a:endParaRPr lang="en-US" altLang="x-none">
              <a:latin typeface="Arial" charset="0"/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C537E-F93D-4B93-969D-64BE2D1880A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42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5D17C5A8-2E71-604D-8540-BB424289969D}" type="slidenum">
              <a:rPr lang="en-US" altLang="x-none">
                <a:latin typeface="Arial" charset="0"/>
              </a:rPr>
              <a:pPr>
                <a:spcBef>
                  <a:spcPct val="0"/>
                </a:spcBef>
              </a:pPr>
              <a:t>9</a:t>
            </a:fld>
            <a:endParaRPr lang="en-US" altLang="x-none">
              <a:latin typeface="Arial" charset="0"/>
            </a:endParaRPr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D7E08E83-0F91-B147-BD1F-0839EE3E49F5}" type="slidenum">
              <a:rPr lang="en-US" altLang="x-none">
                <a:latin typeface="Arial" charset="0"/>
              </a:rPr>
              <a:pPr>
                <a:spcBef>
                  <a:spcPct val="0"/>
                </a:spcBef>
              </a:pPr>
              <a:t>11</a:t>
            </a:fld>
            <a:endParaRPr lang="en-US" altLang="x-none">
              <a:latin typeface="Arial" charset="0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defTabSz="912813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5BD7C7D6-7F48-3846-B172-5942FA44DEE4}" type="slidenum">
              <a:rPr lang="en-US" altLang="x-none">
                <a:latin typeface="Arial" charset="0"/>
              </a:rPr>
              <a:pPr>
                <a:spcBef>
                  <a:spcPct val="0"/>
                </a:spcBef>
              </a:pPr>
              <a:t>18</a:t>
            </a:fld>
            <a:endParaRPr lang="en-US" altLang="x-none">
              <a:latin typeface="Arial" charset="0"/>
            </a:endParaRPr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C537E-F93D-4B93-969D-64BE2D1880A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6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2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6.jpeg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46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4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8883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96100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6324600" y="762001"/>
            <a:ext cx="25146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defTabSz="91435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34" charset="0"/>
                <a:ea typeface=""/>
              </a:rPr>
              <a:t>Section</a:t>
            </a:r>
            <a:r>
              <a:rPr lang="en-US" sz="1600" dirty="0">
                <a:solidFill>
                  <a:srgbClr val="FFFFFF"/>
                </a:solidFill>
                <a:latin typeface="Helvetica" pitchFamily="34" charset="0"/>
                <a:ea typeface=""/>
              </a:rPr>
              <a:t> (i.e. Visualization)</a:t>
            </a:r>
          </a:p>
          <a:p>
            <a:pPr defTabSz="91435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2060"/>
              </a:solidFill>
              <a:latin typeface="Helvetica"/>
              <a:ea typeface="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DE33C-9210-4C96-8B66-856B4B3352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buNone/>
              <a:defRPr/>
            </a:lvl1pPr>
          </a:lstStyle>
          <a:p>
            <a:pPr>
              <a:defRPr/>
            </a:pPr>
            <a:fld id="{040D9F40-BCBA-4835-88C8-2D15503528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A9808-D4A7-4168-8287-7D1FD7BC49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15E12-DA9F-4DED-BAB2-FEC1FC8A20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7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7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118367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81D8A-5AF8-4F6A-954B-7E00C6BFA0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96CEA-A752-4F81-888F-1AEFE57AD9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324600" y="762000"/>
            <a:ext cx="2514600" cy="615950"/>
          </a:xfrm>
          <a:prstGeom prst="rect">
            <a:avLst/>
          </a:prstGeom>
          <a:noFill/>
        </p:spPr>
        <p:txBody>
          <a:bodyPr lIns="91425" tIns="45713" rIns="91425" bIns="45713">
            <a:spAutoFit/>
          </a:bodyPr>
          <a:lstStyle/>
          <a:p>
            <a:pPr defTabSz="9142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34" charset="0"/>
                <a:ea typeface="+mn-ea"/>
              </a:rPr>
              <a:t>Section</a:t>
            </a:r>
            <a:r>
              <a:rPr lang="en-US" sz="1600" dirty="0">
                <a:solidFill>
                  <a:schemeClr val="bg1"/>
                </a:solidFill>
                <a:latin typeface="Helvetica" pitchFamily="34" charset="0"/>
                <a:ea typeface="+mn-ea"/>
              </a:rPr>
              <a:t> (i.e. Visualization)</a:t>
            </a:r>
          </a:p>
          <a:p>
            <a:pPr defTabSz="9142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61711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6324600" y="762001"/>
            <a:ext cx="25146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defTabSz="91435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34" charset="0"/>
                <a:ea typeface=""/>
              </a:rPr>
              <a:t>Section</a:t>
            </a:r>
            <a:r>
              <a:rPr lang="en-US" sz="1600" dirty="0">
                <a:solidFill>
                  <a:srgbClr val="FFFFFF"/>
                </a:solidFill>
                <a:latin typeface="Helvetica" pitchFamily="34" charset="0"/>
                <a:ea typeface=""/>
              </a:rPr>
              <a:t> (i.e. Visualization)</a:t>
            </a:r>
          </a:p>
          <a:p>
            <a:pPr defTabSz="914353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2060"/>
              </a:solidFill>
              <a:latin typeface="Helvetica"/>
              <a:ea typeface="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C1855-B28E-47D5-B836-13EA0BB488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F934-3C12-453D-AFFC-4958426FAF7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1F067-3227-4789-802A-FCB9D72205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9EA08-F380-40E4-8041-1701F672A07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35E1-1D8F-4101-880D-B2F0F354BA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54F65-E24C-42FB-89E7-46289DEA35F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06" indent="0" algn="ctr">
              <a:buNone/>
              <a:defRPr/>
            </a:lvl3pPr>
            <a:lvl4pPr marL="1371460" indent="0" algn="ctr">
              <a:buNone/>
              <a:defRPr/>
            </a:lvl4pPr>
            <a:lvl5pPr marL="1828613" indent="0" algn="ctr">
              <a:buNone/>
              <a:defRPr/>
            </a:lvl5pPr>
            <a:lvl6pPr marL="2285766" indent="0" algn="ctr">
              <a:buNone/>
              <a:defRPr/>
            </a:lvl6pPr>
            <a:lvl7pPr marL="2742920" indent="0" algn="ctr">
              <a:buNone/>
              <a:defRPr/>
            </a:lvl7pPr>
            <a:lvl8pPr marL="3200072" indent="0" algn="ctr">
              <a:buNone/>
              <a:defRPr/>
            </a:lvl8pPr>
            <a:lvl9pPr marL="365722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09877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3B4C-4918-40B3-BB54-0D7C9AE52DA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6D18-0D90-4AB7-88F4-2FB8B23801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C06A9-E4F4-4C1F-922F-192EDABF1B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E4FB-89B0-40CD-8AFA-DF776548B9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36C77-03E8-41AA-BCDD-CB382C7007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" name="Shape 16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167481" y="6389687"/>
            <a:ext cx="8813801" cy="44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/>
              <a:t>Scientific Computing and Imaging Institute, University of Utah</a:t>
            </a:r>
          </a:p>
        </p:txBody>
      </p:sp>
      <p:pic>
        <p:nvPicPr>
          <p:cNvPr id="18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14287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300"/>
              </a:spcBef>
              <a:buClrTx/>
              <a:defRPr sz="4000" b="1">
                <a:latin typeface="+mn-lt"/>
                <a:ea typeface="+mn-ea"/>
                <a:cs typeface="+mn-cs"/>
                <a:sym typeface="Arial"/>
              </a:defRPr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516062" marR="39688" indent="-171450">
              <a:lnSpc>
                <a:spcPct val="88000"/>
              </a:lnSpc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1801812" marR="39688" indent="-171450">
              <a:lnSpc>
                <a:spcPct val="88000"/>
              </a:lnSpc>
              <a:buClr>
                <a:srgbClr val="FFFC79"/>
              </a:buClr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- No Graphics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300"/>
              </a:spcBef>
              <a:buClrTx/>
              <a:defRPr sz="4000" b="1">
                <a:latin typeface="+mn-lt"/>
                <a:ea typeface="+mn-ea"/>
                <a:cs typeface="+mn-cs"/>
                <a:sym typeface="Arial"/>
              </a:defRPr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516062" marR="39688" indent="-171450">
              <a:lnSpc>
                <a:spcPct val="88000"/>
              </a:lnSpc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1801812" marR="39688" indent="-171450">
              <a:lnSpc>
                <a:spcPct val="88000"/>
              </a:lnSpc>
              <a:buClr>
                <a:srgbClr val="FFFC79"/>
              </a:buClr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PI06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8" name="Shape 38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167481" y="6389687"/>
            <a:ext cx="8813801" cy="44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/>
              <a:t>Scientific Computing and Imaging Institute, University of Utah</a:t>
            </a:r>
          </a:p>
        </p:txBody>
      </p:sp>
      <p:pic>
        <p:nvPicPr>
          <p:cNvPr id="40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142875" y="9525"/>
            <a:ext cx="8916988" cy="1228725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3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buClr>
                <a:srgbClr val="FFFC79"/>
              </a:buClr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empmod - No Graphics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empmod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0" name="Shape 60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62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1587" y="-5080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848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3" name="Shape 73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75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1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6" name="Shape 86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88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90" name="Shape 90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hape 91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2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9" name="Shape 99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01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3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2" name="Shape 112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14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4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25" name="Shape 125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27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5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8" name="Shape 138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9" name="Shape 139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40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6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51" name="Shape 151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53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55" name="Shape 155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6" name="Shape 156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7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4" name="Shape 164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66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8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77" name="Shape 177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79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81" name="Shape 181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" name="Shape 182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9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90" name="Shape 190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192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5" name="Shape 195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34688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10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03" name="Shape 203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205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hape 206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07" name="Shape 207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mpmod copy 11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16" name="Shape 216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167481" y="6389687"/>
            <a:ext cx="88138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218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hape 219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20" name="Shape 220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1" name="Shape 221"/>
          <p:cNvSpPr>
            <a:spLocks noGrp="1"/>
          </p:cNvSpPr>
          <p:nvPr>
            <p:ph type="sldNum" sz="quarter" idx="2"/>
          </p:nvPr>
        </p:nvSpPr>
        <p:spPr>
          <a:xfrm>
            <a:off x="4362450" y="6477000"/>
            <a:ext cx="419100" cy="431552"/>
          </a:xfrm>
          <a:prstGeom prst="rect">
            <a:avLst/>
          </a:prstGeom>
        </p:spPr>
        <p:txBody>
          <a:bodyPr/>
          <a:lstStyle>
            <a:lvl1pPr algn="ctr" defTabSz="457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29" name="Shape 229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67481" y="6389687"/>
            <a:ext cx="88265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231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33" name="Shape 233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xfrm>
            <a:off x="4401839" y="6388100"/>
            <a:ext cx="340322" cy="342900"/>
          </a:xfrm>
          <a:prstGeom prst="rect">
            <a:avLst/>
          </a:prstGeom>
        </p:spPr>
        <p:txBody>
          <a:bodyPr/>
          <a:lstStyle>
            <a:lvl1pPr algn="ctr" defTabSz="584200">
              <a:defRPr sz="1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42" name="Shape 242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167481" y="6389687"/>
            <a:ext cx="8826501" cy="44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Arial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/>
              <a:t>Scientific Computing and Imaging Institute, University of Utah</a:t>
            </a:r>
          </a:p>
        </p:txBody>
      </p:sp>
      <p:pic>
        <p:nvPicPr>
          <p:cNvPr id="244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Shape 245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246" name="Shape 246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300"/>
              </a:spcBef>
              <a:buClrTx/>
              <a:defRPr sz="4000" b="1">
                <a:latin typeface="+mn-lt"/>
                <a:ea typeface="+mn-ea"/>
                <a:cs typeface="+mn-cs"/>
                <a:sym typeface="Arial"/>
              </a:defRPr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516062" marR="39688" indent="-171450">
              <a:lnSpc>
                <a:spcPct val="88000"/>
              </a:lnSpc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1801812" marR="39688" indent="-171450">
              <a:lnSpc>
                <a:spcPct val="88000"/>
              </a:lnSpc>
              <a:buClr>
                <a:srgbClr val="FFFC79"/>
              </a:buClr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" name="Shape 247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Shape 25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6" name="Shape 2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4" name="Shape 2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76" y="6211823"/>
            <a:ext cx="816754" cy="421394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272"/>
          <p:cNvSpPr/>
          <p:nvPr/>
        </p:nvSpPr>
        <p:spPr>
          <a:xfrm>
            <a:off x="457200" y="6400800"/>
            <a:ext cx="3556000" cy="7816"/>
          </a:xfrm>
          <a:prstGeom prst="line">
            <a:avLst/>
          </a:prstGeom>
          <a:solidFill>
            <a:srgbClr val="6095C9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73" name="Shape 273"/>
          <p:cNvSpPr/>
          <p:nvPr/>
        </p:nvSpPr>
        <p:spPr>
          <a:xfrm flipH="1">
            <a:off x="273539" y="758089"/>
            <a:ext cx="8550031" cy="2"/>
          </a:xfrm>
          <a:prstGeom prst="line">
            <a:avLst/>
          </a:prstGeom>
          <a:solidFill>
            <a:srgbClr val="6095C9"/>
          </a:solidFill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5105400" y="6400800"/>
            <a:ext cx="3556000" cy="7816"/>
          </a:xfrm>
          <a:prstGeom prst="line">
            <a:avLst/>
          </a:prstGeom>
          <a:solidFill>
            <a:srgbClr val="6095C9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75" name="Shape 2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6" name="Shape 2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7" name="Shape 277"/>
          <p:cNvSpPr>
            <a:spLocks noGrp="1"/>
          </p:cNvSpPr>
          <p:nvPr>
            <p:ph type="sldNum" sz="quarter" idx="2"/>
          </p:nvPr>
        </p:nvSpPr>
        <p:spPr>
          <a:xfrm>
            <a:off x="8418016" y="6442075"/>
            <a:ext cx="268784" cy="27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/>
          </p:cNvSpPr>
          <p:nvPr>
            <p:ph type="body" idx="1"/>
          </p:nvPr>
        </p:nvSpPr>
        <p:spPr>
          <a:xfrm>
            <a:off x="-150813" y="0"/>
            <a:ext cx="9067801" cy="62436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5" name="Shape 2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/>
          </p:cNvSpPr>
          <p:nvPr>
            <p:ph type="body" sz="quarter" idx="13"/>
          </p:nvPr>
        </p:nvSpPr>
        <p:spPr>
          <a:xfrm>
            <a:off x="4572000" y="1238250"/>
            <a:ext cx="3962400" cy="2352675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4"/>
          </p:nvPr>
        </p:nvSpPr>
        <p:spPr>
          <a:xfrm>
            <a:off x="457200" y="3743325"/>
            <a:ext cx="3962400" cy="2352675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</p:txBody>
      </p:sp>
      <p:sp>
        <p:nvSpPr>
          <p:cNvPr id="294" name="Shape 294"/>
          <p:cNvSpPr>
            <a:spLocks noGrp="1"/>
          </p:cNvSpPr>
          <p:nvPr>
            <p:ph type="body" sz="quarter" idx="15"/>
          </p:nvPr>
        </p:nvSpPr>
        <p:spPr>
          <a:xfrm>
            <a:off x="4572000" y="3743325"/>
            <a:ext cx="3962400" cy="2352675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</p:txBody>
      </p:sp>
      <p:sp>
        <p:nvSpPr>
          <p:cNvPr id="295" name="Shape 295"/>
          <p:cNvSpPr>
            <a:spLocks noGrp="1"/>
          </p:cNvSpPr>
          <p:nvPr>
            <p:ph type="title"/>
          </p:nvPr>
        </p:nvSpPr>
        <p:spPr>
          <a:xfrm>
            <a:off x="292100" y="190500"/>
            <a:ext cx="8559800" cy="6699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6" name="Shape 296"/>
          <p:cNvSpPr>
            <a:spLocks noGrp="1"/>
          </p:cNvSpPr>
          <p:nvPr>
            <p:ph type="body" sz="quarter" idx="1"/>
          </p:nvPr>
        </p:nvSpPr>
        <p:spPr>
          <a:xfrm>
            <a:off x="457200" y="1238250"/>
            <a:ext cx="3962400" cy="235267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7" name="Shape 2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Office Theme">
    <p:bg>
      <p:bgPr>
        <a:gradFill flip="none" rotWithShape="1">
          <a:gsLst>
            <a:gs pos="0">
              <a:srgbClr val="021EAA"/>
            </a:gs>
            <a:gs pos="100000">
              <a:srgbClr val="0080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Ulogo_ppt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83075" y="6237287"/>
            <a:ext cx="601663" cy="414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age1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3112" y="6205537"/>
            <a:ext cx="817563" cy="422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ncrr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353425" y="6153150"/>
            <a:ext cx="563563" cy="504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cibc-logo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25412" y="6151562"/>
            <a:ext cx="569913" cy="534988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Shape 308"/>
          <p:cNvSpPr/>
          <p:nvPr/>
        </p:nvSpPr>
        <p:spPr>
          <a:xfrm>
            <a:off x="1789112" y="6408737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309" name="image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643812" y="6121400"/>
            <a:ext cx="622301" cy="623888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310"/>
          <p:cNvSpPr/>
          <p:nvPr/>
        </p:nvSpPr>
        <p:spPr>
          <a:xfrm>
            <a:off x="5021262" y="6411912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11" name="Shape 311"/>
          <p:cNvSpPr/>
          <p:nvPr/>
        </p:nvSpPr>
        <p:spPr>
          <a:xfrm flipH="1" flipV="1">
            <a:off x="273050" y="758825"/>
            <a:ext cx="8550275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929292">
                <a:alpha val="39999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6400800" y="749300"/>
            <a:ext cx="2451100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0624" marR="40624" algn="r" defTabSz="912812">
              <a:lnSpc>
                <a:spcPct val="90000"/>
              </a:lnSpc>
              <a:buClr>
                <a:srgbClr val="FFFFFF"/>
              </a:buClr>
              <a:buFont typeface="Helvetica"/>
              <a:defRPr sz="15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TRD Visualization</a:t>
            </a:r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24" marR="40624" defTabSz="912812"/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1937" marR="40624" indent="-341312" defTabSz="912812">
              <a:buFont typeface="Arial"/>
            </a:lvl1pPr>
            <a:lvl2pPr marL="781987" marR="40624" indent="-284162" defTabSz="912812"/>
            <a:lvl3pPr marL="1182037" marR="40624" indent="-227012" defTabSz="912812"/>
            <a:lvl4pPr marL="1639237" marR="40624" indent="-227012" defTabSz="912812"/>
            <a:lvl5pPr marL="2096437" marR="40624" indent="-227012" defTabSz="912812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5" name="Shape 315"/>
          <p:cNvSpPr>
            <a:spLocks noGrp="1"/>
          </p:cNvSpPr>
          <p:nvPr>
            <p:ph type="sldNum" sz="quarter" idx="2"/>
          </p:nvPr>
        </p:nvSpPr>
        <p:spPr>
          <a:xfrm>
            <a:off x="7446987" y="6356350"/>
            <a:ext cx="346026" cy="381000"/>
          </a:xfrm>
          <a:prstGeom prst="rect">
            <a:avLst/>
          </a:prstGeom>
        </p:spPr>
        <p:txBody>
          <a:bodyPr/>
          <a:lstStyle>
            <a:lvl1pPr algn="ctr" defTabSz="584200"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582050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23" name="Shape 323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167481" y="6389687"/>
            <a:ext cx="88265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325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hape 326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27" name="Shape 327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8" name="Shape 328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y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>
            <a:spLocks noGrp="1"/>
          </p:cNvSpPr>
          <p:nvPr>
            <p:ph type="title"/>
          </p:nvPr>
        </p:nvSpPr>
        <p:spPr>
          <a:xfrm>
            <a:off x="889000" y="177800"/>
            <a:ext cx="7353300" cy="17145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06400">
              <a:defRPr sz="5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idx="1"/>
          </p:nvPr>
        </p:nvSpPr>
        <p:spPr>
          <a:xfrm>
            <a:off x="889000" y="1943100"/>
            <a:ext cx="7353300" cy="40132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ctr"/>
          <a:lstStyle>
            <a:lvl1pPr marL="889000" indent="-571500" defTabSz="406400">
              <a:spcBef>
                <a:spcPts val="1700"/>
              </a:spcBef>
              <a:buClrTx/>
              <a:buSzPct val="171000"/>
              <a:buChar char="•"/>
              <a:defRPr sz="2800"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1333500" indent="-571500" defTabSz="406400">
              <a:spcBef>
                <a:spcPts val="1700"/>
              </a:spcBef>
              <a:buClrTx/>
              <a:buSzPct val="171000"/>
              <a:buFontTx/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17780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22225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26670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7" name="Shape 337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45" name="Shape 345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167481" y="6389687"/>
            <a:ext cx="88265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347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Shape 348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49" name="Shape 349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0" name="Shape 350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58" name="Shape 358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59" name="Shape 359"/>
          <p:cNvSpPr/>
          <p:nvPr/>
        </p:nvSpPr>
        <p:spPr>
          <a:xfrm>
            <a:off x="167481" y="6389687"/>
            <a:ext cx="882650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A7A7A7"/>
              </a:buClr>
              <a:buFont typeface="Helvetica"/>
              <a:defRPr sz="2400"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360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Shape 361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t"/>
          <a:lstStyle>
            <a:lvl1pPr marL="39688" marR="39688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62" name="Shape 362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/>
          <a:lstStyle>
            <a:lvl1pPr marL="325438" marR="39688" indent="-285750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84225" marR="39688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303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160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018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3" name="Shape 363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cibc-blue">
    <p:bg>
      <p:bgPr>
        <a:gradFill flip="none" rotWithShape="1">
          <a:gsLst>
            <a:gs pos="0">
              <a:srgbClr val="021EAA"/>
            </a:gs>
            <a:gs pos="100000">
              <a:srgbClr val="0080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image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83075" y="6237287"/>
            <a:ext cx="601663" cy="414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1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3112" y="6205537"/>
            <a:ext cx="817563" cy="4222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Shape 372"/>
          <p:cNvSpPr/>
          <p:nvPr/>
        </p:nvSpPr>
        <p:spPr>
          <a:xfrm>
            <a:off x="1789112" y="6408737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373" name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643812" y="6121400"/>
            <a:ext cx="622301" cy="623888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Shape 374"/>
          <p:cNvSpPr/>
          <p:nvPr/>
        </p:nvSpPr>
        <p:spPr>
          <a:xfrm>
            <a:off x="5021262" y="6411912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75" name="Shape 375"/>
          <p:cNvSpPr/>
          <p:nvPr/>
        </p:nvSpPr>
        <p:spPr>
          <a:xfrm flipH="1" flipV="1">
            <a:off x="273050" y="758825"/>
            <a:ext cx="8550275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76" name="Shape 3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39" marR="40639"/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77" name="Shape 37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3540" marR="40639">
              <a:buFont typeface="Arial"/>
            </a:lvl1pPr>
            <a:lvl2pPr marL="783590" marR="40639"/>
            <a:lvl3pPr marL="1183639" marR="40639"/>
            <a:lvl4pPr marL="1640839" marR="40639"/>
            <a:lvl5pPr marL="2098039" marR="4063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8" name="Shape 378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bg>
      <p:bgPr>
        <a:gradFill flip="none" rotWithShape="1">
          <a:gsLst>
            <a:gs pos="0">
              <a:srgbClr val="7D7974"/>
            </a:gs>
            <a:gs pos="100000">
              <a:srgbClr val="C2BEB9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image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1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ascr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76200"/>
            <a:ext cx="685800" cy="50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SciDAC-logo.jp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991350" y="0"/>
            <a:ext cx="2159000" cy="647700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Shape 388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838200"/>
          </a:xfrm>
          <a:prstGeom prst="rect">
            <a:avLst/>
          </a:prstGeom>
          <a:ln w="9525">
            <a:solidFill>
              <a:srgbClr val="3A556C"/>
            </a:solidFill>
            <a:miter lim="400000"/>
          </a:ln>
        </p:spPr>
        <p:txBody>
          <a:bodyPr lIns="50800" tIns="50800" rIns="50800" bIns="50800"/>
          <a:lstStyle>
            <a:lvl1pPr marL="40639" marR="40639">
              <a:defRPr sz="3200">
                <a:solidFill>
                  <a:srgbClr val="3A556C"/>
                </a:solidFill>
                <a:uFill>
                  <a:solidFill>
                    <a:srgbClr val="3A556C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389" name="Shape 389"/>
          <p:cNvSpPr>
            <a:spLocks noGrp="1"/>
          </p:cNvSpPr>
          <p:nvPr>
            <p:ph type="body" idx="1"/>
          </p:nvPr>
        </p:nvSpPr>
        <p:spPr>
          <a:xfrm>
            <a:off x="685800" y="1676400"/>
            <a:ext cx="7772400" cy="5181600"/>
          </a:xfrm>
          <a:prstGeom prst="rect">
            <a:avLst/>
          </a:prstGeom>
          <a:ln>
            <a:miter lim="400000"/>
          </a:ln>
          <a:effectLst>
            <a:outerShdw blurRad="63500" dist="12700" dir="2700000" rotWithShape="0">
              <a:srgbClr val="3A556C">
                <a:alpha val="74996"/>
              </a:srgbClr>
            </a:outerShdw>
          </a:effectLst>
        </p:spPr>
        <p:txBody>
          <a:bodyPr lIns="50800" tIns="50800" rIns="50800" bIns="50800"/>
          <a:lstStyle>
            <a:lvl1pPr marL="383540" marR="40639">
              <a:spcBef>
                <a:spcPts val="600"/>
              </a:spcBef>
              <a:buClrTx/>
              <a:buSzPct val="100000"/>
              <a:buChar char="•"/>
              <a:defRPr sz="2800">
                <a:latin typeface="+mn-lt"/>
                <a:ea typeface="+mn-ea"/>
                <a:cs typeface="+mn-cs"/>
                <a:sym typeface="Arial"/>
              </a:defRPr>
            </a:lvl1pPr>
            <a:lvl2pPr marL="783590" marR="40639">
              <a:spcBef>
                <a:spcPts val="500"/>
              </a:spcBef>
              <a:buClrTx/>
              <a:buFontTx/>
              <a:buChar char="–"/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183639" marR="40639">
              <a:spcBef>
                <a:spcPts val="400"/>
              </a:spcBef>
              <a:buClrTx/>
              <a:buFontTx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640839" marR="40639">
              <a:buClrTx/>
              <a:buFontTx/>
              <a:buChar char="–"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2098039" marR="40639">
              <a:buClrTx/>
              <a:buFontTx/>
              <a:buChar char="»"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0" name="Shape 390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ci-blue">
    <p:bg>
      <p:bgPr>
        <a:gradFill flip="none" rotWithShape="1">
          <a:gsLst>
            <a:gs pos="0">
              <a:srgbClr val="021EAA"/>
            </a:gs>
            <a:gs pos="100000">
              <a:srgbClr val="0080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image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12" y="6211887"/>
            <a:ext cx="817563" cy="420688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Shape 398"/>
          <p:cNvSpPr/>
          <p:nvPr/>
        </p:nvSpPr>
        <p:spPr>
          <a:xfrm>
            <a:off x="457200" y="6400800"/>
            <a:ext cx="3556000" cy="793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99" name="Shape 399"/>
          <p:cNvSpPr/>
          <p:nvPr/>
        </p:nvSpPr>
        <p:spPr>
          <a:xfrm flipH="1" flipV="1">
            <a:off x="273050" y="758825"/>
            <a:ext cx="8550275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929292">
                <a:alpha val="39999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00" name="Shape 400"/>
          <p:cNvSpPr/>
          <p:nvPr/>
        </p:nvSpPr>
        <p:spPr>
          <a:xfrm>
            <a:off x="5105400" y="6400800"/>
            <a:ext cx="3556000" cy="793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01" name="Shape 4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39" marR="40639"/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02" name="Shape 40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3540" marR="40639">
              <a:buFont typeface="Arial"/>
            </a:lvl1pPr>
            <a:lvl2pPr marL="783590" marR="40639"/>
            <a:lvl3pPr marL="1183639" marR="40639"/>
            <a:lvl4pPr marL="1640839" marR="40639"/>
            <a:lvl5pPr marL="2098039" marR="4063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3" name="Shape 403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 - Title and Content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/>
        </p:nvSpPr>
        <p:spPr>
          <a:xfrm>
            <a:off x="103187" y="620712"/>
            <a:ext cx="8839201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099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11" name="Shape 411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7961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12" name="Shape 412"/>
          <p:cNvSpPr/>
          <p:nvPr/>
        </p:nvSpPr>
        <p:spPr>
          <a:xfrm>
            <a:off x="167481" y="6389687"/>
            <a:ext cx="882650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buClr>
                <a:srgbClr val="A7A7A7"/>
              </a:buClr>
              <a:defRPr sz="2400">
                <a:solidFill>
                  <a:srgbClr val="A7A7A7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defRPr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413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Shape 414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3882" dir="2700000" rotWithShape="0">
              <a:srgbClr val="000000">
                <a:alpha val="74998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15" name="Shape 415"/>
          <p:cNvSpPr>
            <a:spLocks noGrp="1"/>
          </p:cNvSpPr>
          <p:nvPr>
            <p:ph type="body" idx="1"/>
          </p:nvPr>
        </p:nvSpPr>
        <p:spPr>
          <a:xfrm>
            <a:off x="271462" y="1238249"/>
            <a:ext cx="8609013" cy="5619752"/>
          </a:xfrm>
          <a:prstGeom prst="rect">
            <a:avLst/>
          </a:prstGeom>
          <a:ln>
            <a:miter lim="400000"/>
          </a:ln>
          <a:effectLst>
            <a:outerShdw blurRad="63500" dist="46662" dir="3284183" rotWithShape="0">
              <a:srgbClr val="000000">
                <a:alpha val="74998"/>
              </a:srgbClr>
            </a:outerShdw>
          </a:effectLst>
        </p:spPr>
        <p:txBody>
          <a:bodyPr/>
          <a:lstStyle>
            <a:lvl1pPr marL="285750" indent="-285750">
              <a:lnSpc>
                <a:spcPct val="88000"/>
              </a:lnSpc>
              <a:spcBef>
                <a:spcPts val="1400"/>
              </a:spcBef>
              <a:defRPr sz="4000" b="1"/>
            </a:lvl1pPr>
            <a:lvl2pPr marL="744537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Tx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90625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Tx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7637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6212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Tx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6" name="Shape 4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>
            <a:spLocks noGrp="1"/>
          </p:cNvSpPr>
          <p:nvPr>
            <p:ph type="sldNum" sz="quarter" idx="2"/>
          </p:nvPr>
        </p:nvSpPr>
        <p:spPr>
          <a:xfrm>
            <a:off x="8601282" y="6438900"/>
            <a:ext cx="241403" cy="238100"/>
          </a:xfrm>
          <a:prstGeom prst="rect">
            <a:avLst/>
          </a:prstGeom>
        </p:spPr>
        <p:txBody>
          <a:bodyPr/>
          <a:lstStyle>
            <a:lvl1pPr defTabSz="406400">
              <a:defRPr sz="90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>
            <a:spLocks noGrp="1"/>
          </p:cNvSpPr>
          <p:nvPr>
            <p:ph type="sldNum" sz="quarter" idx="2"/>
          </p:nvPr>
        </p:nvSpPr>
        <p:spPr>
          <a:xfrm>
            <a:off x="8601282" y="6438900"/>
            <a:ext cx="241403" cy="238100"/>
          </a:xfrm>
          <a:prstGeom prst="rect">
            <a:avLst/>
          </a:prstGeom>
        </p:spPr>
        <p:txBody>
          <a:bodyPr/>
          <a:lstStyle>
            <a:lvl1pPr defTabSz="406400">
              <a:defRPr sz="90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88104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/>
          <p:nvPr/>
        </p:nvSpPr>
        <p:spPr>
          <a:xfrm>
            <a:off x="103187" y="620712"/>
            <a:ext cx="8839201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099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38" name="Shape 438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7961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167481" y="6389687"/>
            <a:ext cx="882650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buClr>
                <a:srgbClr val="A7A7A7"/>
              </a:buClr>
              <a:defRPr sz="2400">
                <a:solidFill>
                  <a:srgbClr val="A7A7A7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defRPr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440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Shape 44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755775"/>
          </a:xfrm>
          <a:prstGeom prst="rect">
            <a:avLst/>
          </a:prstGeom>
          <a:ln>
            <a:miter lim="400000"/>
          </a:ln>
          <a:effectLst>
            <a:outerShdw blurRad="63500" dist="53882" dir="2700000" rotWithShape="0">
              <a:srgbClr val="000000">
                <a:alpha val="74998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42" name="Shape 442"/>
          <p:cNvSpPr>
            <a:spLocks noGrp="1"/>
          </p:cNvSpPr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  <a:ln>
            <a:miter lim="400000"/>
          </a:ln>
          <a:effectLst>
            <a:outerShdw blurRad="63500" dist="46662" dir="3284183" rotWithShape="0">
              <a:srgbClr val="000000">
                <a:alpha val="74998"/>
              </a:srgbClr>
            </a:outerShdw>
          </a:effectLst>
        </p:spPr>
        <p:txBody>
          <a:bodyPr/>
          <a:lstStyle>
            <a:lvl1pPr marL="0" indent="0" algn="ctr">
              <a:lnSpc>
                <a:spcPct val="88000"/>
              </a:lnSpc>
              <a:spcBef>
                <a:spcPts val="1400"/>
              </a:spcBef>
              <a:defRPr sz="4000" b="1"/>
            </a:lvl1pPr>
            <a:lvl2pPr marL="457200" indent="0" algn="ctr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SzTx/>
              <a:buFontTx/>
              <a:buNone/>
              <a:defRPr sz="36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914400" indent="0" algn="ctr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SzTx/>
              <a:buFontTx/>
              <a:buNone/>
              <a:defRPr sz="32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1371600" indent="0" algn="ctr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Tx/>
              <a:buFontTx/>
              <a:buNone/>
              <a:defRPr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1828800" indent="0" algn="ctr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Tx/>
              <a:buFontTx/>
              <a:buNone/>
              <a:defRPr sz="1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3" name="Shape 4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/>
          </p:cNvSpPr>
          <p:nvPr>
            <p:ph type="title"/>
          </p:nvPr>
        </p:nvSpPr>
        <p:spPr>
          <a:xfrm>
            <a:off x="889000" y="1155700"/>
            <a:ext cx="7353300" cy="2324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b"/>
          <a:lstStyle>
            <a:lvl1pPr algn="ctr" defTabSz="406400">
              <a:defRPr sz="58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51" name="Shape 451"/>
          <p:cNvSpPr>
            <a:spLocks noGrp="1"/>
          </p:cNvSpPr>
          <p:nvPr>
            <p:ph type="body" sz="quarter" idx="1"/>
          </p:nvPr>
        </p:nvSpPr>
        <p:spPr>
          <a:xfrm>
            <a:off x="889000" y="3530600"/>
            <a:ext cx="7353300" cy="800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0" indent="0" algn="ctr" defTabSz="406400">
              <a:spcBef>
                <a:spcPts val="0"/>
              </a:spcBef>
              <a:buClrTx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0" indent="0" algn="ctr" defTabSz="406400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2" name="Shape 452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/>
          </p:cNvSpPr>
          <p:nvPr>
            <p:ph type="title"/>
          </p:nvPr>
        </p:nvSpPr>
        <p:spPr>
          <a:xfrm>
            <a:off x="889000" y="1155700"/>
            <a:ext cx="7353300" cy="2324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b"/>
          <a:lstStyle>
            <a:lvl1pPr algn="ctr" defTabSz="406400">
              <a:defRPr sz="58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"/>
          </p:nvPr>
        </p:nvSpPr>
        <p:spPr>
          <a:xfrm>
            <a:off x="889000" y="3530600"/>
            <a:ext cx="7353300" cy="800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0" indent="0" algn="ctr" defTabSz="406400">
              <a:spcBef>
                <a:spcPts val="0"/>
              </a:spcBef>
              <a:buClrTx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0" indent="0" algn="ctr" defTabSz="406400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ibc-blue">
    <p:bg>
      <p:bgPr>
        <a:gradFill flip="none" rotWithShape="1">
          <a:gsLst>
            <a:gs pos="0">
              <a:srgbClr val="021EAA"/>
            </a:gs>
            <a:gs pos="100000">
              <a:srgbClr val="0080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image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83075" y="6237287"/>
            <a:ext cx="601663" cy="414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image1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3112" y="6205537"/>
            <a:ext cx="817563" cy="422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0" name="ncrr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353425" y="6153150"/>
            <a:ext cx="563563" cy="504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cibc-logo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25412" y="6151562"/>
            <a:ext cx="569913" cy="534988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Shape 472"/>
          <p:cNvSpPr/>
          <p:nvPr/>
        </p:nvSpPr>
        <p:spPr>
          <a:xfrm>
            <a:off x="1789112" y="6408737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473" name="image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643812" y="6121400"/>
            <a:ext cx="622301" cy="623888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Shape 474"/>
          <p:cNvSpPr/>
          <p:nvPr/>
        </p:nvSpPr>
        <p:spPr>
          <a:xfrm>
            <a:off x="5021262" y="6411912"/>
            <a:ext cx="2336801" cy="158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75" name="Shape 475"/>
          <p:cNvSpPr/>
          <p:nvPr/>
        </p:nvSpPr>
        <p:spPr>
          <a:xfrm flipH="1" flipV="1">
            <a:off x="273050" y="758825"/>
            <a:ext cx="8550275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76" name="Shape 4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39" marR="40639"/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77" name="Shape 477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3540" marR="40639">
              <a:buFont typeface="Arial"/>
            </a:lvl1pPr>
            <a:lvl2pPr marL="783590" marR="40639"/>
            <a:lvl3pPr marL="1183639" marR="40639"/>
            <a:lvl4pPr marL="1640839" marR="40639"/>
            <a:lvl5pPr marL="2098039" marR="4063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8" name="Shape 478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Office Them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/>
          <p:nvPr/>
        </p:nvSpPr>
        <p:spPr>
          <a:xfrm>
            <a:off x="228600" y="1066800"/>
            <a:ext cx="8686800" cy="1524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D81E00"/>
              </a:gs>
            </a:gsLst>
          </a:gradFill>
        </p:spPr>
        <p:txBody>
          <a:bodyPr lIns="50800" tIns="50800" rIns="50800" bIns="50800" anchor="ctr"/>
          <a:lstStyle/>
          <a:p>
            <a:pPr marL="40639" marR="40639" algn="ctr" defTabSz="914400" eaLnBrk="1" fontAlgn="auto">
              <a:spcBef>
                <a:spcPts val="0"/>
              </a:spcBef>
              <a:spcAft>
                <a:spcPts val="0"/>
              </a:spcAft>
              <a:defRPr sz="2400" b="1">
                <a:uFill>
                  <a:solidFill>
                    <a:srgbClr val="000000"/>
                  </a:solidFill>
                </a:uFill>
              </a:defRPr>
            </a:pPr>
            <a:endParaRPr sz="2400" b="1" ker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486" name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6248400"/>
            <a:ext cx="1939925" cy="439738"/>
          </a:xfrm>
          <a:prstGeom prst="rect">
            <a:avLst/>
          </a:prstGeom>
          <a:ln w="12700"/>
        </p:spPr>
      </p:pic>
      <p:pic>
        <p:nvPicPr>
          <p:cNvPr id="487" name="SCI_logo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211887"/>
            <a:ext cx="1295400" cy="569913"/>
          </a:xfrm>
          <a:prstGeom prst="rect">
            <a:avLst/>
          </a:prstGeom>
          <a:ln w="12700"/>
        </p:spPr>
      </p:pic>
      <p:sp>
        <p:nvSpPr>
          <p:cNvPr id="488" name="Shape 488"/>
          <p:cNvSpPr>
            <a:spLocks noGrp="1"/>
          </p:cNvSpPr>
          <p:nvPr>
            <p:ph type="title"/>
          </p:nvPr>
        </p:nvSpPr>
        <p:spPr>
          <a:xfrm>
            <a:off x="228600" y="0"/>
            <a:ext cx="8685213" cy="1370013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marL="43496" marR="43496" defTabSz="414337">
              <a:defRPr sz="3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89" name="Shape 489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8013" cy="54102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marL="353059" marR="43496" indent="-309562" defTabSz="414337">
              <a:spcBef>
                <a:spcPts val="600"/>
              </a:spcBef>
              <a:buClr>
                <a:srgbClr val="000000"/>
              </a:buClr>
              <a:buFont typeface="Times New Roman"/>
              <a:defRPr sz="2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 marL="716597" marR="43496" indent="-258762" defTabSz="414337">
              <a:spcBef>
                <a:spcPts val="500"/>
              </a:spcBef>
              <a:buClr>
                <a:srgbClr val="000000"/>
              </a:buClr>
              <a:buSzTx/>
              <a:buFont typeface="Times New Roman"/>
              <a:buNone/>
              <a:defRPr sz="2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078546" marR="43496" indent="-206375" defTabSz="414337">
              <a:spcBef>
                <a:spcPts val="400"/>
              </a:spcBef>
              <a:buClr>
                <a:srgbClr val="000000"/>
              </a:buClr>
              <a:buSzTx/>
              <a:buFont typeface="Times New Roman"/>
              <a:buNone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492884" marR="43496" indent="-206375" defTabSz="414337">
              <a:buClr>
                <a:srgbClr val="000000"/>
              </a:buClr>
              <a:buSzTx/>
              <a:buFont typeface="Times New Roman"/>
              <a:buNone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1907221" marR="43496" indent="-206375" defTabSz="414337">
              <a:buClr>
                <a:srgbClr val="000000"/>
              </a:buClr>
              <a:buSzTx/>
              <a:buFont typeface="Times New Roman"/>
              <a:buNone/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0" name="Shape 490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&amp; Bullets cop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>
            <a:spLocks noGrp="1"/>
          </p:cNvSpPr>
          <p:nvPr>
            <p:ph type="title"/>
          </p:nvPr>
        </p:nvSpPr>
        <p:spPr>
          <a:xfrm>
            <a:off x="889000" y="177800"/>
            <a:ext cx="7353300" cy="17145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06400">
              <a:defRPr sz="5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498" name="Shape 498"/>
          <p:cNvSpPr>
            <a:spLocks noGrp="1"/>
          </p:cNvSpPr>
          <p:nvPr>
            <p:ph type="body" idx="1"/>
          </p:nvPr>
        </p:nvSpPr>
        <p:spPr>
          <a:xfrm>
            <a:off x="889000" y="1943100"/>
            <a:ext cx="7353300" cy="40132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ctr"/>
          <a:lstStyle>
            <a:lvl1pPr marL="889000" indent="-571500" defTabSz="406400">
              <a:spcBef>
                <a:spcPts val="1700"/>
              </a:spcBef>
              <a:buClrTx/>
              <a:buSzPct val="171000"/>
              <a:buChar char="•"/>
              <a:defRPr sz="2800"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1333500" indent="-571500" defTabSz="406400">
              <a:spcBef>
                <a:spcPts val="1700"/>
              </a:spcBef>
              <a:buClrTx/>
              <a:buSzPct val="171000"/>
              <a:buFontTx/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17780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22225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2667000" indent="-571500" defTabSz="406400">
              <a:spcBef>
                <a:spcPts val="1700"/>
              </a:spcBef>
              <a:buClrTx/>
              <a:buSzPct val="171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9" name="Shape 499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&amp; Bullet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>
            <a:spLocks noGrp="1"/>
          </p:cNvSpPr>
          <p:nvPr>
            <p:ph type="title"/>
          </p:nvPr>
        </p:nvSpPr>
        <p:spPr>
          <a:xfrm>
            <a:off x="889000" y="177800"/>
            <a:ext cx="7353300" cy="17145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algn="ctr" defTabSz="406400">
              <a:defRPr sz="5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07" name="Shape 507"/>
          <p:cNvSpPr>
            <a:spLocks noGrp="1"/>
          </p:cNvSpPr>
          <p:nvPr>
            <p:ph type="body" idx="1"/>
          </p:nvPr>
        </p:nvSpPr>
        <p:spPr>
          <a:xfrm>
            <a:off x="889000" y="1943100"/>
            <a:ext cx="7353300" cy="40132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ctr"/>
          <a:lstStyle>
            <a:lvl1pPr marL="317500" indent="-317500" defTabSz="406400">
              <a:spcBef>
                <a:spcPts val="1700"/>
              </a:spcBef>
              <a:buClrTx/>
              <a:buSzPct val="50000"/>
              <a:buChar char="•"/>
              <a:defRPr sz="2800"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1079500" indent="-317500" defTabSz="406400">
              <a:spcBef>
                <a:spcPts val="1700"/>
              </a:spcBef>
              <a:buClrTx/>
              <a:buSzPct val="50000"/>
              <a:buFontTx/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1524000" indent="-317500" defTabSz="406400">
              <a:spcBef>
                <a:spcPts val="1700"/>
              </a:spcBef>
              <a:buClrTx/>
              <a:buSzPct val="50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1968500" indent="-317500" defTabSz="406400">
              <a:spcBef>
                <a:spcPts val="1700"/>
              </a:spcBef>
              <a:buClrTx/>
              <a:buSzPct val="50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2413000" indent="-317500" defTabSz="406400">
              <a:spcBef>
                <a:spcPts val="1700"/>
              </a:spcBef>
              <a:buClrTx/>
              <a:buSzPct val="50000"/>
              <a:buFontTx/>
              <a:defRPr sz="2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8" name="Shape 508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>
            <a:spLocks noGrp="1"/>
          </p:cNvSpPr>
          <p:nvPr>
            <p:ph type="title"/>
          </p:nvPr>
        </p:nvSpPr>
        <p:spPr>
          <a:xfrm>
            <a:off x="889000" y="1155700"/>
            <a:ext cx="7353300" cy="2324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 anchor="b"/>
          <a:lstStyle>
            <a:lvl1pPr algn="ctr" defTabSz="406400">
              <a:defRPr sz="58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16" name="Shape 516"/>
          <p:cNvSpPr>
            <a:spLocks noGrp="1"/>
          </p:cNvSpPr>
          <p:nvPr>
            <p:ph type="body" sz="quarter" idx="1"/>
          </p:nvPr>
        </p:nvSpPr>
        <p:spPr>
          <a:xfrm>
            <a:off x="889000" y="3530600"/>
            <a:ext cx="7353300" cy="8001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0" indent="0" algn="ctr" defTabSz="406400">
              <a:spcBef>
                <a:spcPts val="0"/>
              </a:spcBef>
              <a:buClrTx/>
              <a:defRPr sz="2400">
                <a:uFillTx/>
                <a:latin typeface="+mj-lt"/>
                <a:ea typeface="+mj-ea"/>
                <a:cs typeface="+mj-cs"/>
                <a:sym typeface="Gill Sans"/>
              </a:defRPr>
            </a:lvl1pPr>
            <a:lvl2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2pPr>
            <a:lvl3pPr marL="0" indent="0" algn="ctr" defTabSz="406400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3pPr>
            <a:lvl4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4pPr>
            <a:lvl5pPr marL="0" indent="0" algn="ctr" defTabSz="406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7" name="Shape 517"/>
          <p:cNvSpPr>
            <a:spLocks noGrp="1"/>
          </p:cNvSpPr>
          <p:nvPr>
            <p:ph type="sldNum" sz="quarter" idx="2"/>
          </p:nvPr>
        </p:nvSpPr>
        <p:spPr>
          <a:xfrm>
            <a:off x="4432300" y="6489700"/>
            <a:ext cx="266700" cy="279400"/>
          </a:xfrm>
          <a:prstGeom prst="rect">
            <a:avLst/>
          </a:prstGeom>
        </p:spPr>
        <p:txBody>
          <a:bodyPr/>
          <a:lstStyle>
            <a:lvl1pPr algn="ctr" defTabSz="406400">
              <a:defRPr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 -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/>
          <p:nvPr/>
        </p:nvSpPr>
        <p:spPr>
          <a:xfrm>
            <a:off x="533400" y="1114425"/>
            <a:ext cx="8077200" cy="0"/>
          </a:xfrm>
          <a:prstGeom prst="line">
            <a:avLst/>
          </a:prstGeom>
          <a:ln w="25400">
            <a:solidFill>
              <a:srgbClr val="4180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25" name="Shape 525"/>
          <p:cNvSpPr/>
          <p:nvPr/>
        </p:nvSpPr>
        <p:spPr>
          <a:xfrm>
            <a:off x="533400" y="1190625"/>
            <a:ext cx="8077200" cy="0"/>
          </a:xfrm>
          <a:prstGeom prst="line">
            <a:avLst/>
          </a:prstGeom>
          <a:ln w="38100">
            <a:solidFill>
              <a:srgbClr val="0A31AE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526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1" y="698400"/>
            <a:ext cx="838821" cy="368400"/>
          </a:xfrm>
          <a:prstGeom prst="rect">
            <a:avLst/>
          </a:prstGeom>
          <a:ln>
            <a:solidFill>
              <a:srgbClr val="FFFFFF"/>
            </a:solidFill>
            <a:miter lim="400000"/>
          </a:ln>
        </p:spPr>
      </p:pic>
      <p:pic>
        <p:nvPicPr>
          <p:cNvPr id="527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081" y="698400"/>
            <a:ext cx="638919" cy="594326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Shape 528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12192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algn="ctr">
              <a:defRPr sz="32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29" name="Shape 529"/>
          <p:cNvSpPr>
            <a:spLocks noGrp="1"/>
          </p:cNvSpPr>
          <p:nvPr>
            <p:ph type="body" idx="1"/>
          </p:nvPr>
        </p:nvSpPr>
        <p:spPr>
          <a:xfrm>
            <a:off x="533400" y="1371600"/>
            <a:ext cx="8001000" cy="54864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  <a:lvl2pPr>
              <a:spcBef>
                <a:spcPts val="400"/>
              </a:spcBef>
              <a:buClr>
                <a:srgbClr val="000000"/>
              </a:buClr>
              <a:buFontTx/>
              <a:buChar char="–"/>
              <a:defRPr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2pPr>
            <a:lvl3pPr>
              <a:spcBef>
                <a:spcPts val="400"/>
              </a:spcBef>
              <a:buClr>
                <a:srgbClr val="000000"/>
              </a:buClr>
              <a:buFontTx/>
              <a:defRPr sz="1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3pPr>
            <a:lvl4pPr>
              <a:spcBef>
                <a:spcPts val="300"/>
              </a:spcBef>
              <a:buClr>
                <a:srgbClr val="000000"/>
              </a:buClr>
              <a:buFontTx/>
              <a:buChar char="–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4pPr>
            <a:lvl5pPr>
              <a:spcBef>
                <a:spcPts val="300"/>
              </a:spcBef>
              <a:buClr>
                <a:srgbClr val="000000"/>
              </a:buClr>
              <a:buFont typeface="Times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0" name="Shape 530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44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 - 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/>
          <p:nvPr/>
        </p:nvSpPr>
        <p:spPr>
          <a:xfrm>
            <a:off x="533400" y="1114425"/>
            <a:ext cx="8077200" cy="0"/>
          </a:xfrm>
          <a:prstGeom prst="line">
            <a:avLst/>
          </a:prstGeom>
          <a:ln w="25400">
            <a:solidFill>
              <a:srgbClr val="4180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38" name="Shape 538"/>
          <p:cNvSpPr/>
          <p:nvPr/>
        </p:nvSpPr>
        <p:spPr>
          <a:xfrm>
            <a:off x="533400" y="1190625"/>
            <a:ext cx="8077200" cy="0"/>
          </a:xfrm>
          <a:prstGeom prst="line">
            <a:avLst/>
          </a:prstGeom>
          <a:ln w="38100">
            <a:solidFill>
              <a:srgbClr val="0A31AE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539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1" y="698400"/>
            <a:ext cx="838821" cy="368400"/>
          </a:xfrm>
          <a:prstGeom prst="rect">
            <a:avLst/>
          </a:prstGeom>
          <a:ln>
            <a:solidFill>
              <a:srgbClr val="FFFFFF"/>
            </a:solidFill>
            <a:miter lim="400000"/>
          </a:ln>
        </p:spPr>
      </p:pic>
      <p:pic>
        <p:nvPicPr>
          <p:cNvPr id="540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081" y="698400"/>
            <a:ext cx="638919" cy="594326"/>
          </a:xfrm>
          <a:prstGeom prst="rect">
            <a:avLst/>
          </a:prstGeom>
          <a:ln w="12700">
            <a:miter lim="400000"/>
          </a:ln>
        </p:spPr>
      </p:pic>
      <p:sp>
        <p:nvSpPr>
          <p:cNvPr id="541" name="Shape 541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12192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algn="ctr">
              <a:defRPr sz="32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42" name="Shape 542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44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864820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, Tex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/>
          <p:nvPr/>
        </p:nvSpPr>
        <p:spPr>
          <a:xfrm>
            <a:off x="533400" y="1114425"/>
            <a:ext cx="8077200" cy="0"/>
          </a:xfrm>
          <a:prstGeom prst="line">
            <a:avLst/>
          </a:prstGeom>
          <a:ln w="25400">
            <a:solidFill>
              <a:srgbClr val="4180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50" name="Shape 550"/>
          <p:cNvSpPr/>
          <p:nvPr/>
        </p:nvSpPr>
        <p:spPr>
          <a:xfrm>
            <a:off x="533400" y="1190625"/>
            <a:ext cx="8077200" cy="0"/>
          </a:xfrm>
          <a:prstGeom prst="line">
            <a:avLst/>
          </a:prstGeom>
          <a:ln w="38100">
            <a:solidFill>
              <a:srgbClr val="0A31AE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551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1" y="698400"/>
            <a:ext cx="838821" cy="368400"/>
          </a:xfrm>
          <a:prstGeom prst="rect">
            <a:avLst/>
          </a:prstGeom>
          <a:ln>
            <a:solidFill>
              <a:srgbClr val="FFFFFF"/>
            </a:solidFill>
            <a:miter lim="400000"/>
          </a:ln>
        </p:spPr>
      </p:pic>
      <p:pic>
        <p:nvPicPr>
          <p:cNvPr id="552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081" y="698400"/>
            <a:ext cx="638919" cy="594326"/>
          </a:xfrm>
          <a:prstGeom prst="rect">
            <a:avLst/>
          </a:prstGeom>
          <a:ln w="12700">
            <a:miter lim="400000"/>
          </a:ln>
        </p:spPr>
      </p:pic>
      <p:sp>
        <p:nvSpPr>
          <p:cNvPr id="553" name="Shape 553"/>
          <p:cNvSpPr>
            <a:spLocks noGrp="1"/>
          </p:cNvSpPr>
          <p:nvPr>
            <p:ph type="body" sz="quarter" idx="13"/>
          </p:nvPr>
        </p:nvSpPr>
        <p:spPr>
          <a:xfrm>
            <a:off x="4610100" y="1371600"/>
            <a:ext cx="3924300" cy="24765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554" name="Shape 554"/>
          <p:cNvSpPr>
            <a:spLocks noGrp="1"/>
          </p:cNvSpPr>
          <p:nvPr>
            <p:ph type="body" sz="quarter" idx="14"/>
          </p:nvPr>
        </p:nvSpPr>
        <p:spPr>
          <a:xfrm>
            <a:off x="4610100" y="4000500"/>
            <a:ext cx="3924300" cy="24765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555" name="Shape 555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12192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algn="ctr">
              <a:defRPr sz="32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56" name="Shape 556"/>
          <p:cNvSpPr>
            <a:spLocks noGrp="1"/>
          </p:cNvSpPr>
          <p:nvPr>
            <p:ph type="body" sz="half" idx="1"/>
          </p:nvPr>
        </p:nvSpPr>
        <p:spPr>
          <a:xfrm>
            <a:off x="533400" y="1371600"/>
            <a:ext cx="3924300" cy="54864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  <a:lvl2pPr>
              <a:spcBef>
                <a:spcPts val="400"/>
              </a:spcBef>
              <a:buClr>
                <a:srgbClr val="000000"/>
              </a:buClr>
              <a:buFontTx/>
              <a:buChar char="–"/>
              <a:defRPr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2pPr>
            <a:lvl3pPr>
              <a:spcBef>
                <a:spcPts val="400"/>
              </a:spcBef>
              <a:buClr>
                <a:srgbClr val="000000"/>
              </a:buClr>
              <a:buFontTx/>
              <a:defRPr sz="1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3pPr>
            <a:lvl4pPr>
              <a:spcBef>
                <a:spcPts val="300"/>
              </a:spcBef>
              <a:buClr>
                <a:srgbClr val="000000"/>
              </a:buClr>
              <a:buFontTx/>
              <a:buChar char="–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4pPr>
            <a:lvl5pPr>
              <a:spcBef>
                <a:spcPts val="300"/>
              </a:spcBef>
              <a:buClr>
                <a:srgbClr val="000000"/>
              </a:buClr>
              <a:buFont typeface="Times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7" name="Shape 557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44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 - Title and 4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/>
          <p:nvPr/>
        </p:nvSpPr>
        <p:spPr>
          <a:xfrm>
            <a:off x="533400" y="1114425"/>
            <a:ext cx="8077200" cy="0"/>
          </a:xfrm>
          <a:prstGeom prst="line">
            <a:avLst/>
          </a:prstGeom>
          <a:ln w="25400">
            <a:solidFill>
              <a:srgbClr val="4180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65" name="Shape 565"/>
          <p:cNvSpPr/>
          <p:nvPr/>
        </p:nvSpPr>
        <p:spPr>
          <a:xfrm>
            <a:off x="533400" y="1190625"/>
            <a:ext cx="8077200" cy="0"/>
          </a:xfrm>
          <a:prstGeom prst="line">
            <a:avLst/>
          </a:prstGeom>
          <a:ln w="38100">
            <a:solidFill>
              <a:srgbClr val="0A31AE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566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1" y="698400"/>
            <a:ext cx="838821" cy="368400"/>
          </a:xfrm>
          <a:prstGeom prst="rect">
            <a:avLst/>
          </a:prstGeom>
          <a:ln>
            <a:solidFill>
              <a:srgbClr val="FFFFFF"/>
            </a:solidFill>
            <a:miter lim="400000"/>
          </a:ln>
        </p:spPr>
      </p:pic>
      <p:pic>
        <p:nvPicPr>
          <p:cNvPr id="567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081" y="698400"/>
            <a:ext cx="638919" cy="594326"/>
          </a:xfrm>
          <a:prstGeom prst="rect">
            <a:avLst/>
          </a:prstGeom>
          <a:ln w="12700">
            <a:miter lim="400000"/>
          </a:ln>
        </p:spPr>
      </p:pic>
      <p:sp>
        <p:nvSpPr>
          <p:cNvPr id="568" name="Shape 568"/>
          <p:cNvSpPr>
            <a:spLocks noGrp="1"/>
          </p:cNvSpPr>
          <p:nvPr>
            <p:ph type="body" sz="quarter" idx="13"/>
          </p:nvPr>
        </p:nvSpPr>
        <p:spPr>
          <a:xfrm>
            <a:off x="4610100" y="1371600"/>
            <a:ext cx="3924300" cy="24765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569" name="Shape 569"/>
          <p:cNvSpPr>
            <a:spLocks noGrp="1"/>
          </p:cNvSpPr>
          <p:nvPr>
            <p:ph type="body" sz="quarter" idx="14"/>
          </p:nvPr>
        </p:nvSpPr>
        <p:spPr>
          <a:xfrm>
            <a:off x="533400" y="4000500"/>
            <a:ext cx="3924300" cy="24765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570" name="Shape 570"/>
          <p:cNvSpPr>
            <a:spLocks noGrp="1"/>
          </p:cNvSpPr>
          <p:nvPr>
            <p:ph type="body" sz="quarter" idx="15"/>
          </p:nvPr>
        </p:nvSpPr>
        <p:spPr>
          <a:xfrm>
            <a:off x="4610100" y="4000500"/>
            <a:ext cx="3924300" cy="24765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Click to edit Master text styles</a:t>
            </a:r>
          </a:p>
        </p:txBody>
      </p:sp>
      <p:sp>
        <p:nvSpPr>
          <p:cNvPr id="571" name="Shape 571"/>
          <p:cNvSpPr>
            <a:spLocks noGrp="1"/>
          </p:cNvSpPr>
          <p:nvPr>
            <p:ph type="title"/>
          </p:nvPr>
        </p:nvSpPr>
        <p:spPr>
          <a:xfrm>
            <a:off x="838200" y="0"/>
            <a:ext cx="7467600" cy="12192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algn="ctr">
              <a:defRPr sz="32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72" name="Shape 572"/>
          <p:cNvSpPr>
            <a:spLocks noGrp="1"/>
          </p:cNvSpPr>
          <p:nvPr>
            <p:ph type="body" sz="half" idx="1"/>
          </p:nvPr>
        </p:nvSpPr>
        <p:spPr>
          <a:xfrm>
            <a:off x="533400" y="1371600"/>
            <a:ext cx="3924300" cy="54864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Char char="•"/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  <a:lvl2pPr>
              <a:spcBef>
                <a:spcPts val="400"/>
              </a:spcBef>
              <a:buClr>
                <a:srgbClr val="000000"/>
              </a:buClr>
              <a:buFontTx/>
              <a:buChar char="–"/>
              <a:defRPr sz="20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2pPr>
            <a:lvl3pPr>
              <a:spcBef>
                <a:spcPts val="400"/>
              </a:spcBef>
              <a:buClr>
                <a:srgbClr val="000000"/>
              </a:buClr>
              <a:buFontTx/>
              <a:defRPr sz="1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3pPr>
            <a:lvl4pPr>
              <a:spcBef>
                <a:spcPts val="300"/>
              </a:spcBef>
              <a:buClr>
                <a:srgbClr val="000000"/>
              </a:buClr>
              <a:buFontTx/>
              <a:buChar char="–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4pPr>
            <a:lvl5pPr>
              <a:spcBef>
                <a:spcPts val="300"/>
              </a:spcBef>
              <a:buClr>
                <a:srgbClr val="000000"/>
              </a:buClr>
              <a:buFont typeface="Times"/>
              <a:defRPr sz="1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3" name="Shape 573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44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 - Title Only">
    <p:bg>
      <p:bgPr>
        <a:gradFill flip="none" rotWithShape="1">
          <a:gsLst>
            <a:gs pos="0">
              <a:srgbClr val="FFFFFF"/>
            </a:gs>
            <a:gs pos="100000">
              <a:srgbClr val="F5F5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image1-filte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828" y="6236675"/>
            <a:ext cx="601786" cy="414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588" name="image2-filte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22" y="6206052"/>
            <a:ext cx="816753" cy="421394"/>
          </a:xfrm>
          <a:prstGeom prst="rect">
            <a:avLst/>
          </a:prstGeom>
          <a:ln w="12700">
            <a:miter lim="400000"/>
          </a:ln>
        </p:spPr>
      </p:pic>
      <p:sp>
        <p:nvSpPr>
          <p:cNvPr id="589" name="Shape 589"/>
          <p:cNvSpPr/>
          <p:nvPr/>
        </p:nvSpPr>
        <p:spPr>
          <a:xfrm>
            <a:off x="1789722" y="6408615"/>
            <a:ext cx="2336801" cy="1"/>
          </a:xfrm>
          <a:prstGeom prst="line">
            <a:avLst/>
          </a:prstGeom>
          <a:solidFill>
            <a:srgbClr val="6095C9"/>
          </a:solidFill>
          <a:ln w="12700">
            <a:solidFill>
              <a:srgbClr val="929292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90" name="Shape 590"/>
          <p:cNvSpPr/>
          <p:nvPr/>
        </p:nvSpPr>
        <p:spPr>
          <a:xfrm>
            <a:off x="5021377" y="6412522"/>
            <a:ext cx="2336801" cy="1"/>
          </a:xfrm>
          <a:prstGeom prst="line">
            <a:avLst/>
          </a:prstGeom>
          <a:solidFill>
            <a:srgbClr val="6095C9"/>
          </a:solidFill>
          <a:ln w="12700">
            <a:solidFill>
              <a:srgbClr val="929292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91" name="Shape 591"/>
          <p:cNvSpPr/>
          <p:nvPr/>
        </p:nvSpPr>
        <p:spPr>
          <a:xfrm flipH="1">
            <a:off x="273539" y="758089"/>
            <a:ext cx="8550031" cy="2"/>
          </a:xfrm>
          <a:prstGeom prst="line">
            <a:avLst/>
          </a:prstGeom>
          <a:solidFill>
            <a:srgbClr val="6095C9"/>
          </a:solidFill>
          <a:ln w="25400">
            <a:solidFill>
              <a:srgbClr val="6C6C6C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592" name="image3-filte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6172200"/>
            <a:ext cx="607890" cy="570163"/>
          </a:xfrm>
          <a:prstGeom prst="rect">
            <a:avLst/>
          </a:prstGeom>
          <a:ln w="12700"/>
        </p:spPr>
      </p:pic>
      <p:pic>
        <p:nvPicPr>
          <p:cNvPr id="593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6096000"/>
            <a:ext cx="685800" cy="687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image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0751" y="6172200"/>
            <a:ext cx="402011" cy="557455"/>
          </a:xfrm>
          <a:prstGeom prst="rect">
            <a:avLst/>
          </a:prstGeom>
          <a:ln w="12700"/>
        </p:spPr>
      </p:pic>
      <p:sp>
        <p:nvSpPr>
          <p:cNvPr id="595" name="Shape 59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1100"/>
                </a:solidFill>
                <a:uFill>
                  <a:solidFill>
                    <a:srgbClr val="941100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596" name="Shape 596"/>
          <p:cNvSpPr>
            <a:spLocks noGrp="1"/>
          </p:cNvSpPr>
          <p:nvPr>
            <p:ph type="sldNum" sz="quarter" idx="2"/>
          </p:nvPr>
        </p:nvSpPr>
        <p:spPr>
          <a:xfrm>
            <a:off x="8428384" y="6467475"/>
            <a:ext cx="258416" cy="254000"/>
          </a:xfrm>
          <a:prstGeom prst="rect">
            <a:avLst/>
          </a:prstGeom>
          <a:ln>
            <a:round/>
          </a:ln>
        </p:spPr>
        <p:txBody>
          <a:bodyPr lIns="38100" tIns="38100" rIns="38100" bIns="38100"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76" y="6211823"/>
            <a:ext cx="816754" cy="421394"/>
          </a:xfrm>
          <a:prstGeom prst="rect">
            <a:avLst/>
          </a:prstGeom>
          <a:ln w="12700">
            <a:miter lim="400000"/>
          </a:ln>
        </p:spPr>
      </p:pic>
      <p:sp>
        <p:nvSpPr>
          <p:cNvPr id="604" name="Shape 604"/>
          <p:cNvSpPr/>
          <p:nvPr/>
        </p:nvSpPr>
        <p:spPr>
          <a:xfrm>
            <a:off x="457200" y="6400800"/>
            <a:ext cx="3556000" cy="7816"/>
          </a:xfrm>
          <a:prstGeom prst="line">
            <a:avLst/>
          </a:prstGeom>
          <a:solidFill>
            <a:srgbClr val="6095C9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05" name="Shape 605"/>
          <p:cNvSpPr/>
          <p:nvPr/>
        </p:nvSpPr>
        <p:spPr>
          <a:xfrm flipH="1">
            <a:off x="273539" y="758089"/>
            <a:ext cx="8550031" cy="2"/>
          </a:xfrm>
          <a:prstGeom prst="line">
            <a:avLst/>
          </a:prstGeom>
          <a:solidFill>
            <a:srgbClr val="6095C9"/>
          </a:solidFill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06" name="Shape 606"/>
          <p:cNvSpPr/>
          <p:nvPr/>
        </p:nvSpPr>
        <p:spPr>
          <a:xfrm>
            <a:off x="5105400" y="6400800"/>
            <a:ext cx="3556000" cy="7816"/>
          </a:xfrm>
          <a:prstGeom prst="line">
            <a:avLst/>
          </a:prstGeom>
          <a:solidFill>
            <a:srgbClr val="6095C9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07" name="Shape 6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8" name="Shape 608"/>
          <p:cNvSpPr>
            <a:spLocks noGrp="1"/>
          </p:cNvSpPr>
          <p:nvPr>
            <p:ph type="sldNum" sz="quarter" idx="2"/>
          </p:nvPr>
        </p:nvSpPr>
        <p:spPr>
          <a:xfrm>
            <a:off x="8418016" y="6442075"/>
            <a:ext cx="268784" cy="279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and Content copy 2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/>
          <p:nvPr/>
        </p:nvSpPr>
        <p:spPr>
          <a:xfrm>
            <a:off x="103187" y="620712"/>
            <a:ext cx="8839201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099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16" name="Shape 616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7961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17" name="Shape 617"/>
          <p:cNvSpPr/>
          <p:nvPr/>
        </p:nvSpPr>
        <p:spPr>
          <a:xfrm>
            <a:off x="167481" y="6389687"/>
            <a:ext cx="882650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buClr>
                <a:srgbClr val="A7A7A7"/>
              </a:buClr>
              <a:defRPr sz="2400">
                <a:solidFill>
                  <a:srgbClr val="A7A7A7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defRPr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618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/>
        </p:spPr>
      </p:pic>
      <p:sp>
        <p:nvSpPr>
          <p:cNvPr id="619" name="Shape 619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3882" dir="2700000" rotWithShape="0">
              <a:srgbClr val="000000">
                <a:alpha val="74998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620" name="Shape 620"/>
          <p:cNvSpPr>
            <a:spLocks noGrp="1"/>
          </p:cNvSpPr>
          <p:nvPr>
            <p:ph type="body" idx="1"/>
          </p:nvPr>
        </p:nvSpPr>
        <p:spPr>
          <a:xfrm>
            <a:off x="271462" y="1238249"/>
            <a:ext cx="8609013" cy="5619752"/>
          </a:xfrm>
          <a:prstGeom prst="rect">
            <a:avLst/>
          </a:prstGeom>
          <a:ln>
            <a:miter lim="400000"/>
          </a:ln>
          <a:effectLst>
            <a:outerShdw blurRad="63500" dist="46662" dir="3284183" rotWithShape="0">
              <a:srgbClr val="000000">
                <a:alpha val="74998"/>
              </a:srgbClr>
            </a:outerShdw>
          </a:effectLst>
        </p:spPr>
        <p:txBody>
          <a:bodyPr/>
          <a:lstStyle>
            <a:lvl1pPr marL="285750" indent="-285750">
              <a:lnSpc>
                <a:spcPct val="88000"/>
              </a:lnSpc>
              <a:spcBef>
                <a:spcPts val="1400"/>
              </a:spcBef>
              <a:defRPr sz="4000" b="1"/>
            </a:lvl1pPr>
            <a:lvl2pPr marL="744537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Tx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90625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Tx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7637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6212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Tx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1" name="Shape 6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and Content copy 3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/>
          <p:nvPr/>
        </p:nvSpPr>
        <p:spPr>
          <a:xfrm>
            <a:off x="103187" y="620712"/>
            <a:ext cx="8839201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099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29" name="Shape 629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7961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30" name="Shape 630"/>
          <p:cNvSpPr/>
          <p:nvPr/>
        </p:nvSpPr>
        <p:spPr>
          <a:xfrm>
            <a:off x="167481" y="6389687"/>
            <a:ext cx="882650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buClr>
                <a:srgbClr val="A7A7A7"/>
              </a:buClr>
              <a:defRPr sz="2400">
                <a:solidFill>
                  <a:srgbClr val="A7A7A7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defRPr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631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/>
        </p:spPr>
      </p:pic>
      <p:sp>
        <p:nvSpPr>
          <p:cNvPr id="632" name="Shape 632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3882" dir="2700000" rotWithShape="0">
              <a:srgbClr val="000000">
                <a:alpha val="74998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633" name="Shape 633"/>
          <p:cNvSpPr>
            <a:spLocks noGrp="1"/>
          </p:cNvSpPr>
          <p:nvPr>
            <p:ph type="body" idx="1"/>
          </p:nvPr>
        </p:nvSpPr>
        <p:spPr>
          <a:xfrm>
            <a:off x="271462" y="1238249"/>
            <a:ext cx="8609013" cy="5619752"/>
          </a:xfrm>
          <a:prstGeom prst="rect">
            <a:avLst/>
          </a:prstGeom>
          <a:ln>
            <a:miter lim="400000"/>
          </a:ln>
          <a:effectLst>
            <a:outerShdw blurRad="63500" dist="46662" dir="3284183" rotWithShape="0">
              <a:srgbClr val="000000">
                <a:alpha val="74998"/>
              </a:srgbClr>
            </a:outerShdw>
          </a:effectLst>
        </p:spPr>
        <p:txBody>
          <a:bodyPr/>
          <a:lstStyle>
            <a:lvl1pPr marL="285750" indent="-285750">
              <a:lnSpc>
                <a:spcPct val="88000"/>
              </a:lnSpc>
              <a:spcBef>
                <a:spcPts val="1400"/>
              </a:spcBef>
              <a:defRPr sz="4000" b="1"/>
            </a:lvl1pPr>
            <a:lvl2pPr marL="744537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Tx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90625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Tx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7637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6212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Tx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4" name="Shape 6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and Content copy 4">
    <p:bg>
      <p:bgPr>
        <a:gradFill flip="none" rotWithShape="1">
          <a:gsLst>
            <a:gs pos="0">
              <a:srgbClr val="2F95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Shape 641"/>
          <p:cNvSpPr/>
          <p:nvPr/>
        </p:nvSpPr>
        <p:spPr>
          <a:xfrm>
            <a:off x="103187" y="620712"/>
            <a:ext cx="8839201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099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42" name="Shape 642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7961" dir="2700000" rotWithShape="0">
              <a:srgbClr val="000000">
                <a:alpha val="74998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43" name="Shape 643"/>
          <p:cNvSpPr/>
          <p:nvPr/>
        </p:nvSpPr>
        <p:spPr>
          <a:xfrm>
            <a:off x="167481" y="6389687"/>
            <a:ext cx="882650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ctr" defTabSz="914400">
              <a:buClr>
                <a:srgbClr val="A7A7A7"/>
              </a:buClr>
              <a:defRPr sz="2400">
                <a:solidFill>
                  <a:srgbClr val="A7A7A7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defRPr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Scientific Computing and Imaging Institute, University of Utah</a:t>
            </a:r>
          </a:p>
        </p:txBody>
      </p:sp>
      <p:pic>
        <p:nvPicPr>
          <p:cNvPr id="644" name="SCI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/>
        </p:spPr>
      </p:pic>
      <p:sp>
        <p:nvSpPr>
          <p:cNvPr id="645" name="Shape 645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3882" dir="2700000" rotWithShape="0">
              <a:srgbClr val="000000">
                <a:alpha val="74998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646" name="Shape 646"/>
          <p:cNvSpPr>
            <a:spLocks noGrp="1"/>
          </p:cNvSpPr>
          <p:nvPr>
            <p:ph type="body" idx="1"/>
          </p:nvPr>
        </p:nvSpPr>
        <p:spPr>
          <a:xfrm>
            <a:off x="271462" y="1238249"/>
            <a:ext cx="8609013" cy="5619752"/>
          </a:xfrm>
          <a:prstGeom prst="rect">
            <a:avLst/>
          </a:prstGeom>
          <a:ln>
            <a:miter lim="400000"/>
          </a:ln>
          <a:effectLst>
            <a:outerShdw blurRad="63500" dist="46662" dir="3284183" rotWithShape="0">
              <a:srgbClr val="000000">
                <a:alpha val="74998"/>
              </a:srgbClr>
            </a:outerShdw>
          </a:effectLst>
        </p:spPr>
        <p:txBody>
          <a:bodyPr/>
          <a:lstStyle>
            <a:lvl1pPr marL="285750" indent="-285750">
              <a:lnSpc>
                <a:spcPct val="88000"/>
              </a:lnSpc>
              <a:spcBef>
                <a:spcPts val="1400"/>
              </a:spcBef>
              <a:defRPr sz="4000" b="1"/>
            </a:lvl1pPr>
            <a:lvl2pPr marL="744537" indent="-28098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Tx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90625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Tx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7637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62125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Tx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7" name="Shape 6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bg>
      <p:bgPr>
        <a:gradFill flip="none" rotWithShape="1">
          <a:gsLst>
            <a:gs pos="0">
              <a:srgbClr val="FFFFFF"/>
            </a:gs>
            <a:gs pos="100000">
              <a:srgbClr val="FFFFFF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/>
          <p:nvPr/>
        </p:nvSpPr>
        <p:spPr>
          <a:xfrm>
            <a:off x="1" y="6355080"/>
            <a:ext cx="9156701" cy="502920"/>
          </a:xfrm>
          <a:prstGeom prst="rect">
            <a:avLst/>
          </a:prstGeom>
          <a:solidFill>
            <a:srgbClr val="E0E0E0"/>
          </a:solidFill>
          <a:ln w="6350"/>
          <a:effectLst>
            <a:outerShdw blurRad="38100" dist="25400" dir="5400000" rotWithShape="0">
              <a:srgbClr val="000000">
                <a:alpha val="38000"/>
              </a:srgbClr>
            </a:outerShdw>
          </a:effectLst>
        </p:spPr>
        <p:txBody>
          <a:bodyPr lIns="38100" tIns="38100" rIns="38100" bIns="38100" anchor="ctr"/>
          <a:lstStyle/>
          <a:p>
            <a:pPr algn="ctr" defTabSz="584200" eaLnBrk="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 sz="16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 sz="16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669" name="Shape 669"/>
          <p:cNvSpPr/>
          <p:nvPr/>
        </p:nvSpPr>
        <p:spPr>
          <a:xfrm>
            <a:off x="614703" y="6570784"/>
            <a:ext cx="30607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algn="r" defTabSz="914400">
              <a:buClr>
                <a:srgbClr val="135FA2"/>
              </a:buClr>
              <a:buFont typeface="Arial Narrow"/>
              <a:defRPr b="1">
                <a:solidFill>
                  <a:srgbClr val="135FA2"/>
                </a:solidFill>
                <a:uFill>
                  <a:solidFill>
                    <a:srgbClr val="135FA2"/>
                  </a:solidFill>
                </a:u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pPr>
            <a:r>
              <a:rPr sz="1200" kern="0"/>
              <a:t>University of Utah</a:t>
            </a:r>
          </a:p>
        </p:txBody>
      </p:sp>
      <p:sp>
        <p:nvSpPr>
          <p:cNvPr id="670" name="Shape 670"/>
          <p:cNvSpPr/>
          <p:nvPr/>
        </p:nvSpPr>
        <p:spPr>
          <a:xfrm flipV="1">
            <a:off x="1729185" y="6566785"/>
            <a:ext cx="5718176" cy="6351"/>
          </a:xfrm>
          <a:prstGeom prst="line">
            <a:avLst/>
          </a:prstGeom>
          <a:ln w="6350">
            <a:solidFill>
              <a:srgbClr val="005895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pic>
        <p:nvPicPr>
          <p:cNvPr id="671" name="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450" y="6311899"/>
            <a:ext cx="1143001" cy="592167"/>
          </a:xfrm>
          <a:prstGeom prst="rect">
            <a:avLst/>
          </a:prstGeom>
          <a:ln w="12700"/>
        </p:spPr>
      </p:pic>
      <p:pic>
        <p:nvPicPr>
          <p:cNvPr id="672" name="SCI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6005"/>
            <a:ext cx="1143000" cy="501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018" y="6361405"/>
            <a:ext cx="1401535" cy="360070"/>
          </a:xfrm>
          <a:prstGeom prst="rect">
            <a:avLst/>
          </a:prstGeom>
          <a:ln w="12700"/>
        </p:spPr>
      </p:pic>
      <p:sp>
        <p:nvSpPr>
          <p:cNvPr id="674" name="Shape 674"/>
          <p:cNvSpPr>
            <a:spLocks noGrp="1"/>
          </p:cNvSpPr>
          <p:nvPr>
            <p:ph type="sldNum" sz="quarter" idx="2"/>
          </p:nvPr>
        </p:nvSpPr>
        <p:spPr>
          <a:xfrm>
            <a:off x="8431510" y="6467475"/>
            <a:ext cx="255290" cy="254000"/>
          </a:xfrm>
          <a:prstGeom prst="rect">
            <a:avLst/>
          </a:prstGeom>
          <a:ln>
            <a:round/>
          </a:ln>
        </p:spPr>
        <p:txBody>
          <a:bodyPr lIns="38100" tIns="38100" rIns="38100" bIns="38100"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Default - Title Only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hape 681"/>
          <p:cNvSpPr/>
          <p:nvPr/>
        </p:nvSpPr>
        <p:spPr>
          <a:xfrm>
            <a:off x="-9525" y="-7144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86AE">
                  <a:alpha val="45000"/>
                </a:srgbClr>
              </a:gs>
              <a:gs pos="100000">
                <a:srgbClr val="00CED7">
                  <a:alpha val="55000"/>
                </a:srgbClr>
              </a:gs>
            </a:gsLst>
            <a:lin ang="5400000"/>
          </a:gradFill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pPr>
            <a:endParaRPr ker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682" name="Shape 682"/>
          <p:cNvSpPr/>
          <p:nvPr/>
        </p:nvSpPr>
        <p:spPr>
          <a:xfrm>
            <a:off x="4381500" y="-7144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EB5">
                  <a:alpha val="30000"/>
                </a:srgbClr>
              </a:gs>
              <a:gs pos="80000">
                <a:srgbClr val="009CCA">
                  <a:alpha val="45000"/>
                </a:srgbClr>
              </a:gs>
            </a:gsLst>
            <a:lin ang="5400000"/>
          </a:gradFill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  <a:defRPr sz="1800"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pPr>
            <a:endParaRPr ker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685" name="Group 685"/>
          <p:cNvGrpSpPr/>
          <p:nvPr/>
        </p:nvGrpSpPr>
        <p:grpSpPr>
          <a:xfrm>
            <a:off x="-29295" y="-16113"/>
            <a:ext cx="9197398" cy="1100286"/>
            <a:chOff x="0" y="0"/>
            <a:chExt cx="9197396" cy="1100284"/>
          </a:xfrm>
        </p:grpSpPr>
        <p:sp>
          <p:nvSpPr>
            <p:cNvPr id="683" name="Shape 683"/>
            <p:cNvSpPr/>
            <p:nvPr/>
          </p:nvSpPr>
          <p:spPr>
            <a:xfrm rot="21420000">
              <a:off x="9986" y="239352"/>
              <a:ext cx="9163051" cy="62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0" extrusionOk="0">
                  <a:moveTo>
                    <a:pt x="0" y="19778"/>
                  </a:moveTo>
                  <a:cubicBezTo>
                    <a:pt x="1055" y="15110"/>
                    <a:pt x="3454" y="5630"/>
                    <a:pt x="6017" y="5774"/>
                  </a:cubicBezTo>
                  <a:cubicBezTo>
                    <a:pt x="8581" y="5917"/>
                    <a:pt x="12783" y="21600"/>
                    <a:pt x="15380" y="20638"/>
                  </a:cubicBezTo>
                  <a:cubicBezTo>
                    <a:pt x="17978" y="19675"/>
                    <a:pt x="20305" y="4300"/>
                    <a:pt x="21600" y="0"/>
                  </a:cubicBezTo>
                </a:path>
              </a:pathLst>
            </a:custGeom>
            <a:noFill/>
            <a:ln w="10795" cap="flat">
              <a:solidFill>
                <a:srgbClr val="00AFCA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 eaLnBrk="1" fontAlgn="auto">
                <a:spcBef>
                  <a:spcPts val="0"/>
                </a:spcBef>
                <a:spcAft>
                  <a:spcPts val="0"/>
                </a:spcAft>
                <a:defRPr sz="1800">
                  <a:uFill>
                    <a:solidFill>
                      <a:srgbClr val="000000"/>
                    </a:solidFill>
                  </a:uFill>
                  <a:latin typeface="Constantia"/>
                  <a:ea typeface="Constantia"/>
                  <a:cs typeface="Constantia"/>
                  <a:sym typeface="Constantia"/>
                </a:defRPr>
              </a:pPr>
              <a:endParaRPr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684" name="Shape 684"/>
            <p:cNvSpPr/>
            <p:nvPr/>
          </p:nvSpPr>
          <p:spPr>
            <a:xfrm rot="21420000">
              <a:off x="14584" y="312844"/>
              <a:ext cx="9175813" cy="507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82" extrusionOk="0">
                  <a:moveTo>
                    <a:pt x="0" y="18514"/>
                  </a:moveTo>
                  <a:cubicBezTo>
                    <a:pt x="1023" y="16364"/>
                    <a:pt x="3563" y="5413"/>
                    <a:pt x="6136" y="5767"/>
                  </a:cubicBezTo>
                  <a:cubicBezTo>
                    <a:pt x="8710" y="6121"/>
                    <a:pt x="12864" y="21600"/>
                    <a:pt x="15441" y="20639"/>
                  </a:cubicBezTo>
                  <a:cubicBezTo>
                    <a:pt x="18019" y="19678"/>
                    <a:pt x="20319" y="4300"/>
                    <a:pt x="21600" y="0"/>
                  </a:cubicBezTo>
                </a:path>
              </a:pathLst>
            </a:custGeom>
            <a:noFill/>
            <a:ln w="9525" cap="flat">
              <a:solidFill>
                <a:srgbClr val="00C1C6">
                  <a:alpha val="78000"/>
                </a:srgbClr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457200" eaLnBrk="1" fontAlgn="auto">
                <a:spcBef>
                  <a:spcPts val="0"/>
                </a:spcBef>
                <a:spcAft>
                  <a:spcPts val="0"/>
                </a:spcAft>
                <a:defRPr sz="1800">
                  <a:uFill>
                    <a:solidFill>
                      <a:srgbClr val="000000"/>
                    </a:solidFill>
                  </a:uFill>
                  <a:latin typeface="Constantia"/>
                  <a:ea typeface="Constantia"/>
                  <a:cs typeface="Constantia"/>
                  <a:sym typeface="Constantia"/>
                </a:defRPr>
              </a:pPr>
              <a:endParaRPr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686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283" y="6170939"/>
            <a:ext cx="1707268" cy="615367"/>
          </a:xfrm>
          <a:prstGeom prst="rect">
            <a:avLst/>
          </a:prstGeom>
          <a:ln w="12700"/>
        </p:spPr>
      </p:pic>
      <p:pic>
        <p:nvPicPr>
          <p:cNvPr id="687" name="image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280" y="6170939"/>
            <a:ext cx="1406020" cy="615367"/>
          </a:xfrm>
          <a:prstGeom prst="rect">
            <a:avLst/>
          </a:prstGeom>
          <a:ln w="12700"/>
        </p:spPr>
      </p:pic>
      <p:sp>
        <p:nvSpPr>
          <p:cNvPr id="688" name="Shape 688"/>
          <p:cNvSpPr>
            <a:spLocks noGrp="1"/>
          </p:cNvSpPr>
          <p:nvPr>
            <p:ph type="title"/>
          </p:nvPr>
        </p:nvSpPr>
        <p:spPr>
          <a:xfrm>
            <a:off x="457200" y="704087"/>
            <a:ext cx="8305800" cy="63755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3600">
                <a:solidFill>
                  <a:srgbClr val="00748E"/>
                </a:solidFill>
                <a:uFill>
                  <a:solidFill>
                    <a:srgbClr val="00748E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689" name="Shape 689"/>
          <p:cNvSpPr>
            <a:spLocks noGrp="1"/>
          </p:cNvSpPr>
          <p:nvPr>
            <p:ph type="body" idx="1"/>
          </p:nvPr>
        </p:nvSpPr>
        <p:spPr>
          <a:xfrm>
            <a:off x="457200" y="1508124"/>
            <a:ext cx="8305800" cy="4662816"/>
          </a:xfrm>
          <a:prstGeom prst="rect">
            <a:avLst/>
          </a:prstGeom>
        </p:spPr>
        <p:txBody>
          <a:bodyPr/>
          <a:lstStyle>
            <a:lvl1pPr marL="274320" indent="-274320">
              <a:spcBef>
                <a:spcPts val="600"/>
              </a:spcBef>
              <a:buClr>
                <a:srgbClr val="00D7E1"/>
              </a:buClr>
              <a:buSzPct val="95000"/>
              <a:buFont typeface="Wingdings 2"/>
              <a:buChar char=""/>
              <a:defRPr sz="2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1pPr>
            <a:lvl2pPr marL="640080" indent="-246888">
              <a:spcBef>
                <a:spcPts val="500"/>
              </a:spcBef>
              <a:buClr>
                <a:srgbClr val="0485D1"/>
              </a:buClr>
              <a:buSzPct val="85000"/>
              <a:buFont typeface="Wingdings 2"/>
              <a:buChar char=""/>
              <a:defRPr sz="2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2pPr>
            <a:lvl3pPr marL="914400" indent="-246887">
              <a:buClr>
                <a:srgbClr val="00ADE1"/>
              </a:buClr>
              <a:buSzPct val="70000"/>
              <a:buFont typeface="Wingdings 2"/>
              <a:buChar char=""/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3pPr>
            <a:lvl4pPr marL="1188719" indent="-210311">
              <a:buClr>
                <a:srgbClr val="00D7E1"/>
              </a:buClr>
              <a:buSzPct val="65000"/>
              <a:buFont typeface="Wingdings 2"/>
              <a:buChar char="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4pPr>
            <a:lvl5pPr marL="1463039" indent="-210311">
              <a:buClr>
                <a:srgbClr val="00D5AB"/>
              </a:buClr>
              <a:buSzPct val="65000"/>
              <a:buFont typeface="Wingdings 2"/>
              <a:buChar char="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0" name="Shape 690"/>
          <p:cNvSpPr>
            <a:spLocks noGrp="1"/>
          </p:cNvSpPr>
          <p:nvPr>
            <p:ph type="sldNum" sz="quarter" idx="2"/>
          </p:nvPr>
        </p:nvSpPr>
        <p:spPr>
          <a:xfrm>
            <a:off x="8544321" y="6543675"/>
            <a:ext cx="142479" cy="177800"/>
          </a:xfrm>
          <a:prstGeom prst="rect">
            <a:avLst/>
          </a:prstGeom>
          <a:ln>
            <a:round/>
          </a:ln>
        </p:spPr>
        <p:txBody>
          <a:bodyPr lIns="0" tIns="0" rIns="0" bIns="0" anchor="b"/>
          <a:lstStyle>
            <a:lvl1pPr defTabSz="457200">
              <a:defRPr>
                <a:solidFill>
                  <a:srgbClr val="007088"/>
                </a:solidFill>
                <a:uFill>
                  <a:solidFill>
                    <a:srgbClr val="007088"/>
                  </a:solidFill>
                </a:u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85186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ci-blue">
    <p:bg>
      <p:bgPr>
        <a:gradFill flip="none" rotWithShape="1">
          <a:gsLst>
            <a:gs pos="0">
              <a:srgbClr val="021EAA"/>
            </a:gs>
            <a:gs pos="100000">
              <a:srgbClr val="0080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image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12" y="6211887"/>
            <a:ext cx="817563" cy="420688"/>
          </a:xfrm>
          <a:prstGeom prst="rect">
            <a:avLst/>
          </a:prstGeom>
          <a:ln w="12700">
            <a:miter lim="400000"/>
          </a:ln>
        </p:spPr>
      </p:pic>
      <p:sp>
        <p:nvSpPr>
          <p:cNvPr id="698" name="Shape 698"/>
          <p:cNvSpPr/>
          <p:nvPr/>
        </p:nvSpPr>
        <p:spPr>
          <a:xfrm>
            <a:off x="457200" y="6400800"/>
            <a:ext cx="3556000" cy="793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99" name="Shape 699"/>
          <p:cNvSpPr/>
          <p:nvPr/>
        </p:nvSpPr>
        <p:spPr>
          <a:xfrm flipH="1" flipV="1">
            <a:off x="273050" y="758825"/>
            <a:ext cx="8550275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929292">
                <a:alpha val="39999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00" name="Shape 700"/>
          <p:cNvSpPr/>
          <p:nvPr/>
        </p:nvSpPr>
        <p:spPr>
          <a:xfrm>
            <a:off x="5105400" y="6400800"/>
            <a:ext cx="3556000" cy="7938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0" tIns="0" rIns="0" bIns="0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01" name="Shape 70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35" marR="40635" defTabSz="912812"/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02" name="Shape 70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1947" marR="40635" indent="-341312" defTabSz="912812">
              <a:buFont typeface="Arial"/>
            </a:lvl1pPr>
            <a:lvl2pPr marL="781997" marR="40635" indent="-284162" defTabSz="912812"/>
            <a:lvl3pPr marL="1182047" marR="40635" indent="-227012" defTabSz="912812"/>
            <a:lvl4pPr marL="1639247" marR="40635" indent="-227012" defTabSz="912812"/>
            <a:lvl5pPr marL="2096447" marR="40635" indent="-227012" defTabSz="912812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3" name="Shape 703"/>
          <p:cNvSpPr>
            <a:spLocks noGrp="1"/>
          </p:cNvSpPr>
          <p:nvPr>
            <p:ph type="sldNum" sz="quarter" idx="2"/>
          </p:nvPr>
        </p:nvSpPr>
        <p:spPr>
          <a:xfrm>
            <a:off x="4387713" y="6388100"/>
            <a:ext cx="368574" cy="381000"/>
          </a:xfrm>
          <a:prstGeom prst="rect">
            <a:avLst/>
          </a:prstGeom>
        </p:spPr>
        <p:txBody>
          <a:bodyPr/>
          <a:lstStyle>
            <a:lvl1pPr algn="ctr" defTabSz="584200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Default - Title and Content">
    <p:bg>
      <p:bgPr>
        <a:gradFill flip="none" rotWithShape="1">
          <a:gsLst>
            <a:gs pos="30000">
              <a:srgbClr val="DAE3EB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6157912"/>
            <a:ext cx="1243013" cy="547688"/>
          </a:xfrm>
          <a:prstGeom prst="rect">
            <a:avLst/>
          </a:prstGeom>
          <a:ln w="12700">
            <a:miter lim="400000"/>
          </a:ln>
        </p:spPr>
      </p:pic>
      <p:sp>
        <p:nvSpPr>
          <p:cNvPr id="711" name="Shape 71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924800" cy="13716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defRPr sz="3600">
                <a:solidFill>
                  <a:srgbClr val="8D4300"/>
                </a:solidFill>
                <a:uFill>
                  <a:solidFill>
                    <a:srgbClr val="8D43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12" name="Shape 712"/>
          <p:cNvSpPr>
            <a:spLocks noGrp="1"/>
          </p:cNvSpPr>
          <p:nvPr>
            <p:ph type="body" idx="1"/>
          </p:nvPr>
        </p:nvSpPr>
        <p:spPr>
          <a:xfrm>
            <a:off x="381000" y="1524000"/>
            <a:ext cx="8382000" cy="53340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>
              <a:spcBef>
                <a:spcPts val="500"/>
              </a:spcBef>
              <a:buClr>
                <a:srgbClr val="00A8AA"/>
              </a:buClr>
              <a:buSzPct val="100000"/>
              <a:buChar char="•"/>
              <a:defRPr sz="240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>
              <a:spcBef>
                <a:spcPts val="500"/>
              </a:spcBef>
              <a:buClr>
                <a:srgbClr val="00D8DA"/>
              </a:buClr>
              <a:buFont typeface="Times"/>
              <a:defRPr sz="240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>
              <a:buClr>
                <a:srgbClr val="929292"/>
              </a:buClr>
              <a:buFontTx/>
              <a:defRPr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>
              <a:spcBef>
                <a:spcPts val="500"/>
              </a:spcBef>
              <a:buClr>
                <a:srgbClr val="585858"/>
              </a:buClr>
              <a:buFontTx/>
              <a:buChar char="–"/>
              <a:defRPr sz="240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>
              <a:spcBef>
                <a:spcPts val="500"/>
              </a:spcBef>
              <a:buClr>
                <a:srgbClr val="585858"/>
              </a:buClr>
              <a:buFontTx/>
              <a:buChar char="»"/>
              <a:defRPr sz="2400">
                <a:solidFill>
                  <a:srgbClr val="585858"/>
                </a:solidFill>
                <a:uFill>
                  <a:solidFill>
                    <a:srgbClr val="585858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3" name="Shape 713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44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empmod - No Graphics">
    <p:bg>
      <p:bgPr>
        <a:gradFill flip="none" rotWithShape="1">
          <a:gsLst>
            <a:gs pos="0">
              <a:srgbClr val="021EAA"/>
            </a:gs>
            <a:gs pos="100000">
              <a:srgbClr val="2E94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7" marR="39688" indent="-39687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21" name="Shape 721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633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9687" marR="39688" indent="-39687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33425" marR="39688" indent="-280987">
              <a:lnSpc>
                <a:spcPct val="88000"/>
              </a:lnSpc>
              <a:spcBef>
                <a:spcPts val="13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795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652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510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2" name="Shape 722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Shape 7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14353"/>
          </a:lstStyle>
          <a:p>
            <a:r>
              <a:t>Title Text</a:t>
            </a:r>
          </a:p>
        </p:txBody>
      </p:sp>
      <p:sp>
        <p:nvSpPr>
          <p:cNvPr id="730" name="Shape 7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914353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empmod copy 1">
    <p:bg>
      <p:bgPr>
        <a:gradFill flip="none" rotWithShape="1">
          <a:gsLst>
            <a:gs pos="0">
              <a:srgbClr val="021EAA"/>
            </a:gs>
            <a:gs pos="100000">
              <a:srgbClr val="2E94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Shape 737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7" marR="39688" indent="-39687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38" name="Shape 738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633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9687" marR="39688" indent="-39687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33425" marR="39688" indent="-280987">
              <a:lnSpc>
                <a:spcPct val="88000"/>
              </a:lnSpc>
              <a:spcBef>
                <a:spcPts val="13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795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652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510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9" name="Shape 739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Tempmod">
    <p:bg>
      <p:bgPr>
        <a:gradFill flip="none" rotWithShape="1">
          <a:gsLst>
            <a:gs pos="0">
              <a:srgbClr val="021EAA"/>
            </a:gs>
            <a:gs pos="100000">
              <a:srgbClr val="2F95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Shape 746"/>
          <p:cNvSpPr/>
          <p:nvPr/>
        </p:nvSpPr>
        <p:spPr>
          <a:xfrm>
            <a:off x="103187" y="620712"/>
            <a:ext cx="8839201" cy="1588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blurRad="63500" dist="381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47" name="Shape 747"/>
          <p:cNvSpPr/>
          <p:nvPr/>
        </p:nvSpPr>
        <p:spPr>
          <a:xfrm flipV="1">
            <a:off x="293687" y="6392862"/>
            <a:ext cx="8562976" cy="1588"/>
          </a:xfrm>
          <a:prstGeom prst="line">
            <a:avLst/>
          </a:prstGeom>
          <a:ln w="25400">
            <a:solidFill>
              <a:srgbClr val="A7A7A7"/>
            </a:solidFill>
          </a:ln>
          <a:effectLst>
            <a:outerShdw blurRad="63500" dist="12700" dir="2700000" rotWithShape="0">
              <a:srgbClr val="000000">
                <a:alpha val="74996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48" name="Shape 748"/>
          <p:cNvSpPr/>
          <p:nvPr/>
        </p:nvSpPr>
        <p:spPr>
          <a:xfrm>
            <a:off x="166687" y="6389687"/>
            <a:ext cx="8828088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5" marR="40635" algn="ctr" defTabSz="912812">
              <a:buClr>
                <a:srgbClr val="A7A7A7"/>
              </a:buClr>
              <a:buFont typeface="Arial"/>
              <a:defRPr>
                <a:solidFill>
                  <a:srgbClr val="A7A7A7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A7A7A7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sz="1200" kern="0"/>
              <a:t>Scientific Computing and Imaging Institute, University of Utah</a:t>
            </a:r>
          </a:p>
        </p:txBody>
      </p:sp>
      <p:pic>
        <p:nvPicPr>
          <p:cNvPr id="749" name="SCI_logo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15300" y="635000"/>
            <a:ext cx="838200" cy="368300"/>
          </a:xfrm>
          <a:prstGeom prst="rect">
            <a:avLst/>
          </a:prstGeom>
          <a:ln w="12700">
            <a:miter lim="400000"/>
          </a:ln>
        </p:spPr>
      </p:pic>
      <p:sp>
        <p:nvSpPr>
          <p:cNvPr id="750" name="Shape 750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4996"/>
              </a:srgbClr>
            </a:outerShdw>
          </a:effectLst>
        </p:spPr>
        <p:txBody>
          <a:bodyPr anchor="t"/>
          <a:lstStyle>
            <a:lvl1pPr marL="52383" marR="52383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51" name="Shape 751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596" rotWithShape="0">
              <a:srgbClr val="000000">
                <a:alpha val="74996"/>
              </a:srgbClr>
            </a:outerShdw>
          </a:effectLst>
        </p:spPr>
        <p:txBody>
          <a:bodyPr/>
          <a:lstStyle>
            <a:lvl1pPr marL="336545" marR="52383" indent="-284162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95333" marR="52383" indent="-279400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241420" marR="52383" indent="-274637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527169" marR="52383" indent="-169862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812919" marR="52383" indent="-169862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2" name="Shape 752"/>
          <p:cNvSpPr>
            <a:spLocks noGrp="1"/>
          </p:cNvSpPr>
          <p:nvPr>
            <p:ph type="sldNum" sz="quarter" idx="2"/>
          </p:nvPr>
        </p:nvSpPr>
        <p:spPr>
          <a:xfrm>
            <a:off x="4387713" y="6388100"/>
            <a:ext cx="368574" cy="381000"/>
          </a:xfrm>
          <a:prstGeom prst="rect">
            <a:avLst/>
          </a:prstGeom>
        </p:spPr>
        <p:txBody>
          <a:bodyPr/>
          <a:lstStyle>
            <a:lvl1pPr algn="ctr" defTabSz="5842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Office Them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40639" marR="40639" algn="ctr" defTabSz="457200">
              <a:defRPr sz="44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60" name="Shape 76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>
            <a:miter lim="400000"/>
          </a:ln>
        </p:spPr>
        <p:txBody>
          <a:bodyPr lIns="50800" tIns="50800" rIns="50800" bIns="50800"/>
          <a:lstStyle>
            <a:lvl1pPr marL="383540" marR="40639" defTabSz="457200">
              <a:buClr>
                <a:srgbClr val="000000"/>
              </a:buClr>
              <a:buSzPct val="100000"/>
              <a:buFont typeface="Arial"/>
              <a:buChar char="•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  <a:lvl2pPr marL="783590" marR="40639" defTabSz="457200">
              <a:spcBef>
                <a:spcPts val="700"/>
              </a:spcBef>
              <a:buClr>
                <a:srgbClr val="000000"/>
              </a:buClr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2pPr>
            <a:lvl3pPr marL="1183639" marR="40639" defTabSz="457200">
              <a:buClr>
                <a:srgbClr val="000000"/>
              </a:buCl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3pPr>
            <a:lvl4pPr marL="1640839" marR="40639" defTabSz="457200">
              <a:buClr>
                <a:srgbClr val="000000"/>
              </a:buClr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4pPr>
            <a:lvl5pPr marL="2098039" marR="40639" defTabSz="457200">
              <a:buClr>
                <a:srgbClr val="000000"/>
              </a:buClr>
              <a:buChar char="»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1" name="Shape 761"/>
          <p:cNvSpPr>
            <a:spLocks noGrp="1"/>
          </p:cNvSpPr>
          <p:nvPr>
            <p:ph type="sldNum" sz="quarter" idx="2"/>
          </p:nvPr>
        </p:nvSpPr>
        <p:spPr>
          <a:xfrm>
            <a:off x="7485608" y="6399212"/>
            <a:ext cx="268784" cy="279401"/>
          </a:xfrm>
          <a:prstGeom prst="rect">
            <a:avLst/>
          </a:prstGeom>
        </p:spPr>
        <p:txBody>
          <a:bodyPr anchor="ctr"/>
          <a:lstStyle>
            <a:lvl1pPr algn="ctr" defTabSz="584200">
              <a:defRPr>
                <a:solidFill>
                  <a:srgbClr val="9B9B9B"/>
                </a:solidFill>
                <a:uFill>
                  <a:solidFill>
                    <a:srgbClr val="9B9B9B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Default - Title and Content">
    <p:bg>
      <p:bgPr>
        <a:gradFill flip="none" rotWithShape="1">
          <a:gsLst>
            <a:gs pos="0">
              <a:srgbClr val="021EAA"/>
            </a:gs>
            <a:gs pos="100000">
              <a:srgbClr val="2E94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Shape 777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6663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4996"/>
              </a:srgbClr>
            </a:outerShdw>
          </a:effectLst>
        </p:spPr>
        <p:txBody>
          <a:bodyPr anchor="t"/>
          <a:lstStyle>
            <a:lvl1pPr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78" name="Shape 778"/>
          <p:cNvSpPr>
            <a:spLocks noGrp="1"/>
          </p:cNvSpPr>
          <p:nvPr>
            <p:ph type="body" idx="1"/>
          </p:nvPr>
        </p:nvSpPr>
        <p:spPr>
          <a:xfrm>
            <a:off x="271462" y="1236662"/>
            <a:ext cx="8609013" cy="5621338"/>
          </a:xfrm>
          <a:prstGeom prst="rect">
            <a:avLst/>
          </a:prstGeom>
          <a:ln>
            <a:miter lim="400000"/>
          </a:ln>
          <a:effectLst>
            <a:outerShdw blurRad="63500" dist="50800" dir="3284200" rotWithShape="0">
              <a:srgbClr val="000000">
                <a:alpha val="74996"/>
              </a:srgbClr>
            </a:outerShdw>
          </a:effectLst>
        </p:spPr>
        <p:txBody>
          <a:bodyPr/>
          <a:lstStyle>
            <a:lvl1pPr marL="342893" indent="-342893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04844" indent="-279400">
              <a:lnSpc>
                <a:spcPct val="88000"/>
              </a:lnSpc>
              <a:spcBef>
                <a:spcPts val="13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50931" indent="-274637">
              <a:lnSpc>
                <a:spcPct val="88000"/>
              </a:lnSpc>
              <a:spcBef>
                <a:spcPts val="12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36681" indent="-169862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22431" indent="-169862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9" name="Shape 779"/>
          <p:cNvSpPr>
            <a:spLocks noGrp="1"/>
          </p:cNvSpPr>
          <p:nvPr>
            <p:ph type="sldNum" sz="quarter" idx="2"/>
          </p:nvPr>
        </p:nvSpPr>
        <p:spPr>
          <a:xfrm>
            <a:off x="4362450" y="6388100"/>
            <a:ext cx="419100" cy="431552"/>
          </a:xfrm>
          <a:prstGeom prst="rect">
            <a:avLst/>
          </a:prstGeom>
        </p:spPr>
        <p:txBody>
          <a:bodyPr/>
          <a:lstStyle>
            <a:lvl1pPr algn="ctr" defTabSz="584200"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emp0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Shape 786"/>
          <p:cNvSpPr/>
          <p:nvPr/>
        </p:nvSpPr>
        <p:spPr>
          <a:xfrm>
            <a:off x="103187" y="762000"/>
            <a:ext cx="8950326" cy="1588"/>
          </a:xfrm>
          <a:prstGeom prst="line">
            <a:avLst/>
          </a:prstGeom>
          <a:ln w="12700">
            <a:solidFill>
              <a:srgbClr val="A7A7A7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787" name="Shape 787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7620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marL="42623" marR="42623">
              <a:lnSpc>
                <a:spcPct val="88000"/>
              </a:lnSpc>
              <a:defRPr sz="36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788" name="Shape 788"/>
          <p:cNvSpPr>
            <a:spLocks noGrp="1"/>
          </p:cNvSpPr>
          <p:nvPr>
            <p:ph type="body" idx="1"/>
          </p:nvPr>
        </p:nvSpPr>
        <p:spPr>
          <a:xfrm>
            <a:off x="271462" y="914400"/>
            <a:ext cx="8609013" cy="5943600"/>
          </a:xfrm>
          <a:prstGeom prst="rect">
            <a:avLst/>
          </a:prstGeom>
          <a:ln>
            <a:miter lim="400000"/>
          </a:ln>
        </p:spPr>
        <p:txBody>
          <a:bodyPr/>
          <a:lstStyle>
            <a:lvl1pPr marL="449023" marR="42623" indent="-40640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 marL="706198" marR="42623" indent="-249237">
              <a:lnSpc>
                <a:spcPct val="120000"/>
              </a:lnSpc>
              <a:spcBef>
                <a:spcPts val="0"/>
              </a:spcBef>
              <a:buClrTx/>
              <a:buFontTx/>
              <a:defRPr sz="2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104661" marR="42623" indent="-246062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defRPr sz="2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358661" marR="42623" indent="-15240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defRPr sz="16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1614248" marR="42623" indent="-15240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defRPr sz="1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9" name="Shape 789"/>
          <p:cNvSpPr>
            <a:spLocks noGrp="1"/>
          </p:cNvSpPr>
          <p:nvPr>
            <p:ph type="sldNum" sz="quarter" idx="2"/>
          </p:nvPr>
        </p:nvSpPr>
        <p:spPr>
          <a:xfrm>
            <a:off x="4449855" y="6583362"/>
            <a:ext cx="244290" cy="224031"/>
          </a:xfrm>
          <a:prstGeom prst="rect">
            <a:avLst/>
          </a:prstGeom>
        </p:spPr>
        <p:txBody>
          <a:bodyPr lIns="38100" tIns="38100" rIns="38100" bIns="38100"/>
          <a:lstStyle>
            <a:lvl1pPr algn="ctr" defTabSz="584200">
              <a:defRPr sz="11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 -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>
            <a:spLocks noGrp="1"/>
          </p:cNvSpPr>
          <p:nvPr>
            <p:ph type="sldNum" sz="quarter" idx="2"/>
          </p:nvPr>
        </p:nvSpPr>
        <p:spPr>
          <a:xfrm>
            <a:off x="4248150" y="6400800"/>
            <a:ext cx="647700" cy="723900"/>
          </a:xfrm>
          <a:prstGeom prst="rect">
            <a:avLst/>
          </a:prstGeom>
        </p:spPr>
        <p:txBody>
          <a:bodyPr/>
          <a:lstStyle>
            <a:lvl1pPr algn="ctr" defTabSz="584200">
              <a:defRPr sz="42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074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374249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empmod copy 1">
    <p:bg>
      <p:bgPr>
        <a:gradFill flip="none" rotWithShape="1">
          <a:gsLst>
            <a:gs pos="0">
              <a:srgbClr val="021EAA"/>
            </a:gs>
            <a:gs pos="100000">
              <a:srgbClr val="2E94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Shape 803"/>
          <p:cNvSpPr>
            <a:spLocks noGrp="1"/>
          </p:cNvSpPr>
          <p:nvPr>
            <p:ph type="title"/>
          </p:nvPr>
        </p:nvSpPr>
        <p:spPr>
          <a:xfrm>
            <a:off x="-150813" y="0"/>
            <a:ext cx="9067801" cy="1238250"/>
          </a:xfrm>
          <a:prstGeom prst="rect">
            <a:avLst/>
          </a:prstGeom>
          <a:ln>
            <a:miter lim="400000"/>
          </a:ln>
          <a:effectLst>
            <a:outerShdw blurRad="63500" dist="50800" dir="2700000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 anchor="t"/>
          <a:lstStyle>
            <a:lvl1pPr marL="39687" marR="39688" indent="-39687">
              <a:lnSpc>
                <a:spcPct val="88000"/>
              </a:lnSpc>
              <a:defRPr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04" name="Shape 804"/>
          <p:cNvSpPr>
            <a:spLocks noGrp="1"/>
          </p:cNvSpPr>
          <p:nvPr>
            <p:ph type="body" idx="1"/>
          </p:nvPr>
        </p:nvSpPr>
        <p:spPr>
          <a:xfrm>
            <a:off x="271462" y="1238250"/>
            <a:ext cx="8609013" cy="5619750"/>
          </a:xfrm>
          <a:prstGeom prst="rect">
            <a:avLst/>
          </a:prstGeom>
          <a:ln>
            <a:miter lim="400000"/>
          </a:ln>
          <a:effectLst>
            <a:outerShdw blurRad="63500" dist="50800" dir="3378633" rotWithShape="0">
              <a:srgbClr val="000000">
                <a:alpha val="75000"/>
              </a:srgbClr>
            </a:outerShdw>
          </a:effectLst>
        </p:spPr>
        <p:txBody>
          <a:bodyPr lIns="50800" tIns="50800" rIns="50800" bIns="50800"/>
          <a:lstStyle>
            <a:lvl1pPr marL="39687" marR="39688" indent="-39687">
              <a:lnSpc>
                <a:spcPct val="88000"/>
              </a:lnSpc>
              <a:spcBef>
                <a:spcPts val="1400"/>
              </a:spcBef>
              <a:buClrTx/>
              <a:defRPr sz="4000" b="1"/>
            </a:lvl1pPr>
            <a:lvl2pPr marL="733425" marR="39688" indent="-280987">
              <a:lnSpc>
                <a:spcPct val="88000"/>
              </a:lnSpc>
              <a:spcBef>
                <a:spcPts val="1300"/>
              </a:spcBef>
              <a:buClr>
                <a:srgbClr val="FFFC79"/>
              </a:buClr>
              <a:buFont typeface="Helvetica"/>
              <a:defRPr sz="36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2pPr>
            <a:lvl3pPr marL="1179512" marR="39688" indent="-276225">
              <a:lnSpc>
                <a:spcPct val="88000"/>
              </a:lnSpc>
              <a:spcBef>
                <a:spcPts val="1100"/>
              </a:spcBef>
              <a:buClr>
                <a:srgbClr val="FFFC79"/>
              </a:buClr>
              <a:buFont typeface="Helvetica"/>
              <a:buChar char="­"/>
              <a:defRPr sz="32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3pPr>
            <a:lvl4pPr marL="146526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SzPct val="75000"/>
              <a:buFont typeface="Monotype Sorts"/>
              <a:buChar char="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4pPr>
            <a:lvl5pPr marL="1751012" marR="39688" indent="-171450">
              <a:lnSpc>
                <a:spcPct val="88000"/>
              </a:lnSpc>
              <a:spcBef>
                <a:spcPts val="500"/>
              </a:spcBef>
              <a:buClr>
                <a:srgbClr val="FFFC79"/>
              </a:buClr>
              <a:buFont typeface="Helvetica"/>
              <a:buChar char="–"/>
              <a:defRPr sz="1400" b="1">
                <a:solidFill>
                  <a:srgbClr val="FFFC79"/>
                </a:solidFill>
                <a:uFill>
                  <a:solidFill>
                    <a:srgbClr val="FFFC79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5" name="Shape 805"/>
          <p:cNvSpPr>
            <a:spLocks noGrp="1"/>
          </p:cNvSpPr>
          <p:nvPr>
            <p:ph type="sldNum" sz="quarter" idx="2"/>
          </p:nvPr>
        </p:nvSpPr>
        <p:spPr>
          <a:xfrm>
            <a:off x="4345334" y="6388100"/>
            <a:ext cx="453332" cy="469900"/>
          </a:xfrm>
          <a:prstGeom prst="rect">
            <a:avLst/>
          </a:prstGeom>
        </p:spPr>
        <p:txBody>
          <a:bodyPr/>
          <a:lstStyle>
            <a:lvl1pPr algn="ctr" defTabSz="584200">
              <a:defRPr sz="24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bg>
      <p:bgPr>
        <a:gradFill flip="none" rotWithShape="1">
          <a:gsLst>
            <a:gs pos="0">
              <a:srgbClr val="0066FF"/>
            </a:gs>
            <a:gs pos="100000">
              <a:srgbClr val="0000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image1.png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12" y="6211887"/>
            <a:ext cx="817563" cy="420688"/>
          </a:xfrm>
          <a:prstGeom prst="rect">
            <a:avLst/>
          </a:prstGeom>
          <a:ln w="12700">
            <a:miter lim="400000"/>
          </a:ln>
        </p:spPr>
      </p:pic>
      <p:sp>
        <p:nvSpPr>
          <p:cNvPr id="830" name="Shape 830" descr="Straight Connector 11"/>
          <p:cNvSpPr/>
          <p:nvPr/>
        </p:nvSpPr>
        <p:spPr>
          <a:xfrm>
            <a:off x="457200" y="6400800"/>
            <a:ext cx="3556001" cy="793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31" name="Shape 831" descr="Straight Connector 14"/>
          <p:cNvSpPr/>
          <p:nvPr/>
        </p:nvSpPr>
        <p:spPr>
          <a:xfrm flipH="1" flipV="1">
            <a:off x="273049" y="760094"/>
            <a:ext cx="8550276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dist="38100" dir="2700000" rotWithShape="0">
              <a:srgbClr val="808080">
                <a:alpha val="39999"/>
              </a:srgbClr>
            </a:outerShdw>
          </a:effectLst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32" name="Shape 832" descr="Straight Connector 16"/>
          <p:cNvSpPr/>
          <p:nvPr/>
        </p:nvSpPr>
        <p:spPr>
          <a:xfrm>
            <a:off x="5105400" y="6400800"/>
            <a:ext cx="3556001" cy="793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33" name="Shape 8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45703" tIns="45703" rIns="45703" bIns="45703">
            <a:normAutofit/>
          </a:bodyPr>
          <a:lstStyle>
            <a:lvl1pPr defTabSz="911225">
              <a:defRPr>
                <a:solidFill>
                  <a:srgbClr val="FFFF00"/>
                </a:solidFill>
                <a:uFillTx/>
              </a:defRPr>
            </a:lvl1pPr>
          </a:lstStyle>
          <a:p>
            <a:r>
              <a:t>Title Text</a:t>
            </a:r>
          </a:p>
        </p:txBody>
      </p:sp>
      <p:sp>
        <p:nvSpPr>
          <p:cNvPr id="834" name="Shape 834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1225">
              <a:defRPr>
                <a:solidFill>
                  <a:srgbClr val="002060"/>
                </a:solidFill>
                <a:uFillTx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bg>
      <p:bgPr>
        <a:gradFill flip="none" rotWithShape="1">
          <a:gsLst>
            <a:gs pos="0">
              <a:srgbClr val="D9D9D9"/>
            </a:gs>
            <a:gs pos="64999">
              <a:srgbClr val="FFFFFF"/>
            </a:gs>
            <a:gs pos="100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>
            <a:spLocks noGrp="1"/>
          </p:cNvSpPr>
          <p:nvPr>
            <p:ph type="body" idx="1"/>
          </p:nvPr>
        </p:nvSpPr>
        <p:spPr>
          <a:xfrm>
            <a:off x="889000" y="2074333"/>
            <a:ext cx="6731001" cy="6572250"/>
          </a:xfrm>
          <a:prstGeom prst="rect">
            <a:avLst/>
          </a:prstGeom>
          <a:ln>
            <a:miter lim="400000"/>
          </a:ln>
        </p:spPr>
        <p:txBody>
          <a:bodyPr lIns="40819" tIns="40819" rIns="40819" bIns="40819">
            <a:normAutofit/>
          </a:bodyPr>
          <a:lstStyle>
            <a:lvl1pPr marL="367374" indent="-367374" defTabSz="653109">
              <a:spcBef>
                <a:spcPts val="400"/>
              </a:spcBef>
              <a:buClrTx/>
              <a:buSzPct val="100000"/>
              <a:buFont typeface="Arial"/>
              <a:buChar char="•"/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1013281" indent="-360171" defTabSz="653109">
              <a:spcBef>
                <a:spcPts val="400"/>
              </a:spcBef>
              <a:buClrTx/>
              <a:buChar char="–"/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644036" indent="-337815" defTabSz="653109">
              <a:spcBef>
                <a:spcPts val="400"/>
              </a:spcBef>
              <a:buClrTx/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2336125" indent="-376794" defTabSz="653109">
              <a:buClrTx/>
              <a:buChar char="–"/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989235" indent="-376794" defTabSz="653109">
              <a:buClrTx/>
              <a:buChar char="»"/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2" name="Shape 842"/>
          <p:cNvSpPr>
            <a:spLocks noGrp="1"/>
          </p:cNvSpPr>
          <p:nvPr>
            <p:ph type="title"/>
          </p:nvPr>
        </p:nvSpPr>
        <p:spPr>
          <a:xfrm>
            <a:off x="962339" y="982929"/>
            <a:ext cx="6986489" cy="1015503"/>
          </a:xfrm>
          <a:prstGeom prst="rect">
            <a:avLst/>
          </a:prstGeom>
          <a:ln>
            <a:miter lim="400000"/>
          </a:ln>
        </p:spPr>
        <p:txBody>
          <a:bodyPr lIns="40819" tIns="40819" rIns="40819" bIns="40819">
            <a:normAutofit/>
          </a:bodyPr>
          <a:lstStyle>
            <a:lvl1pPr algn="ctr" defTabSz="653109">
              <a:defRPr sz="5000" b="1">
                <a:solidFill>
                  <a:srgbClr val="545B4B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43" name="Shape 843"/>
          <p:cNvSpPr>
            <a:spLocks noGrp="1"/>
          </p:cNvSpPr>
          <p:nvPr>
            <p:ph type="sldNum" sz="quarter" idx="2"/>
          </p:nvPr>
        </p:nvSpPr>
        <p:spPr>
          <a:xfrm>
            <a:off x="10922000" y="8574087"/>
            <a:ext cx="3556000" cy="457201"/>
          </a:xfrm>
          <a:prstGeom prst="rect">
            <a:avLst/>
          </a:prstGeom>
        </p:spPr>
        <p:txBody>
          <a:bodyPr wrap="square" lIns="28575" tIns="28575" rIns="28575" bIns="28575" anchor="ctr"/>
          <a:lstStyle>
            <a:lvl1pPr defTabSz="653109">
              <a:defRPr sz="10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2" name="Group 852"/>
          <p:cNvGrpSpPr/>
          <p:nvPr/>
        </p:nvGrpSpPr>
        <p:grpSpPr>
          <a:xfrm>
            <a:off x="7086599" y="5438404"/>
            <a:ext cx="1981202" cy="428998"/>
            <a:chOff x="0" y="0"/>
            <a:chExt cx="1981200" cy="428997"/>
          </a:xfrm>
        </p:grpSpPr>
        <p:pic>
          <p:nvPicPr>
            <p:cNvPr id="850" name="image1.png" descr="SCI-logo-ppt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7760" y="0"/>
              <a:ext cx="793441" cy="4289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51" name="image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62609"/>
              <a:ext cx="1156327" cy="3293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53" name="Shape 853"/>
          <p:cNvSpPr>
            <a:spLocks noGrp="1"/>
          </p:cNvSpPr>
          <p:nvPr>
            <p:ph type="title"/>
          </p:nvPr>
        </p:nvSpPr>
        <p:spPr>
          <a:xfrm>
            <a:off x="228600" y="1028700"/>
            <a:ext cx="8077200" cy="571500"/>
          </a:xfrm>
          <a:prstGeom prst="rect">
            <a:avLst/>
          </a:prstGeom>
          <a:ln>
            <a:miter lim="400000"/>
          </a:ln>
          <a:effectLst>
            <a:outerShdw blurRad="101600" dist="38100" dir="2700000" rotWithShape="0">
              <a:srgbClr val="404040">
                <a:alpha val="68000"/>
              </a:srgbClr>
            </a:outerShdw>
          </a:effectLst>
        </p:spPr>
        <p:txBody>
          <a:bodyPr lIns="45719" tIns="45719" rIns="45719" bIns="45719" anchor="t">
            <a:normAutofit/>
          </a:bodyPr>
          <a:lstStyle>
            <a:lvl1pPr defTabSz="1219200">
              <a:defRPr sz="5200">
                <a:solidFill>
                  <a:srgbClr val="3969AD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54" name="Shape 854"/>
          <p:cNvSpPr>
            <a:spLocks noGrp="1"/>
          </p:cNvSpPr>
          <p:nvPr>
            <p:ph type="sldNum" sz="quarter" idx="2"/>
          </p:nvPr>
        </p:nvSpPr>
        <p:spPr>
          <a:xfrm>
            <a:off x="6553200" y="5624514"/>
            <a:ext cx="413108" cy="459741"/>
          </a:xfrm>
          <a:prstGeom prst="rect">
            <a:avLst/>
          </a:prstGeom>
        </p:spPr>
        <p:txBody>
          <a:bodyPr lIns="45719" tIns="45719" rIns="45719" bIns="45719"/>
          <a:lstStyle>
            <a:lvl1pPr algn="l" defTabSz="609600">
              <a:defRPr sz="240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efault - Title and Content">
    <p:bg>
      <p:bgPr>
        <a:gradFill flip="none" rotWithShape="1">
          <a:gsLst>
            <a:gs pos="0">
              <a:srgbClr val="DEE3EA"/>
            </a:gs>
            <a:gs pos="22000">
              <a:srgbClr val="FF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image1-filte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216" y="6269171"/>
            <a:ext cx="602703" cy="415658"/>
          </a:xfrm>
          <a:prstGeom prst="rect">
            <a:avLst/>
          </a:prstGeom>
          <a:ln w="12700"/>
        </p:spPr>
      </p:pic>
      <p:pic>
        <p:nvPicPr>
          <p:cNvPr id="862" name="image2-filte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985" y="6269171"/>
            <a:ext cx="818845" cy="419814"/>
          </a:xfrm>
          <a:prstGeom prst="rect">
            <a:avLst/>
          </a:prstGeom>
          <a:ln w="12700"/>
        </p:spPr>
      </p:pic>
      <p:sp>
        <p:nvSpPr>
          <p:cNvPr id="863" name="Shape 863"/>
          <p:cNvSpPr/>
          <p:nvPr/>
        </p:nvSpPr>
        <p:spPr>
          <a:xfrm>
            <a:off x="533400" y="6477000"/>
            <a:ext cx="3124200" cy="0"/>
          </a:xfrm>
          <a:prstGeom prst="line">
            <a:avLst/>
          </a:prstGeom>
          <a:solidFill>
            <a:srgbClr val="6CACDD"/>
          </a:solidFill>
          <a:ln w="12700">
            <a:solidFill>
              <a:srgbClr val="425162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64" name="Shape 864"/>
          <p:cNvSpPr/>
          <p:nvPr/>
        </p:nvSpPr>
        <p:spPr>
          <a:xfrm>
            <a:off x="5486400" y="6412522"/>
            <a:ext cx="3098800" cy="1"/>
          </a:xfrm>
          <a:prstGeom prst="line">
            <a:avLst/>
          </a:prstGeom>
          <a:solidFill>
            <a:srgbClr val="6CACDD"/>
          </a:solidFill>
          <a:ln w="12700">
            <a:solidFill>
              <a:srgbClr val="425162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865" name="Shape 865"/>
          <p:cNvSpPr>
            <a:spLocks noGrp="1"/>
          </p:cNvSpPr>
          <p:nvPr>
            <p:ph type="title"/>
          </p:nvPr>
        </p:nvSpPr>
        <p:spPr>
          <a:xfrm>
            <a:off x="152400" y="317297"/>
            <a:ext cx="8839200" cy="762001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rgbClr val="3A8AC3"/>
                </a:solidFill>
                <a:uFill>
                  <a:solidFill>
                    <a:srgbClr val="3A8AC3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66" name="Shape 86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Clr>
                <a:srgbClr val="000000"/>
              </a:buClr>
              <a:defRPr sz="2800"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>
              <a:spcBef>
                <a:spcPts val="500"/>
              </a:spcBef>
              <a:buClr>
                <a:srgbClr val="6C6C6C"/>
              </a:buClr>
              <a:buFontTx/>
              <a:defRPr sz="2400">
                <a:solidFill>
                  <a:srgbClr val="6C6C6C"/>
                </a:solidFill>
                <a:uFill>
                  <a:solidFill>
                    <a:srgbClr val="6C6C6C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  <a:lvl3pPr>
              <a:buClr>
                <a:srgbClr val="6C6C6C"/>
              </a:buClr>
              <a:buFontTx/>
              <a:defRPr>
                <a:solidFill>
                  <a:srgbClr val="6C6C6C"/>
                </a:solidFill>
                <a:uFill>
                  <a:solidFill>
                    <a:srgbClr val="6C6C6C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3pPr>
            <a:lvl4pPr>
              <a:spcBef>
                <a:spcPts val="500"/>
              </a:spcBef>
              <a:buClr>
                <a:srgbClr val="6C6C6C"/>
              </a:buClr>
              <a:buFontTx/>
              <a:defRPr sz="2400">
                <a:solidFill>
                  <a:srgbClr val="6C6C6C"/>
                </a:solidFill>
                <a:uFill>
                  <a:solidFill>
                    <a:srgbClr val="6C6C6C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4pPr>
            <a:lvl5pPr>
              <a:spcBef>
                <a:spcPts val="500"/>
              </a:spcBef>
              <a:buClr>
                <a:srgbClr val="6C6C6C"/>
              </a:buClr>
              <a:buFontTx/>
              <a:defRPr sz="2400">
                <a:solidFill>
                  <a:srgbClr val="6C6C6C"/>
                </a:solidFill>
                <a:uFill>
                  <a:solidFill>
                    <a:srgbClr val="6C6C6C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7" name="Shape 867"/>
          <p:cNvSpPr>
            <a:spLocks noGrp="1"/>
          </p:cNvSpPr>
          <p:nvPr>
            <p:ph type="sldNum" sz="quarter" idx="2"/>
          </p:nvPr>
        </p:nvSpPr>
        <p:spPr>
          <a:xfrm>
            <a:off x="8428384" y="6467475"/>
            <a:ext cx="258416" cy="249015"/>
          </a:xfrm>
          <a:prstGeom prst="rect">
            <a:avLst/>
          </a:prstGeom>
          <a:ln>
            <a:round/>
          </a:ln>
        </p:spPr>
        <p:txBody>
          <a:bodyPr lIns="38100" tIns="38100" rIns="38100" bIns="38100"/>
          <a:lstStyle>
            <a:lvl1pP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Shape 874" descr="Line 9"/>
          <p:cNvSpPr/>
          <p:nvPr/>
        </p:nvSpPr>
        <p:spPr>
          <a:xfrm>
            <a:off x="533400" y="1114425"/>
            <a:ext cx="8077200" cy="0"/>
          </a:xfrm>
          <a:prstGeom prst="line">
            <a:avLst/>
          </a:prstGeom>
          <a:ln w="25400">
            <a:solidFill>
              <a:srgbClr val="3366FF"/>
            </a:solidFill>
          </a:ln>
        </p:spPr>
        <p:txBody>
          <a:bodyPr lIns="45719" rIns="4571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  <a:sym typeface="Arial"/>
              </a:defRPr>
            </a:pPr>
            <a:endParaRPr sz="1400" kern="0">
              <a:solidFill>
                <a:srgbClr val="000000"/>
              </a:solidFill>
              <a:latin typeface="Arial"/>
              <a:ea typeface="Arial"/>
              <a:sym typeface="Arial"/>
            </a:endParaRPr>
          </a:p>
        </p:txBody>
      </p:sp>
      <p:sp>
        <p:nvSpPr>
          <p:cNvPr id="875" name="Shape 875" descr="Line 10"/>
          <p:cNvSpPr/>
          <p:nvPr/>
        </p:nvSpPr>
        <p:spPr>
          <a:xfrm>
            <a:off x="533400" y="1190625"/>
            <a:ext cx="8077200" cy="0"/>
          </a:xfrm>
          <a:prstGeom prst="line">
            <a:avLst/>
          </a:prstGeom>
          <a:ln w="38100">
            <a:solidFill>
              <a:srgbClr val="0A1B9E"/>
            </a:solidFill>
          </a:ln>
        </p:spPr>
        <p:txBody>
          <a:bodyPr lIns="45719" rIns="4571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ea typeface="+mn-ea"/>
                <a:cs typeface="+mn-cs"/>
                <a:sym typeface="Arial"/>
              </a:defRPr>
            </a:pPr>
            <a:endParaRPr sz="1400" kern="0">
              <a:solidFill>
                <a:srgbClr val="000000"/>
              </a:solidFill>
              <a:latin typeface="Arial"/>
              <a:ea typeface="Arial"/>
              <a:sym typeface="Arial"/>
            </a:endParaRPr>
          </a:p>
        </p:txBody>
      </p:sp>
      <p:sp>
        <p:nvSpPr>
          <p:cNvPr id="876" name="Shape 876"/>
          <p:cNvSpPr>
            <a:spLocks noGrp="1"/>
          </p:cNvSpPr>
          <p:nvPr>
            <p:ph type="sldNum" sz="quarter" idx="2"/>
          </p:nvPr>
        </p:nvSpPr>
        <p:spPr>
          <a:xfrm>
            <a:off x="3633787" y="6632575"/>
            <a:ext cx="384127" cy="372691"/>
          </a:xfrm>
          <a:prstGeom prst="rect">
            <a:avLst/>
          </a:prstGeom>
        </p:spPr>
        <p:txBody>
          <a:bodyPr lIns="44450" tIns="44450" rIns="44450" bIns="44450"/>
          <a:lstStyle>
            <a:lvl1pPr algn="l">
              <a:defRPr sz="2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877" name="image3.png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9" y="6534150"/>
            <a:ext cx="655639" cy="323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8" name="image4.png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138" y="6534150"/>
            <a:ext cx="1693863" cy="327025"/>
          </a:xfrm>
          <a:prstGeom prst="rect">
            <a:avLst/>
          </a:prstGeom>
          <a:ln w="12700">
            <a:miter lim="400000"/>
          </a:ln>
        </p:spPr>
      </p:pic>
      <p:sp>
        <p:nvSpPr>
          <p:cNvPr id="879" name="Shape 879"/>
          <p:cNvSpPr>
            <a:spLocks noGrp="1"/>
          </p:cNvSpPr>
          <p:nvPr>
            <p:ph type="title"/>
          </p:nvPr>
        </p:nvSpPr>
        <p:spPr>
          <a:xfrm>
            <a:off x="838200" y="152400"/>
            <a:ext cx="7467600" cy="914400"/>
          </a:xfrm>
          <a:prstGeom prst="rect">
            <a:avLst/>
          </a:prstGeom>
          <a:ln>
            <a:miter lim="400000"/>
          </a:ln>
        </p:spPr>
        <p:txBody>
          <a:bodyPr lIns="45719" tIns="45719" rIns="45719" bIns="45719">
            <a:normAutofit/>
          </a:bodyPr>
          <a:lstStyle>
            <a:lvl1pPr algn="ctr">
              <a:defRPr sz="3200" b="1">
                <a:solidFill>
                  <a:srgbClr val="000000"/>
                </a:solidFill>
                <a:uFillTx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80" name="Shape 880"/>
          <p:cNvSpPr>
            <a:spLocks noGrp="1"/>
          </p:cNvSpPr>
          <p:nvPr>
            <p:ph type="body" idx="1"/>
          </p:nvPr>
        </p:nvSpPr>
        <p:spPr>
          <a:xfrm>
            <a:off x="533400" y="1371600"/>
            <a:ext cx="8001000" cy="5105400"/>
          </a:xfrm>
          <a:prstGeom prst="rect">
            <a:avLst/>
          </a:prstGeom>
          <a:ln>
            <a:miter lim="400000"/>
          </a:ln>
        </p:spPr>
        <p:txBody>
          <a:bodyPr lIns="45719" tIns="45719" rIns="45719" bIns="45719">
            <a:normAutofit/>
          </a:bodyPr>
          <a:lstStyle>
            <a:lvl1pPr>
              <a:spcBef>
                <a:spcPts val="500"/>
              </a:spcBef>
              <a:buClrTx/>
              <a:buSzPct val="100000"/>
              <a:buChar char="•"/>
              <a:defRPr sz="2400" b="1">
                <a:solidFill>
                  <a:srgbClr val="000000"/>
                </a:solidFill>
                <a:uFillTx/>
              </a:defRPr>
            </a:lvl1pPr>
            <a:lvl2pPr marL="800100" indent="-342900">
              <a:spcBef>
                <a:spcPts val="500"/>
              </a:spcBef>
              <a:buClrTx/>
              <a:buFontTx/>
              <a:buChar char="–"/>
              <a:defRPr sz="2400" b="1">
                <a:solidFill>
                  <a:srgbClr val="000000"/>
                </a:solidFill>
                <a:uFillTx/>
              </a:defRPr>
            </a:lvl2pPr>
            <a:lvl3pPr marL="1219200" indent="-304800">
              <a:buClrTx/>
              <a:buFontTx/>
              <a:defRPr b="1">
                <a:solidFill>
                  <a:srgbClr val="000000"/>
                </a:solidFill>
                <a:uFillTx/>
              </a:defRPr>
            </a:lvl3pPr>
            <a:lvl4pPr marL="1714500" indent="-342900">
              <a:spcBef>
                <a:spcPts val="500"/>
              </a:spcBef>
              <a:buClrTx/>
              <a:buFontTx/>
              <a:buChar char="–"/>
              <a:defRPr sz="2400" b="1">
                <a:solidFill>
                  <a:srgbClr val="000000"/>
                </a:solidFill>
                <a:uFillTx/>
              </a:defRPr>
            </a:lvl4pPr>
            <a:lvl5pPr marL="2171700" indent="-342900">
              <a:spcBef>
                <a:spcPts val="500"/>
              </a:spcBef>
              <a:buClrTx/>
              <a:buFontTx/>
              <a:defRPr sz="2400" b="1">
                <a:solidFill>
                  <a:srgbClr val="000000"/>
                </a:solidFill>
                <a:uFillTx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image1.jpeg" descr="Shap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-4763"/>
            <a:ext cx="9364800" cy="1771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88" name="image2.png" descr="Shap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1301750"/>
            <a:ext cx="9364800" cy="1989000"/>
          </a:xfrm>
          <a:prstGeom prst="rect">
            <a:avLst/>
          </a:prstGeom>
          <a:ln w="12700">
            <a:miter lim="400000"/>
          </a:ln>
        </p:spPr>
      </p:pic>
      <p:sp>
        <p:nvSpPr>
          <p:cNvPr id="889" name="Shape 889"/>
          <p:cNvSpPr>
            <a:spLocks noGrp="1"/>
          </p:cNvSpPr>
          <p:nvPr>
            <p:ph type="title"/>
          </p:nvPr>
        </p:nvSpPr>
        <p:spPr>
          <a:xfrm>
            <a:off x="457200" y="274636"/>
            <a:ext cx="8229600" cy="1027201"/>
          </a:xfrm>
          <a:prstGeom prst="rect">
            <a:avLst/>
          </a:prstGeom>
          <a:ln>
            <a:miter lim="400000"/>
          </a:ln>
        </p:spPr>
        <p:txBody>
          <a:bodyPr lIns="91424" tIns="91424" rIns="91424" bIns="91424">
            <a:normAutofit/>
          </a:bodyPr>
          <a:lstStyle>
            <a:lvl1pPr algn="ctr">
              <a:defRPr sz="4400">
                <a:solidFill>
                  <a:srgbClr val="F0D201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890" name="Shape 89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1"/>
          </a:xfrm>
          <a:prstGeom prst="rect">
            <a:avLst/>
          </a:prstGeom>
          <a:ln>
            <a:miter lim="400000"/>
          </a:ln>
        </p:spPr>
        <p:txBody>
          <a:bodyPr lIns="91424" tIns="91424" rIns="91424" bIns="91424">
            <a:normAutofit/>
          </a:bodyPr>
          <a:lstStyle>
            <a:lvl1pPr marL="139700" indent="63500">
              <a:spcBef>
                <a:spcPts val="600"/>
              </a:spcBef>
              <a:buClrTx/>
              <a:defRPr>
                <a:solidFill>
                  <a:srgbClr val="494949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139700" indent="495300">
              <a:buClrTx/>
              <a:buSzTx/>
              <a:buFontTx/>
              <a:buNone/>
              <a:defRPr sz="3200">
                <a:solidFill>
                  <a:srgbClr val="494949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39700" indent="927100">
              <a:spcBef>
                <a:spcPts val="600"/>
              </a:spcBef>
              <a:buClrTx/>
              <a:buSzTx/>
              <a:buFontTx/>
              <a:buNone/>
              <a:defRPr sz="3200">
                <a:solidFill>
                  <a:srgbClr val="494949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39700" indent="1358900">
              <a:spcBef>
                <a:spcPts val="600"/>
              </a:spcBef>
              <a:buClrTx/>
              <a:buSzTx/>
              <a:buFontTx/>
              <a:buNone/>
              <a:defRPr sz="3200">
                <a:solidFill>
                  <a:srgbClr val="494949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139700" indent="1816100">
              <a:spcBef>
                <a:spcPts val="600"/>
              </a:spcBef>
              <a:buClrTx/>
              <a:buSzTx/>
              <a:buFontTx/>
              <a:buNone/>
              <a:defRPr sz="3200">
                <a:solidFill>
                  <a:srgbClr val="494949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1" name="Shape 891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>
              <a:defRPr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8" name="image1.jpeg" descr="Shap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0" y="-4763"/>
            <a:ext cx="9364800" cy="1771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99" name="image2.png" descr="Shap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1301750"/>
            <a:ext cx="9364800" cy="1989000"/>
          </a:xfrm>
          <a:prstGeom prst="rect">
            <a:avLst/>
          </a:prstGeom>
          <a:ln w="12700">
            <a:miter lim="400000"/>
          </a:ln>
        </p:spPr>
      </p:pic>
      <p:sp>
        <p:nvSpPr>
          <p:cNvPr id="900" name="Shape 900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>
              <a:defRPr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and Content">
    <p:bg>
      <p:bgPr>
        <a:gradFill flip="none" rotWithShape="1">
          <a:gsLst>
            <a:gs pos="0">
              <a:srgbClr val="0066FF"/>
            </a:gs>
            <a:gs pos="100000">
              <a:srgbClr val="0000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image1.png" descr="SCI-logo-p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12" y="6211887"/>
            <a:ext cx="817563" cy="420688"/>
          </a:xfrm>
          <a:prstGeom prst="rect">
            <a:avLst/>
          </a:prstGeom>
          <a:ln w="12700">
            <a:miter lim="400000"/>
          </a:ln>
        </p:spPr>
      </p:pic>
      <p:sp>
        <p:nvSpPr>
          <p:cNvPr id="908" name="Shape 908"/>
          <p:cNvSpPr/>
          <p:nvPr/>
        </p:nvSpPr>
        <p:spPr>
          <a:xfrm>
            <a:off x="457200" y="6400800"/>
            <a:ext cx="3556001" cy="793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09" name="Shape 909"/>
          <p:cNvSpPr/>
          <p:nvPr/>
        </p:nvSpPr>
        <p:spPr>
          <a:xfrm flipH="1" flipV="1">
            <a:off x="273049" y="760094"/>
            <a:ext cx="8550276" cy="1"/>
          </a:xfrm>
          <a:prstGeom prst="line">
            <a:avLst/>
          </a:prstGeom>
          <a:ln w="25400">
            <a:solidFill>
              <a:srgbClr val="FFFFFF"/>
            </a:solidFill>
          </a:ln>
          <a:effectLst>
            <a:outerShdw dist="38100" dir="2700000" rotWithShape="0">
              <a:srgbClr val="808080">
                <a:alpha val="39999"/>
              </a:srgbClr>
            </a:outerShdw>
          </a:effectLst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10" name="Shape 910"/>
          <p:cNvSpPr/>
          <p:nvPr/>
        </p:nvSpPr>
        <p:spPr>
          <a:xfrm>
            <a:off x="5105400" y="6400800"/>
            <a:ext cx="3556001" cy="7939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9" rIns="45719"/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002060"/>
                </a:solidFill>
              </a:defRPr>
            </a:pPr>
            <a:endParaRPr kern="0">
              <a:solidFill>
                <a:srgbClr val="00206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911" name="Shape 9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miter lim="400000"/>
          </a:ln>
        </p:spPr>
        <p:txBody>
          <a:bodyPr lIns="45703" tIns="45703" rIns="45703" bIns="45703">
            <a:normAutofit/>
          </a:bodyPr>
          <a:lstStyle>
            <a:lvl1pPr defTabSz="911225">
              <a:defRPr>
                <a:solidFill>
                  <a:srgbClr val="FFFF00"/>
                </a:solidFill>
                <a:uFillTx/>
              </a:defRPr>
            </a:lvl1pPr>
          </a:lstStyle>
          <a:p>
            <a:r>
              <a:t>Title Text</a:t>
            </a:r>
          </a:p>
        </p:txBody>
      </p:sp>
      <p:sp>
        <p:nvSpPr>
          <p:cNvPr id="912" name="Shape 9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>
            <a:miter lim="400000"/>
          </a:ln>
        </p:spPr>
        <p:txBody>
          <a:bodyPr lIns="45703" tIns="45703" rIns="45703" bIns="45703">
            <a:normAutofit/>
          </a:bodyPr>
          <a:lstStyle>
            <a:lvl1pPr marL="339725" indent="-339725" defTabSz="911225">
              <a:buClrTx/>
              <a:defRPr>
                <a:uFillTx/>
              </a:defRPr>
            </a:lvl1pPr>
            <a:lvl2pPr marL="780142" indent="-322942" defTabSz="911225">
              <a:spcBef>
                <a:spcPts val="700"/>
              </a:spcBef>
              <a:buClrTx/>
              <a:buFontTx/>
              <a:defRPr sz="3200">
                <a:solidFill>
                  <a:srgbClr val="FFFFFF"/>
                </a:solidFill>
                <a:uFillTx/>
              </a:defRPr>
            </a:lvl2pPr>
            <a:lvl3pPr marL="1214966" indent="-300566" defTabSz="911225">
              <a:spcBef>
                <a:spcPts val="700"/>
              </a:spcBef>
              <a:buClrTx/>
              <a:buFontTx/>
              <a:defRPr sz="3200">
                <a:solidFill>
                  <a:srgbClr val="FFFFFF"/>
                </a:solidFill>
                <a:uFillTx/>
              </a:defRPr>
            </a:lvl3pPr>
            <a:lvl4pPr marL="1732279" indent="-360679" defTabSz="911225">
              <a:spcBef>
                <a:spcPts val="700"/>
              </a:spcBef>
              <a:buClrTx/>
              <a:buFontTx/>
              <a:defRPr sz="3200">
                <a:solidFill>
                  <a:srgbClr val="FFFFFF"/>
                </a:solidFill>
                <a:uFillTx/>
              </a:defRPr>
            </a:lvl4pPr>
            <a:lvl5pPr marL="2189479" indent="-360679" defTabSz="911225">
              <a:spcBef>
                <a:spcPts val="700"/>
              </a:spcBef>
              <a:buClrTx/>
              <a:buFontTx/>
              <a:defRPr sz="3200">
                <a:solidFill>
                  <a:srgbClr val="FFFFFF"/>
                </a:solidFill>
                <a:uFillTx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3" name="Shape 913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1225">
              <a:defRPr>
                <a:solidFill>
                  <a:srgbClr val="002060"/>
                </a:solidFill>
                <a:uFillTx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" name="image1.png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447800" cy="393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1" name="image2.jpeg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1825" y="76200"/>
            <a:ext cx="815975" cy="815975"/>
          </a:xfrm>
          <a:prstGeom prst="rect">
            <a:avLst/>
          </a:prstGeom>
          <a:ln w="12700">
            <a:miter lim="400000"/>
          </a:ln>
        </p:spPr>
      </p:pic>
      <p:sp>
        <p:nvSpPr>
          <p:cNvPr id="922" name="Shape 92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>
            <a:miter lim="400000"/>
          </a:ln>
        </p:spPr>
        <p:txBody>
          <a:bodyPr lIns="45719" tIns="45719" rIns="45719" bIns="45719">
            <a:normAutofit/>
          </a:bodyPr>
          <a:lstStyle>
            <a:lvl1pPr algn="ctr">
              <a:defRPr sz="44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923" name="Shape 92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>
            <a:miter lim="400000"/>
          </a:ln>
        </p:spPr>
        <p:txBody>
          <a:bodyPr lIns="45719" tIns="45719" rIns="45719" bIns="45719">
            <a:normAutofit/>
          </a:bodyPr>
          <a:lstStyle>
            <a:lvl1pPr>
              <a:buClrTx/>
              <a:buSzPct val="100000"/>
              <a:buChar char="•"/>
              <a:defRPr>
                <a:solidFill>
                  <a:srgbClr val="0000FF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indent="-326571">
              <a:spcBef>
                <a:spcPts val="700"/>
              </a:spcBef>
              <a:buClrTx/>
              <a:buFontTx/>
              <a:buChar char="–"/>
              <a:defRPr sz="3200">
                <a:solidFill>
                  <a:srgbClr val="0000FF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indent="-304800">
              <a:spcBef>
                <a:spcPts val="700"/>
              </a:spcBef>
              <a:buClrTx/>
              <a:buFontTx/>
              <a:defRPr sz="3200">
                <a:solidFill>
                  <a:srgbClr val="0000FF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indent="-365760">
              <a:spcBef>
                <a:spcPts val="700"/>
              </a:spcBef>
              <a:buClrTx/>
              <a:buFontTx/>
              <a:buChar char="–"/>
              <a:defRPr sz="3200">
                <a:solidFill>
                  <a:srgbClr val="0000FF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indent="-365760">
              <a:spcBef>
                <a:spcPts val="700"/>
              </a:spcBef>
              <a:buClrTx/>
              <a:buFontTx/>
              <a:buChar char="»"/>
              <a:defRPr sz="3200">
                <a:solidFill>
                  <a:srgbClr val="0000FF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4" name="Shape 924"/>
          <p:cNvSpPr>
            <a:spLocks noGrp="1"/>
          </p:cNvSpPr>
          <p:nvPr>
            <p:ph type="sldNum" sz="quarter" idx="2"/>
          </p:nvPr>
        </p:nvSpPr>
        <p:spPr>
          <a:xfrm>
            <a:off x="8384892" y="6400800"/>
            <a:ext cx="301909" cy="288824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14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305691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_Default - 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Shape 93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777649"/>
          </a:xfrm>
          <a:prstGeom prst="rect">
            <a:avLst/>
          </a:prstGeom>
        </p:spPr>
        <p:txBody>
          <a:bodyPr/>
          <a:lstStyle>
            <a:lvl1pPr defTabSz="457134">
              <a:defRPr>
                <a:solidFill>
                  <a:srgbClr val="CD665F"/>
                </a:solidFill>
                <a:uFill>
                  <a:solidFill>
                    <a:srgbClr val="CD665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932" name="Shape 932"/>
          <p:cNvSpPr>
            <a:spLocks noGrp="1"/>
          </p:cNvSpPr>
          <p:nvPr>
            <p:ph type="body" idx="1"/>
          </p:nvPr>
        </p:nvSpPr>
        <p:spPr>
          <a:xfrm>
            <a:off x="457201" y="1360714"/>
            <a:ext cx="8229601" cy="4765451"/>
          </a:xfrm>
          <a:prstGeom prst="rect">
            <a:avLst/>
          </a:prstGeom>
        </p:spPr>
        <p:txBody>
          <a:bodyPr/>
          <a:lstStyle>
            <a:lvl1pPr marL="342850" indent="-342850" defTabSz="457134">
              <a:buClr>
                <a:srgbClr val="000000"/>
              </a:buClr>
              <a:buSzPct val="100000"/>
              <a:buFont typeface="Arial"/>
              <a:buChar char="•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  <a:lvl2pPr marL="742844" indent="-285709" defTabSz="457134">
              <a:buClr>
                <a:srgbClr val="000000"/>
              </a:buClr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2pPr>
            <a:lvl3pPr marL="1142837" indent="-228566" defTabSz="457134">
              <a:buClr>
                <a:srgbClr val="000000"/>
              </a:buClr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3pPr>
            <a:lvl4pPr marL="1599971" indent="-228566" defTabSz="457134">
              <a:buClr>
                <a:srgbClr val="000000"/>
              </a:buClr>
              <a:buChar char="–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4pPr>
            <a:lvl5pPr marL="2057106" indent="-228567" defTabSz="457134">
              <a:buClr>
                <a:srgbClr val="000000"/>
              </a:buClr>
              <a:buChar char="»"/>
              <a:defRPr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3" name="Shape 933"/>
          <p:cNvSpPr>
            <a:spLocks noGrp="1"/>
          </p:cNvSpPr>
          <p:nvPr>
            <p:ph type="sldNum" sz="quarter" idx="2"/>
          </p:nvPr>
        </p:nvSpPr>
        <p:spPr>
          <a:xfrm>
            <a:off x="8443416" y="6467476"/>
            <a:ext cx="243384" cy="254001"/>
          </a:xfrm>
          <a:prstGeom prst="rect">
            <a:avLst/>
          </a:prstGeom>
          <a:ln>
            <a:round/>
          </a:ln>
        </p:spPr>
        <p:txBody>
          <a:bodyPr lIns="38100" tIns="38100" rIns="38100" bIns="38100" anchor="ctr"/>
          <a:lstStyle>
            <a:lvl1pPr defTabSz="457200">
              <a:defRPr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enter_content_10 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Shape 940"/>
          <p:cNvSpPr>
            <a:spLocks noGrp="1"/>
          </p:cNvSpPr>
          <p:nvPr>
            <p:ph type="body" sz="half" idx="1"/>
          </p:nvPr>
        </p:nvSpPr>
        <p:spPr>
          <a:xfrm>
            <a:off x="2161057" y="1478049"/>
            <a:ext cx="4821885" cy="3901903"/>
          </a:xfrm>
          <a:prstGeom prst="rect">
            <a:avLst/>
          </a:prstGeom>
          <a:ln>
            <a:miter lim="400000"/>
          </a:ln>
        </p:spPr>
        <p:txBody>
          <a:bodyPr lIns="34289" tIns="34289" rIns="34289" bIns="34289" anchor="ctr">
            <a:normAutofit/>
          </a:bodyPr>
          <a:lstStyle>
            <a:lvl1pPr marL="0" indent="0" algn="r" defTabSz="321457">
              <a:lnSpc>
                <a:spcPct val="90000"/>
              </a:lnSpc>
              <a:spcBef>
                <a:spcPts val="800"/>
              </a:spcBef>
              <a:buSzPct val="25000"/>
              <a:buFont typeface="Arial"/>
              <a:buChar char="•"/>
              <a:defRPr sz="4000" u="sng" cap="small">
                <a:solidFill>
                  <a:srgbClr val="000000"/>
                </a:solidFill>
                <a:uFillTx/>
                <a:latin typeface="Gill Sans MT"/>
                <a:ea typeface="Gill Sans MT"/>
                <a:cs typeface="Gill Sans MT"/>
                <a:sym typeface="Gill Sans MT"/>
              </a:defRPr>
            </a:lvl1pPr>
            <a:lvl2pPr marL="0" indent="0" algn="r" defTabSz="321457">
              <a:lnSpc>
                <a:spcPct val="90000"/>
              </a:lnSpc>
              <a:spcBef>
                <a:spcPts val="800"/>
              </a:spcBef>
              <a:buClr>
                <a:srgbClr val="FFFFFF"/>
              </a:buClr>
              <a:buSzPct val="25000"/>
              <a:defRPr sz="4000" u="sng" cap="small">
                <a:solidFill>
                  <a:srgbClr val="000000"/>
                </a:solidFill>
                <a:uFillTx/>
                <a:latin typeface="Gill Sans MT"/>
                <a:ea typeface="Gill Sans MT"/>
                <a:cs typeface="Gill Sans MT"/>
                <a:sym typeface="Gill Sans MT"/>
              </a:defRPr>
            </a:lvl2pPr>
            <a:lvl3pPr marL="16743" indent="-16743" algn="r" defTabSz="321457">
              <a:lnSpc>
                <a:spcPct val="90000"/>
              </a:lnSpc>
              <a:spcBef>
                <a:spcPts val="800"/>
              </a:spcBef>
              <a:buClr>
                <a:srgbClr val="FFFFFF"/>
              </a:buClr>
              <a:buSzPct val="25000"/>
              <a:defRPr sz="4000" u="sng" cap="small">
                <a:solidFill>
                  <a:srgbClr val="000000"/>
                </a:solidFill>
                <a:uFillTx/>
                <a:latin typeface="Gill Sans MT"/>
                <a:ea typeface="Gill Sans MT"/>
                <a:cs typeface="Gill Sans MT"/>
                <a:sym typeface="Gill Sans MT"/>
              </a:defRPr>
            </a:lvl3pPr>
            <a:lvl4pPr marL="1879503" indent="-507973" algn="r" defTabSz="321457">
              <a:lnSpc>
                <a:spcPct val="90000"/>
              </a:lnSpc>
              <a:spcBef>
                <a:spcPts val="800"/>
              </a:spcBef>
              <a:buClr>
                <a:srgbClr val="FFFFFF"/>
              </a:buClr>
              <a:buSzPct val="25000"/>
              <a:defRPr sz="4000" u="sng" cap="small">
                <a:solidFill>
                  <a:srgbClr val="000000"/>
                </a:solidFill>
                <a:uFillTx/>
                <a:latin typeface="Gill Sans MT"/>
                <a:ea typeface="Gill Sans MT"/>
                <a:cs typeface="Gill Sans MT"/>
                <a:sym typeface="Gill Sans MT"/>
              </a:defRPr>
            </a:lvl4pPr>
            <a:lvl5pPr marL="2336680" indent="-507973" algn="r" defTabSz="321457">
              <a:lnSpc>
                <a:spcPct val="90000"/>
              </a:lnSpc>
              <a:spcBef>
                <a:spcPts val="800"/>
              </a:spcBef>
              <a:buClr>
                <a:srgbClr val="FFFFFF"/>
              </a:buClr>
              <a:buSzPct val="25000"/>
              <a:defRPr sz="4000" u="sng" cap="small">
                <a:solidFill>
                  <a:srgbClr val="000000"/>
                </a:solidFill>
                <a:uFillTx/>
                <a:latin typeface="Gill Sans MT"/>
                <a:ea typeface="Gill Sans MT"/>
                <a:cs typeface="Gill Sans MT"/>
                <a:sym typeface="Gill Sans M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1" name="Shape 941"/>
          <p:cNvSpPr>
            <a:spLocks noGrp="1"/>
          </p:cNvSpPr>
          <p:nvPr>
            <p:ph type="sldNum" sz="quarter" idx="2"/>
          </p:nvPr>
        </p:nvSpPr>
        <p:spPr>
          <a:xfrm>
            <a:off x="4419600" y="5484812"/>
            <a:ext cx="2133600" cy="279401"/>
          </a:xfrm>
          <a:prstGeom prst="rect">
            <a:avLst/>
          </a:prstGeom>
        </p:spPr>
        <p:txBody>
          <a:bodyPr lIns="34289" tIns="34289" rIns="34289" bIns="34289" anchor="ctr"/>
          <a:lstStyle>
            <a:lvl1pPr>
              <a:defRPr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Shape 948"/>
          <p:cNvSpPr/>
          <p:nvPr/>
        </p:nvSpPr>
        <p:spPr>
          <a:xfrm>
            <a:off x="533400" y="1693068"/>
            <a:ext cx="8077200" cy="1"/>
          </a:xfrm>
          <a:prstGeom prst="line">
            <a:avLst/>
          </a:prstGeom>
          <a:ln w="12700">
            <a:solidFill>
              <a:srgbClr val="3366FF"/>
            </a:solidFill>
          </a:ln>
        </p:spPr>
        <p:txBody>
          <a:bodyPr lIns="34289" tIns="34289" rIns="34289" bIns="3428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Shape 949"/>
          <p:cNvSpPr/>
          <p:nvPr/>
        </p:nvSpPr>
        <p:spPr>
          <a:xfrm>
            <a:off x="533400" y="1750218"/>
            <a:ext cx="8077200" cy="1"/>
          </a:xfrm>
          <a:prstGeom prst="line">
            <a:avLst/>
          </a:prstGeom>
          <a:ln w="25400">
            <a:solidFill>
              <a:srgbClr val="0A1B9E"/>
            </a:solidFill>
          </a:ln>
        </p:spPr>
        <p:txBody>
          <a:bodyPr lIns="34289" tIns="34289" rIns="34289" bIns="3428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Shape 950"/>
          <p:cNvSpPr>
            <a:spLocks noGrp="1"/>
          </p:cNvSpPr>
          <p:nvPr>
            <p:ph type="sldNum" sz="quarter" idx="2"/>
          </p:nvPr>
        </p:nvSpPr>
        <p:spPr>
          <a:xfrm>
            <a:off x="3633788" y="5831681"/>
            <a:ext cx="361901" cy="350466"/>
          </a:xfrm>
          <a:prstGeom prst="rect">
            <a:avLst/>
          </a:prstGeom>
        </p:spPr>
        <p:txBody>
          <a:bodyPr lIns="33337" tIns="33337" rIns="33337" bIns="33337"/>
          <a:lstStyle>
            <a:lvl1pPr algn="l">
              <a:defRPr sz="2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951" name="image3.png" descr="cedmav-bann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8" y="5757862"/>
            <a:ext cx="655639" cy="242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2" name="image4.png" descr="cedmav-ban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137" y="5757863"/>
            <a:ext cx="1693863" cy="245270"/>
          </a:xfrm>
          <a:prstGeom prst="rect">
            <a:avLst/>
          </a:prstGeom>
          <a:ln w="12700">
            <a:miter lim="400000"/>
          </a:ln>
        </p:spPr>
      </p:pic>
      <p:sp>
        <p:nvSpPr>
          <p:cNvPr id="953" name="Shape 953"/>
          <p:cNvSpPr/>
          <p:nvPr/>
        </p:nvSpPr>
        <p:spPr>
          <a:xfrm>
            <a:off x="-377505" y="4751839"/>
            <a:ext cx="11811700" cy="14408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34289" tIns="34289" rIns="34289" bIns="3428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kern="0">
              <a:solidFill>
                <a:srgbClr val="000000"/>
              </a:solidFill>
              <a:latin typeface="Arial"/>
              <a:ea typeface="Arial"/>
              <a:sym typeface="Arial"/>
            </a:endParaRPr>
          </a:p>
        </p:txBody>
      </p:sp>
      <p:sp>
        <p:nvSpPr>
          <p:cNvPr id="954" name="Shape 954"/>
          <p:cNvSpPr>
            <a:spLocks noGrp="1"/>
          </p:cNvSpPr>
          <p:nvPr>
            <p:ph type="title"/>
          </p:nvPr>
        </p:nvSpPr>
        <p:spPr>
          <a:xfrm>
            <a:off x="838200" y="971550"/>
            <a:ext cx="7467600" cy="685800"/>
          </a:xfrm>
          <a:prstGeom prst="rect">
            <a:avLst/>
          </a:prstGeom>
          <a:ln>
            <a:miter lim="400000"/>
          </a:ln>
        </p:spPr>
        <p:txBody>
          <a:bodyPr lIns="34289" tIns="34289" rIns="34289" bIns="34289">
            <a:normAutofit/>
          </a:bodyPr>
          <a:lstStyle>
            <a:lvl1pPr algn="ctr">
              <a:defRPr sz="3200" b="1">
                <a:solidFill>
                  <a:srgbClr val="000000"/>
                </a:solidFill>
                <a:uFillTx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955" name="Shape 955"/>
          <p:cNvSpPr>
            <a:spLocks noGrp="1"/>
          </p:cNvSpPr>
          <p:nvPr>
            <p:ph type="body" idx="1"/>
          </p:nvPr>
        </p:nvSpPr>
        <p:spPr>
          <a:xfrm>
            <a:off x="533400" y="1885950"/>
            <a:ext cx="8001000" cy="3829050"/>
          </a:xfrm>
          <a:prstGeom prst="rect">
            <a:avLst/>
          </a:prstGeom>
          <a:ln>
            <a:miter lim="400000"/>
          </a:ln>
        </p:spPr>
        <p:txBody>
          <a:bodyPr lIns="34289" tIns="34289" rIns="34289" bIns="34289">
            <a:normAutofit/>
          </a:bodyPr>
          <a:lstStyle>
            <a:lvl1pPr>
              <a:spcBef>
                <a:spcPts val="500"/>
              </a:spcBef>
              <a:buClrTx/>
              <a:buSzPct val="100000"/>
              <a:buChar char="•"/>
              <a:defRPr sz="2400" b="1">
                <a:solidFill>
                  <a:srgbClr val="000000"/>
                </a:solidFill>
                <a:uFillTx/>
              </a:defRPr>
            </a:lvl1pPr>
            <a:lvl2pPr marL="800100" indent="-342900">
              <a:spcBef>
                <a:spcPts val="500"/>
              </a:spcBef>
              <a:buClrTx/>
              <a:buFontTx/>
              <a:buChar char="–"/>
              <a:defRPr sz="2400" b="1">
                <a:solidFill>
                  <a:srgbClr val="000000"/>
                </a:solidFill>
                <a:uFillTx/>
              </a:defRPr>
            </a:lvl2pPr>
            <a:lvl3pPr marL="1219200" indent="-304800">
              <a:buClrTx/>
              <a:buFontTx/>
              <a:defRPr b="1">
                <a:solidFill>
                  <a:srgbClr val="000000"/>
                </a:solidFill>
                <a:uFillTx/>
              </a:defRPr>
            </a:lvl3pPr>
            <a:lvl4pPr marL="1714500" indent="-342900">
              <a:spcBef>
                <a:spcPts val="500"/>
              </a:spcBef>
              <a:buClrTx/>
              <a:buFontTx/>
              <a:buChar char="–"/>
              <a:defRPr sz="2400" b="1">
                <a:solidFill>
                  <a:srgbClr val="000000"/>
                </a:solidFill>
                <a:uFillTx/>
              </a:defRPr>
            </a:lvl4pPr>
            <a:lvl5pPr marL="2171700" indent="-342900">
              <a:spcBef>
                <a:spcPts val="500"/>
              </a:spcBef>
              <a:buClrTx/>
              <a:buFontTx/>
              <a:defRPr sz="2400" b="1">
                <a:solidFill>
                  <a:srgbClr val="000000"/>
                </a:solidFill>
                <a:uFillTx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6" name="Shape 956"/>
          <p:cNvSpPr/>
          <p:nvPr/>
        </p:nvSpPr>
        <p:spPr>
          <a:xfrm>
            <a:off x="-377505" y="4751839"/>
            <a:ext cx="11811700" cy="14408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34289" tIns="34289" rIns="34289" bIns="34289"/>
          <a:lstStyle/>
          <a:p>
            <a:pPr defTabSz="914400" eaLnBrk="1" fontAlgn="auto"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/>
              </a:defRPr>
            </a:pPr>
            <a:endParaRPr sz="2000" kern="0">
              <a:solidFill>
                <a:srgbClr val="000000"/>
              </a:solidFill>
              <a:latin typeface="Arial"/>
              <a:ea typeface="Arial"/>
              <a:sym typeface="Arial"/>
            </a:endParaRP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30353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8506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900364" y="0"/>
            <a:ext cx="5507037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1" y="12954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1" y="12954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04801" y="38862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38862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69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DECOM Banner for 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9144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tagl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6248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/>
          <p:cNvSpPr txBox="1">
            <a:spLocks noChangeArrowheads="1"/>
          </p:cNvSpPr>
          <p:nvPr userDrawn="1"/>
        </p:nvSpPr>
        <p:spPr bwMode="auto">
          <a:xfrm>
            <a:off x="3362325" y="1193800"/>
            <a:ext cx="426878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 eaLnBrk="1" hangingPunct="1">
              <a:defRPr/>
            </a:pPr>
            <a:r>
              <a:rPr lang="en-US" sz="1600" b="1" baseline="-25000">
                <a:solidFill>
                  <a:srgbClr val="000000"/>
                </a:solidFill>
                <a:cs typeface="ＭＳ Ｐゴシック" charset="0"/>
              </a:rPr>
              <a:t>U.S. Army Research, Development and Engineering Command</a:t>
            </a:r>
          </a:p>
          <a:p>
            <a:pPr defTabSz="914306" eaLnBrk="1" hangingPunct="1">
              <a:defRPr/>
            </a:pPr>
            <a:endParaRPr lang="en-US" sz="1400" b="1" baseline="-25000">
              <a:solidFill>
                <a:srgbClr val="000000"/>
              </a:solidFill>
              <a:cs typeface="ＭＳ Ｐゴシック" charset="0"/>
            </a:endParaRPr>
          </a:p>
        </p:txBody>
      </p:sp>
      <p:pic>
        <p:nvPicPr>
          <p:cNvPr id="7" name="Picture 23" descr="logo_usarmy_amc(black-red)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042988"/>
            <a:ext cx="266065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ARL_logo_blackandgold_FINAL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28913"/>
            <a:ext cx="27574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cs typeface="ＭＳ Ｐゴシック" charset="0"/>
              </a:rPr>
              <a:t>UNCLASSIFIED//APPROVED FOR PUBLIC RELEASE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257834"/>
            <a:ext cx="7594600" cy="442913"/>
          </a:xfrm>
        </p:spPr>
        <p:txBody>
          <a:bodyPr lIns="91430" tIns="45716" rIns="91430" bIns="45716" anchor="ctr"/>
          <a:lstStyle>
            <a:lvl1pPr marL="0" indent="0">
              <a:buFontTx/>
              <a:buNone/>
              <a:defRPr sz="2800">
                <a:solidFill>
                  <a:srgbClr val="000000"/>
                </a:solidFill>
                <a:latin typeface="Arial Black" pitchFamily="28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057400"/>
            <a:ext cx="5486400" cy="2362200"/>
          </a:xfrm>
          <a:prstGeom prst="rect">
            <a:avLst/>
          </a:prstGeom>
        </p:spPr>
        <p:txBody>
          <a:bodyPr lIns="91430" tIns="45716" rIns="91430" bIns="45716" anchor="ctr" anchorCtr="0">
            <a:normAutofit/>
          </a:bodyPr>
          <a:lstStyle>
            <a:lvl1pPr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4F16618-F88E-3F4A-BABC-FAE15421D5C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82131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0"/>
            <a:ext cx="4608871" cy="914400"/>
          </a:xfrm>
          <a:prstGeom prst="rect">
            <a:avLst/>
          </a:prstGeom>
        </p:spPr>
        <p:txBody>
          <a:bodyPr lIns="91430" tIns="45716" rIns="91430" bIns="45716" anchor="ctr" anchorCtr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4AEB41DE-9B63-7943-9E81-54322FDB42B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144529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2662238" y="258763"/>
            <a:ext cx="46085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30" tIns="45716" rIns="91430" bIns="45716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defTabSz="914306">
              <a:defRPr/>
            </a:pPr>
            <a:r>
              <a:rPr lang="en-US" sz="2000">
                <a:solidFill>
                  <a:srgbClr val="FFFFFF"/>
                </a:solidFill>
                <a:latin typeface="Arial Black" charset="0"/>
                <a:cs typeface="ＭＳ Ｐゴシック" charset="0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  <a:prstGeom prst="rect">
            <a:avLst/>
          </a:prstGeom>
        </p:spPr>
        <p:txBody>
          <a:bodyPr lIns="91430" tIns="45716" rIns="91430" bIns="45716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85E89A21-6DCA-F641-BB60-56C520AA8DE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99910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1F168F1-AAE5-0345-A608-5CAAF0B2DD2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587754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372C64B8-DC64-8942-93BF-BFA70D23023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6087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82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1A020529-9C1A-FF43-A844-EB9803AAC5B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01883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66024BC-4C90-3E4E-B3BF-608EE4C7ECF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95988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1D2181F-FA61-764A-A2F7-ACE898E5622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380478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F808303D-6E5C-6E41-9335-FBDEC2AA558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052917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59EEB8A-FD9C-3C41-9299-6395A2C8C13E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87883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  <a:prstGeom prst="rect">
            <a:avLst/>
          </a:prstGeom>
        </p:spPr>
        <p:txBody>
          <a:bodyPr vert="eaVert" lIns="91430" tIns="45716" rIns="91430" bIns="45716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5E476FA-0D8A-3549-955A-1F4FFE7B8CE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70659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DECOM Banner for 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9144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tagl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6248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/>
          <p:cNvSpPr txBox="1">
            <a:spLocks noChangeArrowheads="1"/>
          </p:cNvSpPr>
          <p:nvPr userDrawn="1"/>
        </p:nvSpPr>
        <p:spPr bwMode="auto">
          <a:xfrm>
            <a:off x="3362325" y="1193800"/>
            <a:ext cx="426878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 eaLnBrk="1" hangingPunct="1">
              <a:defRPr/>
            </a:pPr>
            <a:r>
              <a:rPr lang="en-US" sz="1600" b="1" baseline="-25000">
                <a:solidFill>
                  <a:srgbClr val="000000"/>
                </a:solidFill>
                <a:cs typeface="ＭＳ Ｐゴシック" charset="0"/>
              </a:rPr>
              <a:t>U.S. Army Research, Development and Engineering Command</a:t>
            </a:r>
          </a:p>
          <a:p>
            <a:pPr defTabSz="914306" eaLnBrk="1" hangingPunct="1">
              <a:defRPr/>
            </a:pPr>
            <a:endParaRPr lang="en-US" sz="1400" b="1" baseline="-25000">
              <a:solidFill>
                <a:srgbClr val="000000"/>
              </a:solidFill>
              <a:cs typeface="ＭＳ Ｐゴシック" charset="0"/>
            </a:endParaRPr>
          </a:p>
        </p:txBody>
      </p:sp>
      <p:pic>
        <p:nvPicPr>
          <p:cNvPr id="7" name="Picture 23" descr="logo_usarmy_amc(black-red)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042988"/>
            <a:ext cx="266065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ARL_logo_blackandgold_FINAL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28913"/>
            <a:ext cx="27574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cs typeface="ＭＳ Ｐゴシック" charset="0"/>
              </a:rPr>
              <a:t>UNCLASSIFIED//APPROVED FOR PUBLIC RELEASE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257834"/>
            <a:ext cx="7594600" cy="442913"/>
          </a:xfrm>
        </p:spPr>
        <p:txBody>
          <a:bodyPr lIns="91430" tIns="45716" rIns="91430" bIns="45716" anchor="ctr"/>
          <a:lstStyle>
            <a:lvl1pPr marL="0" indent="0">
              <a:buFontTx/>
              <a:buNone/>
              <a:defRPr sz="2800">
                <a:solidFill>
                  <a:srgbClr val="000000"/>
                </a:solidFill>
                <a:latin typeface="Arial Black" pitchFamily="28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057400"/>
            <a:ext cx="5486400" cy="2362200"/>
          </a:xfrm>
          <a:prstGeom prst="rect">
            <a:avLst/>
          </a:prstGeom>
        </p:spPr>
        <p:txBody>
          <a:bodyPr lIns="91430" tIns="45716" rIns="91430" bIns="45716" anchor="ctr" anchorCtr="0">
            <a:normAutofit/>
          </a:bodyPr>
          <a:lstStyle>
            <a:lvl1pPr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20BBAD85-14D3-3540-8CC5-366D6647538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856439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0"/>
            <a:ext cx="4608871" cy="914400"/>
          </a:xfrm>
          <a:prstGeom prst="rect">
            <a:avLst/>
          </a:prstGeom>
        </p:spPr>
        <p:txBody>
          <a:bodyPr lIns="91430" tIns="45716" rIns="91430" bIns="45716" anchor="ctr" anchorCtr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D86EDA0D-B0C4-3745-948E-0C94B457B0D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92888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2662238" y="258763"/>
            <a:ext cx="46085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30" tIns="45716" rIns="91430" bIns="45716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defTabSz="914306">
              <a:defRPr/>
            </a:pPr>
            <a:r>
              <a:rPr lang="en-US" sz="2000">
                <a:solidFill>
                  <a:srgbClr val="FFFFFF"/>
                </a:solidFill>
                <a:latin typeface="Arial Black" charset="0"/>
                <a:cs typeface="ＭＳ Ｐゴシック" charset="0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  <a:prstGeom prst="rect">
            <a:avLst/>
          </a:prstGeom>
        </p:spPr>
        <p:txBody>
          <a:bodyPr lIns="91430" tIns="45716" rIns="91430" bIns="45716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1D2F14F0-AF4C-914A-A04E-FAE501E0DFFE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366407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0000A599-153B-AF4D-A3E9-7DE44DF666FE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7093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47609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07E6A25-49C4-C247-8C4D-AFC14EDF7C4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114369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363AD908-DFCB-EA46-B3BA-90019461442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925211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54D871F8-8596-074D-AF7F-A990267B959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104118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43B57760-2441-5442-A1D5-10A3BCC1AF4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433329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D807D820-71DB-D144-B3CC-A8E5BF40570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854040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807BE98-782A-5A43-842B-43063CD0BDF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649930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  <a:prstGeom prst="rect">
            <a:avLst/>
          </a:prstGeom>
        </p:spPr>
        <p:txBody>
          <a:bodyPr vert="eaVert" lIns="91430" tIns="45716" rIns="91430" bIns="45716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14396972-B7F5-2646-94E5-ADCF8D70618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661234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06" indent="0" algn="ctr">
              <a:buNone/>
              <a:defRPr/>
            </a:lvl3pPr>
            <a:lvl4pPr marL="1371460" indent="0" algn="ctr">
              <a:buNone/>
              <a:defRPr/>
            </a:lvl4pPr>
            <a:lvl5pPr marL="1828613" indent="0" algn="ctr">
              <a:buNone/>
              <a:defRPr/>
            </a:lvl5pPr>
            <a:lvl6pPr marL="2285766" indent="0" algn="ctr">
              <a:buNone/>
              <a:defRPr/>
            </a:lvl6pPr>
            <a:lvl7pPr marL="2742920" indent="0" algn="ctr">
              <a:buNone/>
              <a:defRPr/>
            </a:lvl7pPr>
            <a:lvl8pPr marL="3200072" indent="0" algn="ctr">
              <a:buNone/>
              <a:defRPr/>
            </a:lvl8pPr>
            <a:lvl9pPr marL="365722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78590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14100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0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59298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56601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90877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9672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217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69814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7910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2701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370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900364" y="0"/>
            <a:ext cx="5507037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1" y="12954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1" y="12954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04801" y="38862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1" y="3886200"/>
            <a:ext cx="4191000" cy="24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93889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DECOM Banner for 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9144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tagl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6248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/>
          <p:cNvSpPr txBox="1">
            <a:spLocks noChangeArrowheads="1"/>
          </p:cNvSpPr>
          <p:nvPr userDrawn="1"/>
        </p:nvSpPr>
        <p:spPr bwMode="auto">
          <a:xfrm>
            <a:off x="3362325" y="1193800"/>
            <a:ext cx="426878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 eaLnBrk="1" hangingPunct="1">
              <a:defRPr/>
            </a:pPr>
            <a:r>
              <a:rPr lang="en-US" sz="1600" b="1" baseline="-25000">
                <a:solidFill>
                  <a:srgbClr val="000000"/>
                </a:solidFill>
                <a:latin typeface="Arial" charset="0"/>
                <a:cs typeface="Arial" charset="0"/>
              </a:rPr>
              <a:t>U.S. Army Research, Development and Engineering Command</a:t>
            </a:r>
          </a:p>
          <a:p>
            <a:pPr defTabSz="914306" eaLnBrk="1" hangingPunct="1">
              <a:defRPr/>
            </a:pPr>
            <a:endParaRPr lang="en-US" sz="1400" b="1" baseline="-25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23" descr="logo_usarmy_amc(black-red)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042988"/>
            <a:ext cx="266065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ARL_logo_blackandgold_FINAL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28913"/>
            <a:ext cx="27574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latin typeface="Arial" charset="0"/>
                <a:cs typeface="Arial" charset="0"/>
              </a:rPr>
              <a:t>UNCLASSIFIED//APPROVED FOR PUBLIC RELEASE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257834"/>
            <a:ext cx="7594600" cy="442913"/>
          </a:xfrm>
        </p:spPr>
        <p:txBody>
          <a:bodyPr lIns="91430" tIns="45716" rIns="91430" bIns="45716" anchor="ctr"/>
          <a:lstStyle>
            <a:lvl1pPr marL="0" indent="0">
              <a:buFontTx/>
              <a:buNone/>
              <a:defRPr sz="2800">
                <a:solidFill>
                  <a:srgbClr val="000000"/>
                </a:solidFill>
                <a:latin typeface="Arial Black" pitchFamily="28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057400"/>
            <a:ext cx="5486400" cy="2362200"/>
          </a:xfrm>
          <a:prstGeom prst="rect">
            <a:avLst/>
          </a:prstGeom>
        </p:spPr>
        <p:txBody>
          <a:bodyPr lIns="91430" tIns="45716" rIns="91430" bIns="45716" anchor="ctr" anchorCtr="0">
            <a:normAutofit/>
          </a:bodyPr>
          <a:lstStyle>
            <a:lvl1pPr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9E8AA92-0B19-AF49-BD70-6446C930596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7541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5637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0"/>
            <a:ext cx="4608871" cy="914400"/>
          </a:xfrm>
          <a:prstGeom prst="rect">
            <a:avLst/>
          </a:prstGeom>
        </p:spPr>
        <p:txBody>
          <a:bodyPr lIns="91430" tIns="45716" rIns="91430" bIns="45716" anchor="ctr" anchorCtr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35F40CB7-92DB-3247-8A2C-D05524524A8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330992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2662238" y="258763"/>
            <a:ext cx="46085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30" tIns="45716" rIns="91430" bIns="45716"/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defTabSz="914306">
              <a:defRPr/>
            </a:pPr>
            <a:r>
              <a:rPr lang="en-US" sz="2000">
                <a:solidFill>
                  <a:srgbClr val="FFFFFF"/>
                </a:solidFill>
                <a:latin typeface="Arial Black" charset="0"/>
                <a:cs typeface="Arial" charset="0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  <a:prstGeom prst="rect">
            <a:avLst/>
          </a:prstGeom>
        </p:spPr>
        <p:txBody>
          <a:bodyPr lIns="91430" tIns="45716" rIns="91430" bIns="45716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07CE60D-5E44-9A4B-B17E-51CCFB02CD3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740926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6165B212-B6FF-1440-A6F1-9693A006629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36020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6476570-22EE-4A4D-B970-DFB80F4AB71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948969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F2B737F1-7D8F-9040-AF09-2BEE68AF878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498813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3D8373D-DFC5-6B43-8637-DACA5B85CB2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457920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4180F61-1C33-0049-A931-8EFF7A7DD20B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443635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3DAD7E7-741F-804C-A22F-C93B8BD376B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167038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F1A75545-27D3-7C4B-9D9F-4BC4416AD13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790261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  <a:prstGeom prst="rect">
            <a:avLst/>
          </a:prstGeom>
        </p:spPr>
        <p:txBody>
          <a:bodyPr vert="eaVert" lIns="91430" tIns="45716" rIns="91430" bIns="45716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043DA73E-085C-5047-8980-E6634A68A45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6532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1645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RDECOM Banner for 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9144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taglin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724400"/>
            <a:ext cx="6248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0"/>
          <p:cNvSpPr txBox="1">
            <a:spLocks noChangeArrowheads="1"/>
          </p:cNvSpPr>
          <p:nvPr userDrawn="1"/>
        </p:nvSpPr>
        <p:spPr bwMode="auto">
          <a:xfrm>
            <a:off x="3362325" y="1193800"/>
            <a:ext cx="426878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 eaLnBrk="1" hangingPunct="1">
              <a:defRPr/>
            </a:pPr>
            <a:r>
              <a:rPr lang="en-US" sz="1600" b="1" baseline="-25000">
                <a:solidFill>
                  <a:srgbClr val="000000"/>
                </a:solidFill>
                <a:latin typeface="Arial" charset="0"/>
                <a:cs typeface="Arial" charset="0"/>
              </a:rPr>
              <a:t>U.S. Army Research, Development and Engineering Command</a:t>
            </a:r>
          </a:p>
          <a:p>
            <a:pPr defTabSz="914306" eaLnBrk="1" hangingPunct="1">
              <a:defRPr/>
            </a:pPr>
            <a:endParaRPr lang="en-US" sz="1400" b="1" baseline="-250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23" descr="logo_usarmy_amc(black-red)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042988"/>
            <a:ext cx="266065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ARL_logo_blackandgold_FINAL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28913"/>
            <a:ext cx="27574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latin typeface="Arial" charset="0"/>
                <a:cs typeface="Arial" charset="0"/>
              </a:rPr>
              <a:t>UNCLASSIFIED//APPROVED FOR PUBLIC RELEASE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257834"/>
            <a:ext cx="7594600" cy="442913"/>
          </a:xfrm>
        </p:spPr>
        <p:txBody>
          <a:bodyPr lIns="91430" tIns="45716" rIns="91430" bIns="45716" anchor="ctr"/>
          <a:lstStyle>
            <a:lvl1pPr marL="0" indent="0">
              <a:buFontTx/>
              <a:buNone/>
              <a:defRPr sz="2800">
                <a:solidFill>
                  <a:srgbClr val="000000"/>
                </a:solidFill>
                <a:latin typeface="Arial Black" pitchFamily="28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2057400"/>
            <a:ext cx="5486400" cy="2362200"/>
          </a:xfrm>
          <a:prstGeom prst="rect">
            <a:avLst/>
          </a:prstGeom>
        </p:spPr>
        <p:txBody>
          <a:bodyPr lIns="91430" tIns="45716" rIns="91430" bIns="45716" anchor="ctr" anchorCtr="0">
            <a:normAutofit/>
          </a:bodyPr>
          <a:lstStyle>
            <a:lvl1pPr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CDD2F830-638D-2A4A-8B8C-EEF53C683ACB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262190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0"/>
            <a:ext cx="4608871" cy="914400"/>
          </a:xfrm>
          <a:prstGeom prst="rect">
            <a:avLst/>
          </a:prstGeom>
        </p:spPr>
        <p:txBody>
          <a:bodyPr lIns="91430" tIns="45716" rIns="91430" bIns="45716" anchor="ctr" anchorCtr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14D0239D-4230-7441-AAA1-BF731324909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481158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2662238" y="258763"/>
            <a:ext cx="46085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1430" tIns="45716" rIns="91430" bIns="45716"/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defTabSz="914306">
              <a:defRPr/>
            </a:pPr>
            <a:r>
              <a:rPr lang="en-US" sz="2000">
                <a:solidFill>
                  <a:srgbClr val="FFFFFF"/>
                </a:solidFill>
                <a:latin typeface="Arial Black" charset="0"/>
                <a:cs typeface="Arial" charset="0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4"/>
            <a:ext cx="7772400" cy="1362075"/>
          </a:xfrm>
          <a:prstGeom prst="rect">
            <a:avLst/>
          </a:prstGeom>
        </p:spPr>
        <p:txBody>
          <a:bodyPr lIns="91430" tIns="45716" rIns="91430" bIns="45716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6" indent="0">
              <a:buNone/>
              <a:defRPr sz="1600"/>
            </a:lvl3pPr>
            <a:lvl4pPr marL="1371460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20" indent="0">
              <a:buNone/>
              <a:defRPr sz="1400"/>
            </a:lvl7pPr>
            <a:lvl8pPr marL="3200072" indent="0">
              <a:buNone/>
              <a:defRPr sz="1400"/>
            </a:lvl8pPr>
            <a:lvl9pPr marL="365722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10B3670-047D-B348-8032-C0431FB6743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458989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E1E490E3-DA23-D642-BF41-8C6B899C7A3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812372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7C5966E5-D9D2-4541-955E-F5AA9A6D26E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188024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C0A85E3C-6470-454A-9CE5-2E69B1990947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341068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FFBDB92A-38D9-C545-8136-F6D04E36331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289398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030608B-B47C-B443-A7D3-2EE69D7D200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818967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30" tIns="45716" rIns="91430" bIns="45716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6" indent="0">
              <a:buNone/>
              <a:defRPr sz="2400"/>
            </a:lvl3pPr>
            <a:lvl4pPr marL="1371460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20" indent="0">
              <a:buNone/>
              <a:defRPr sz="2000"/>
            </a:lvl7pPr>
            <a:lvl8pPr marL="3200072" indent="0">
              <a:buNone/>
              <a:defRPr sz="2000"/>
            </a:lvl8pPr>
            <a:lvl9pPr marL="365722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6" indent="0">
              <a:buNone/>
              <a:defRPr sz="1000"/>
            </a:lvl3pPr>
            <a:lvl4pPr marL="1371460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20" indent="0">
              <a:buNone/>
              <a:defRPr sz="900"/>
            </a:lvl7pPr>
            <a:lvl8pPr marL="3200072" indent="0">
              <a:buNone/>
              <a:defRPr sz="900"/>
            </a:lvl8pPr>
            <a:lvl9pPr marL="365722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B50E04B2-2A0C-8440-B3B1-835979876BFC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61254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2102" y="258090"/>
            <a:ext cx="4608871" cy="501445"/>
          </a:xfrm>
          <a:prstGeom prst="rect">
            <a:avLst/>
          </a:prstGeom>
        </p:spPr>
        <p:txBody>
          <a:bodyPr lIns="91430" tIns="45716" rIns="91430" bIns="45716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A379681D-C9BF-5044-B7AC-CAA2904E009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3953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3501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0"/>
            <a:ext cx="2133600" cy="6324600"/>
          </a:xfrm>
          <a:prstGeom prst="rect">
            <a:avLst/>
          </a:prstGeom>
        </p:spPr>
        <p:txBody>
          <a:bodyPr vert="eaVert" lIns="91430" tIns="45716" rIns="91430" bIns="45716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0"/>
            <a:ext cx="624840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 baseline="0" smtClean="0"/>
            </a:lvl1pPr>
          </a:lstStyle>
          <a:p>
            <a:pPr>
              <a:defRPr/>
            </a:pPr>
            <a:fld id="{DFFBB6E6-089A-4445-8D66-98DE5828059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81031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21063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5943600" y="5410200"/>
            <a:ext cx="31242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81553" tIns="40779" rIns="81553" bIns="40779"/>
          <a:lstStyle>
            <a:lvl1pPr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sz="21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5410200"/>
            <a:ext cx="31242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81553" tIns="40779" rIns="81553" bIns="40779"/>
          <a:lstStyle>
            <a:lvl1pPr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sz="21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11" descr="SCI_logo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5257800"/>
            <a:ext cx="2603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059363"/>
            <a:ext cx="2286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066807"/>
            <a:ext cx="82296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07785" indent="0" algn="ctr">
              <a:buNone/>
              <a:defRPr/>
            </a:lvl2pPr>
            <a:lvl3pPr marL="815574" indent="0" algn="ctr">
              <a:buNone/>
              <a:defRPr/>
            </a:lvl3pPr>
            <a:lvl4pPr marL="1223360" indent="0" algn="ctr">
              <a:buNone/>
              <a:defRPr/>
            </a:lvl4pPr>
            <a:lvl5pPr marL="1631146" indent="0" algn="ctr">
              <a:buNone/>
              <a:defRPr/>
            </a:lvl5pPr>
            <a:lvl6pPr marL="2038932" indent="0" algn="ctr">
              <a:buNone/>
              <a:defRPr/>
            </a:lvl6pPr>
            <a:lvl7pPr marL="2446719" indent="0" algn="ctr">
              <a:buNone/>
              <a:defRPr/>
            </a:lvl7pPr>
            <a:lvl8pPr marL="2854503" indent="0" algn="ctr">
              <a:buNone/>
              <a:defRPr/>
            </a:lvl8pPr>
            <a:lvl9pPr marL="3262291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756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81538" tIns="40771" rIns="81538" bIns="40771"/>
          <a:lstStyle>
            <a:lvl1pPr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sz="21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6019800" y="5486400"/>
            <a:ext cx="31242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81538" tIns="40771" rIns="81538" bIns="40771"/>
          <a:lstStyle>
            <a:lvl1pPr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sz="21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5486400"/>
            <a:ext cx="31242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lIns="81538" tIns="40771" rIns="81538" bIns="40771"/>
          <a:lstStyle>
            <a:lvl1pPr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8128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sz="21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" name="Picture 12" descr="SCI_logo.tif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840163"/>
            <a:ext cx="1646238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838" y="2773363"/>
            <a:ext cx="1143000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4"/>
          <p:cNvSpPr>
            <a:spLocks noChangeShapeType="1"/>
          </p:cNvSpPr>
          <p:nvPr userDrawn="1"/>
        </p:nvSpPr>
        <p:spPr bwMode="auto">
          <a:xfrm>
            <a:off x="561975" y="2362200"/>
            <a:ext cx="8020050" cy="0"/>
          </a:xfrm>
          <a:prstGeom prst="line">
            <a:avLst/>
          </a:prstGeom>
          <a:noFill/>
          <a:ln w="1270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1560" tIns="40782" rIns="81560" bIns="40782" anchor="ctr"/>
          <a:lstStyle/>
          <a:p>
            <a:endParaRPr lang="en-US"/>
          </a:p>
        </p:txBody>
      </p:sp>
      <p:pic>
        <p:nvPicPr>
          <p:cNvPr id="10" name="Picture 2" descr="The University of Utah"/>
          <p:cNvPicPr>
            <a:picLocks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4" r="46667"/>
          <a:stretch>
            <a:fillRect/>
          </a:stretch>
        </p:blipFill>
        <p:spPr bwMode="auto">
          <a:xfrm>
            <a:off x="7086600" y="4724400"/>
            <a:ext cx="1646238" cy="593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6"/>
          <p:cNvSpPr>
            <a:spLocks noChangeArrowheads="1"/>
          </p:cNvSpPr>
          <p:nvPr userDrawn="1"/>
        </p:nvSpPr>
        <p:spPr bwMode="auto">
          <a:xfrm>
            <a:off x="0" y="6267450"/>
            <a:ext cx="8661400" cy="5905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1430" tIns="45716" rIns="91430" bIns="45716"/>
          <a:lstStyle>
            <a:lvl1pPr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endParaRPr lang="x-none" altLang="x-none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2" name="Picture 2" descr="http://www.cspaul.com/publications/teasers/Cui.2010.TVCG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5867400"/>
            <a:ext cx="1582737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cspaul.com/publications/teasers/Popescu.2010.TVCG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13" y="5867400"/>
            <a:ext cx="1443037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www.cspaul.com/publications/teasers/Rosen.2011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1562100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http://www.cspaul.com/publications/teasers/Hoffmann.2006.JEI.jp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" r="-603"/>
          <a:stretch>
            <a:fillRect/>
          </a:stretch>
        </p:blipFill>
        <p:spPr bwMode="auto">
          <a:xfrm>
            <a:off x="6238875" y="5867400"/>
            <a:ext cx="1457325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://www.cspaul.com/publications/teasers/Rosen.2011.CGA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5867400"/>
            <a:ext cx="1444625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cspaul.com/publications/teasers/Rosen.2008.TVCG.jpg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"/>
          <a:stretch>
            <a:fillRect/>
          </a:stretch>
        </p:blipFill>
        <p:spPr bwMode="auto">
          <a:xfrm>
            <a:off x="4611688" y="5867400"/>
            <a:ext cx="1619250" cy="97472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1976" y="482608"/>
            <a:ext cx="7962900" cy="1650995"/>
          </a:xfrm>
        </p:spPr>
        <p:txBody>
          <a:bodyPr>
            <a:normAutofit/>
          </a:bodyPr>
          <a:lstStyle>
            <a:lvl1pPr algn="l">
              <a:defRPr sz="3600" b="0"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84" y="2590800"/>
            <a:ext cx="6372219" cy="2895600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en-US" sz="2400" dirty="0" smtClean="0">
                <a:latin typeface="Calibri" pitchFamily="34" charset="0"/>
              </a:defRPr>
            </a:lvl1pPr>
            <a:lvl2pPr marL="407707" indent="0" algn="ctr">
              <a:buNone/>
              <a:defRPr/>
            </a:lvl2pPr>
            <a:lvl3pPr marL="815418" indent="0" algn="ctr">
              <a:buNone/>
              <a:defRPr/>
            </a:lvl3pPr>
            <a:lvl4pPr marL="1223126" indent="0" algn="ctr">
              <a:buNone/>
              <a:defRPr/>
            </a:lvl4pPr>
            <a:lvl5pPr marL="1630833" indent="0" algn="ctr">
              <a:buNone/>
              <a:defRPr/>
            </a:lvl5pPr>
            <a:lvl6pPr marL="2038541" indent="0" algn="ctr">
              <a:buNone/>
              <a:defRPr/>
            </a:lvl6pPr>
            <a:lvl7pPr marL="2446251" indent="0" algn="ctr">
              <a:buNone/>
              <a:defRPr/>
            </a:lvl7pPr>
            <a:lvl8pPr marL="2853956" indent="0" algn="ctr">
              <a:buNone/>
              <a:defRPr/>
            </a:lvl8pPr>
            <a:lvl9pPr marL="3261665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16925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3" y="0"/>
            <a:ext cx="8988601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7A096DB7-9758-2546-B773-3993CE0E1A2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797030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30091"/>
            <a:ext cx="9067800" cy="762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64" y="2737735"/>
            <a:ext cx="8609012" cy="3510675"/>
          </a:xfrm>
        </p:spPr>
        <p:txBody>
          <a:bodyPr>
            <a:norm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  <a:lvl2pPr algn="ctr">
              <a:buClrTx/>
              <a:buNone/>
              <a:defRPr>
                <a:solidFill>
                  <a:schemeClr val="tx1"/>
                </a:solidFill>
              </a:defRPr>
            </a:lvl2pPr>
            <a:lvl3pPr algn="ctr">
              <a:buClrTx/>
              <a:buNone/>
              <a:defRPr>
                <a:solidFill>
                  <a:schemeClr val="tx1"/>
                </a:solidFill>
              </a:defRPr>
            </a:lvl3pPr>
            <a:lvl4pPr algn="ctr">
              <a:buClrTx/>
              <a:buNone/>
              <a:defRPr>
                <a:solidFill>
                  <a:schemeClr val="tx1"/>
                </a:solidFill>
              </a:defRPr>
            </a:lvl4pPr>
            <a:lvl5pPr algn="ctr">
              <a:buClrTx/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25FF261B-2D41-EC4F-ADE6-05A77DC7DA0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1257597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w/ R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3" y="0"/>
            <a:ext cx="8988601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248400"/>
            <a:ext cx="7315200" cy="381000"/>
          </a:xfrm>
        </p:spPr>
        <p:txBody>
          <a:bodyPr anchor="b">
            <a:normAutofit/>
          </a:bodyPr>
          <a:lstStyle>
            <a:lvl1pPr marL="0" indent="0" algn="ctr">
              <a:buFont typeface="+mj-lt"/>
              <a:buNone/>
              <a:defRPr sz="900" b="0">
                <a:solidFill>
                  <a:schemeClr val="tx1"/>
                </a:solidFill>
              </a:defRPr>
            </a:lvl1pPr>
            <a:lvl2pPr marL="413451" indent="0" algn="ctr">
              <a:buNone/>
              <a:defRPr sz="900" b="0">
                <a:solidFill>
                  <a:schemeClr val="tx1"/>
                </a:solidFill>
              </a:defRPr>
            </a:lvl2pPr>
            <a:lvl3pPr algn="ctr">
              <a:defRPr sz="900" b="0">
                <a:solidFill>
                  <a:schemeClr val="tx1"/>
                </a:solidFill>
              </a:defRPr>
            </a:lvl3pPr>
            <a:lvl4pPr algn="ctr">
              <a:defRPr sz="900" b="0">
                <a:solidFill>
                  <a:schemeClr val="tx1"/>
                </a:solidFill>
              </a:defRPr>
            </a:lvl4pPr>
            <a:lvl5pPr algn="ctr">
              <a:defRPr sz="9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D79FE409-629F-3346-8800-2667918B9E2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133562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3" y="0"/>
            <a:ext cx="8988601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0393F46A-2863-2E4C-B023-0FCB4D6AF510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7415698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w/ R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248400"/>
            <a:ext cx="7315200" cy="381000"/>
          </a:xfrm>
        </p:spPr>
        <p:txBody>
          <a:bodyPr anchor="b">
            <a:normAutofit/>
          </a:bodyPr>
          <a:lstStyle>
            <a:lvl1pPr algn="ctr">
              <a:defRPr sz="900" b="0">
                <a:solidFill>
                  <a:schemeClr val="tx1"/>
                </a:solidFill>
              </a:defRPr>
            </a:lvl1pPr>
            <a:lvl2pPr algn="ctr">
              <a:defRPr sz="900" b="0">
                <a:solidFill>
                  <a:schemeClr val="tx1"/>
                </a:solidFill>
              </a:defRPr>
            </a:lvl2pPr>
            <a:lvl3pPr algn="ctr">
              <a:defRPr sz="900" b="0">
                <a:solidFill>
                  <a:schemeClr val="tx1"/>
                </a:solidFill>
              </a:defRPr>
            </a:lvl3pPr>
            <a:lvl4pPr algn="ctr">
              <a:defRPr sz="900" b="0">
                <a:solidFill>
                  <a:schemeClr val="tx1"/>
                </a:solidFill>
              </a:defRPr>
            </a:lvl4pPr>
            <a:lvl5pPr algn="ctr">
              <a:defRPr sz="9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F8221794-91EE-D14C-AC28-13EE6FCFA3C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629317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64" y="1173480"/>
            <a:ext cx="8609012" cy="4846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6E7B1943-376C-8846-8124-4EA112DD5B5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4083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72239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6:9 (w/ R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464" y="1173480"/>
            <a:ext cx="8609012" cy="4846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248400"/>
            <a:ext cx="7315200" cy="381000"/>
          </a:xfrm>
        </p:spPr>
        <p:txBody>
          <a:bodyPr anchor="b">
            <a:normAutofit/>
          </a:bodyPr>
          <a:lstStyle>
            <a:lvl1pPr algn="ctr">
              <a:defRPr sz="900" b="0">
                <a:solidFill>
                  <a:schemeClr val="tx1"/>
                </a:solidFill>
              </a:defRPr>
            </a:lvl1pPr>
            <a:lvl2pPr algn="ctr">
              <a:defRPr sz="900" b="0">
                <a:solidFill>
                  <a:schemeClr val="tx1"/>
                </a:solidFill>
              </a:defRPr>
            </a:lvl2pPr>
            <a:lvl3pPr algn="ctr">
              <a:defRPr sz="900" b="0">
                <a:solidFill>
                  <a:schemeClr val="tx1"/>
                </a:solidFill>
              </a:defRPr>
            </a:lvl3pPr>
            <a:lvl4pPr algn="ctr">
              <a:defRPr sz="900" b="0">
                <a:solidFill>
                  <a:schemeClr val="tx1"/>
                </a:solidFill>
              </a:defRPr>
            </a:lvl4pPr>
            <a:lvl5pPr algn="ctr">
              <a:defRPr sz="9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1B1C8DAC-0342-C148-BB58-3353D1E85C1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6979035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deo 4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14403"/>
            <a:ext cx="7104888" cy="533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4" name="Slide Number Placeholder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703BBD5F-394C-0549-AF78-D00E705B77D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84613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4:3 (w/ R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14403"/>
            <a:ext cx="7104888" cy="533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914400" y="6248400"/>
            <a:ext cx="7315200" cy="381000"/>
          </a:xfrm>
        </p:spPr>
        <p:txBody>
          <a:bodyPr anchor="b">
            <a:normAutofit/>
          </a:bodyPr>
          <a:lstStyle>
            <a:lvl1pPr algn="ctr">
              <a:defRPr sz="900" b="0">
                <a:solidFill>
                  <a:schemeClr val="tx1"/>
                </a:solidFill>
              </a:defRPr>
            </a:lvl1pPr>
            <a:lvl2pPr algn="ctr">
              <a:defRPr sz="900" b="0">
                <a:solidFill>
                  <a:schemeClr val="tx1"/>
                </a:solidFill>
              </a:defRPr>
            </a:lvl2pPr>
            <a:lvl3pPr algn="ctr">
              <a:defRPr sz="900" b="0">
                <a:solidFill>
                  <a:schemeClr val="tx1"/>
                </a:solidFill>
              </a:defRPr>
            </a:lvl3pPr>
            <a:lvl4pPr algn="ctr">
              <a:defRPr sz="900" b="0">
                <a:solidFill>
                  <a:schemeClr val="tx1"/>
                </a:solidFill>
              </a:defRPr>
            </a:lvl4pPr>
            <a:lvl5pPr algn="ctr">
              <a:defRPr sz="9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 lIns="81553" tIns="40779" rIns="81553" bIns="40779"/>
          <a:lstStyle>
            <a:lvl1pPr defTabSz="911225">
              <a:defRPr smtClean="0"/>
            </a:lvl1pPr>
          </a:lstStyle>
          <a:p>
            <a:pPr>
              <a:defRPr/>
            </a:pPr>
            <a:fld id="{49B6A391-9860-E447-9994-FB7A0D82CA67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444994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0425" cy="473075"/>
          </a:xfrm>
          <a:prstGeom prst="rect">
            <a:avLst/>
          </a:prstGeom>
        </p:spPr>
        <p:txBody>
          <a:bodyPr lIns="73996" tIns="36997" rIns="73996" bIns="36997"/>
          <a:lstStyle>
            <a:lvl1pPr defTabSz="739959"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7375" y="6248400"/>
            <a:ext cx="2897188" cy="473075"/>
          </a:xfrm>
          <a:prstGeom prst="rect">
            <a:avLst/>
          </a:prstGeom>
        </p:spPr>
        <p:txBody>
          <a:bodyPr lIns="73996" tIns="36997" rIns="73996" bIns="36997"/>
          <a:lstStyle>
            <a:lvl1pPr defTabSz="739959" eaLnBrk="1" fontAlgn="auto" hangingPunct="1">
              <a:spcBef>
                <a:spcPts val="0"/>
              </a:spcBef>
              <a:spcAft>
                <a:spcPts val="0"/>
              </a:spcAft>
              <a:defRPr sz="15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1225">
              <a:defRPr smtClean="0"/>
            </a:lvl1pPr>
          </a:lstStyle>
          <a:p>
            <a:pPr>
              <a:defRPr/>
            </a:pPr>
            <a:r>
              <a:rPr lang="en-US" altLang="x-none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765680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8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16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6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76.xml"/><Relationship Id="rId47" Type="http://schemas.openxmlformats.org/officeDocument/2006/relationships/slideLayout" Target="../slideLayouts/slideLayout181.xml"/><Relationship Id="rId63" Type="http://schemas.openxmlformats.org/officeDocument/2006/relationships/slideLayout" Target="../slideLayouts/slideLayout197.xml"/><Relationship Id="rId68" Type="http://schemas.openxmlformats.org/officeDocument/2006/relationships/slideLayout" Target="../slideLayouts/slideLayout202.xml"/><Relationship Id="rId1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66.xml"/><Relationship Id="rId37" Type="http://schemas.openxmlformats.org/officeDocument/2006/relationships/slideLayout" Target="../slideLayouts/slideLayout171.xml"/><Relationship Id="rId40" Type="http://schemas.openxmlformats.org/officeDocument/2006/relationships/slideLayout" Target="../slideLayouts/slideLayout174.xml"/><Relationship Id="rId45" Type="http://schemas.openxmlformats.org/officeDocument/2006/relationships/slideLayout" Target="../slideLayouts/slideLayout179.xml"/><Relationship Id="rId53" Type="http://schemas.openxmlformats.org/officeDocument/2006/relationships/slideLayout" Target="../slideLayouts/slideLayout187.xml"/><Relationship Id="rId58" Type="http://schemas.openxmlformats.org/officeDocument/2006/relationships/slideLayout" Target="../slideLayouts/slideLayout192.xml"/><Relationship Id="rId66" Type="http://schemas.openxmlformats.org/officeDocument/2006/relationships/slideLayout" Target="../slideLayouts/slideLayout200.xml"/><Relationship Id="rId74" Type="http://schemas.openxmlformats.org/officeDocument/2006/relationships/slideLayout" Target="../slideLayouts/slideLayout208.xml"/><Relationship Id="rId79" Type="http://schemas.openxmlformats.org/officeDocument/2006/relationships/theme" Target="../theme/theme16.xml"/><Relationship Id="rId5" Type="http://schemas.openxmlformats.org/officeDocument/2006/relationships/slideLayout" Target="../slideLayouts/slideLayout139.xml"/><Relationship Id="rId61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Relationship Id="rId35" Type="http://schemas.openxmlformats.org/officeDocument/2006/relationships/slideLayout" Target="../slideLayouts/slideLayout169.xml"/><Relationship Id="rId43" Type="http://schemas.openxmlformats.org/officeDocument/2006/relationships/slideLayout" Target="../slideLayouts/slideLayout177.xml"/><Relationship Id="rId48" Type="http://schemas.openxmlformats.org/officeDocument/2006/relationships/slideLayout" Target="../slideLayouts/slideLayout182.xml"/><Relationship Id="rId56" Type="http://schemas.openxmlformats.org/officeDocument/2006/relationships/slideLayout" Target="../slideLayouts/slideLayout190.xml"/><Relationship Id="rId64" Type="http://schemas.openxmlformats.org/officeDocument/2006/relationships/slideLayout" Target="../slideLayouts/slideLayout198.xml"/><Relationship Id="rId69" Type="http://schemas.openxmlformats.org/officeDocument/2006/relationships/slideLayout" Target="../slideLayouts/slideLayout203.xml"/><Relationship Id="rId77" Type="http://schemas.openxmlformats.org/officeDocument/2006/relationships/slideLayout" Target="../slideLayouts/slideLayout211.xml"/><Relationship Id="rId8" Type="http://schemas.openxmlformats.org/officeDocument/2006/relationships/slideLayout" Target="../slideLayouts/slideLayout142.xml"/><Relationship Id="rId51" Type="http://schemas.openxmlformats.org/officeDocument/2006/relationships/slideLayout" Target="../slideLayouts/slideLayout185.xml"/><Relationship Id="rId72" Type="http://schemas.openxmlformats.org/officeDocument/2006/relationships/slideLayout" Target="../slideLayouts/slideLayout206.xml"/><Relationship Id="rId80" Type="http://schemas.openxmlformats.org/officeDocument/2006/relationships/image" Target="../media/image1.png"/><Relationship Id="rId3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33" Type="http://schemas.openxmlformats.org/officeDocument/2006/relationships/slideLayout" Target="../slideLayouts/slideLayout167.xml"/><Relationship Id="rId38" Type="http://schemas.openxmlformats.org/officeDocument/2006/relationships/slideLayout" Target="../slideLayouts/slideLayout172.xml"/><Relationship Id="rId46" Type="http://schemas.openxmlformats.org/officeDocument/2006/relationships/slideLayout" Target="../slideLayouts/slideLayout180.xml"/><Relationship Id="rId59" Type="http://schemas.openxmlformats.org/officeDocument/2006/relationships/slideLayout" Target="../slideLayouts/slideLayout193.xml"/><Relationship Id="rId67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75.xml"/><Relationship Id="rId54" Type="http://schemas.openxmlformats.org/officeDocument/2006/relationships/slideLayout" Target="../slideLayouts/slideLayout188.xml"/><Relationship Id="rId62" Type="http://schemas.openxmlformats.org/officeDocument/2006/relationships/slideLayout" Target="../slideLayouts/slideLayout196.xml"/><Relationship Id="rId70" Type="http://schemas.openxmlformats.org/officeDocument/2006/relationships/slideLayout" Target="../slideLayouts/slideLayout204.xml"/><Relationship Id="rId75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36" Type="http://schemas.openxmlformats.org/officeDocument/2006/relationships/slideLayout" Target="../slideLayouts/slideLayout170.xml"/><Relationship Id="rId49" Type="http://schemas.openxmlformats.org/officeDocument/2006/relationships/slideLayout" Target="../slideLayouts/slideLayout183.xml"/><Relationship Id="rId57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65.xml"/><Relationship Id="rId44" Type="http://schemas.openxmlformats.org/officeDocument/2006/relationships/slideLayout" Target="../slideLayouts/slideLayout178.xml"/><Relationship Id="rId52" Type="http://schemas.openxmlformats.org/officeDocument/2006/relationships/slideLayout" Target="../slideLayouts/slideLayout186.xml"/><Relationship Id="rId60" Type="http://schemas.openxmlformats.org/officeDocument/2006/relationships/slideLayout" Target="../slideLayouts/slideLayout194.xml"/><Relationship Id="rId65" Type="http://schemas.openxmlformats.org/officeDocument/2006/relationships/slideLayout" Target="../slideLayouts/slideLayout199.xml"/><Relationship Id="rId73" Type="http://schemas.openxmlformats.org/officeDocument/2006/relationships/slideLayout" Target="../slideLayouts/slideLayout207.xml"/><Relationship Id="rId78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84.xml"/><Relationship Id="rId55" Type="http://schemas.openxmlformats.org/officeDocument/2006/relationships/slideLayout" Target="../slideLayouts/slideLayout189.xml"/><Relationship Id="rId76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141.xml"/><Relationship Id="rId71" Type="http://schemas.openxmlformats.org/officeDocument/2006/relationships/slideLayout" Target="../slideLayouts/slideLayout205.xml"/><Relationship Id="rId2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w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8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5.wmf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wmf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8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5.wmf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4.wmf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theme" Target="../theme/theme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48.xml"/><Relationship Id="rId16" Type="http://schemas.openxmlformats.org/officeDocument/2006/relationships/image" Target="../media/image4.wmf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6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8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5.wmf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4.wmf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8.pn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5.wmf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4.wmf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theme" Target="../theme/theme9.xml"/><Relationship Id="rId6" Type="http://schemas.openxmlformats.org/officeDocument/2006/relationships/image" Target="../media/image15.em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66FF"/>
            </a:gs>
            <a:gs pos="100000">
              <a:srgbClr val="00009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0"/>
            <a:ext cx="8077200" cy="762000"/>
          </a:xfrm>
          <a:prstGeom prst="rect">
            <a:avLst/>
          </a:prstGeom>
          <a:noFill/>
        </p:spPr>
        <p:txBody>
          <a:bodyPr vert="horz" lIns="91425" tIns="45713" rIns="91425" bIns="4571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1028" name="Picture 7" descr="SCI-logo-ppt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6211888"/>
            <a:ext cx="8175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9" name="Straight Connector 11"/>
          <p:cNvCxnSpPr>
            <a:cxnSpLocks noChangeShapeType="1"/>
          </p:cNvCxnSpPr>
          <p:nvPr/>
        </p:nvCxnSpPr>
        <p:spPr bwMode="auto">
          <a:xfrm>
            <a:off x="457200" y="6400800"/>
            <a:ext cx="3556000" cy="793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 rot="10800000">
            <a:off x="273050" y="758825"/>
            <a:ext cx="8550275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" name="Straight Connector 16"/>
          <p:cNvCxnSpPr>
            <a:cxnSpLocks noChangeShapeType="1"/>
          </p:cNvCxnSpPr>
          <p:nvPr/>
        </p:nvCxnSpPr>
        <p:spPr bwMode="auto">
          <a:xfrm>
            <a:off x="5105400" y="6400800"/>
            <a:ext cx="3556000" cy="793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61" r:id="rId1"/>
    <p:sldLayoutId id="2147487662" r:id="rId2"/>
    <p:sldLayoutId id="2147487663" r:id="rId3"/>
    <p:sldLayoutId id="2147487664" r:id="rId4"/>
    <p:sldLayoutId id="2147487665" r:id="rId5"/>
    <p:sldLayoutId id="2147487666" r:id="rId6"/>
    <p:sldLayoutId id="2147487667" r:id="rId7"/>
    <p:sldLayoutId id="2147487668" r:id="rId8"/>
    <p:sldLayoutId id="2147487669" r:id="rId9"/>
    <p:sldLayoutId id="2147487670" r:id="rId10"/>
    <p:sldLayoutId id="2147487671" r:id="rId11"/>
    <p:sldLayoutId id="2147487712" r:id="rId12"/>
  </p:sldLayoutIdLst>
  <p:txStyles>
    <p:titleStyle>
      <a:lvl1pPr algn="l" defTabSz="911225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FFFF00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Helvetica" pitchFamily="34" charset="0"/>
          <a:ea typeface="ＭＳ Ｐゴシック" charset="0"/>
          <a:cs typeface="ＭＳ Ｐゴシック" charset="0"/>
        </a:defRPr>
      </a:lvl1pPr>
      <a:lvl2pPr algn="l" defTabSz="911225" rtl="0" eaLnBrk="0" fontAlgn="base" hangingPunct="0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2pPr>
      <a:lvl3pPr algn="l" defTabSz="911225" rtl="0" eaLnBrk="0" fontAlgn="base" hangingPunct="0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3pPr>
      <a:lvl4pPr algn="l" defTabSz="911225" rtl="0" eaLnBrk="0" fontAlgn="base" hangingPunct="0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4pPr>
      <a:lvl5pPr algn="l" defTabSz="911225" rtl="0" eaLnBrk="0" fontAlgn="base" hangingPunct="0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5pPr>
      <a:lvl6pPr marL="457154" algn="l" defTabSz="912720" rtl="0" fontAlgn="base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6pPr>
      <a:lvl7pPr marL="914306" algn="l" defTabSz="912720" rtl="0" fontAlgn="base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7pPr>
      <a:lvl8pPr marL="1371460" algn="l" defTabSz="912720" rtl="0" fontAlgn="base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8pPr>
      <a:lvl9pPr marL="1828613" algn="l" defTabSz="912720" rtl="0" fontAlgn="base">
        <a:spcBef>
          <a:spcPct val="0"/>
        </a:spcBef>
        <a:spcAft>
          <a:spcPct val="0"/>
        </a:spcAft>
        <a:defRPr sz="4000">
          <a:solidFill>
            <a:srgbClr val="FFFF00"/>
          </a:solidFill>
          <a:latin typeface="Helvetica" charset="0"/>
          <a:ea typeface="ＭＳ Ｐゴシック" charset="0"/>
          <a:cs typeface="ＭＳ Ｐゴシック" charset="0"/>
        </a:defRPr>
      </a:lvl9pPr>
    </p:titleStyle>
    <p:bodyStyle>
      <a:lvl1pPr marL="339725" indent="-339725" algn="l" defTabSz="911225" rtl="0" eaLnBrk="0" fontAlgn="base" hangingPunct="0"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bg1"/>
          </a:solidFill>
          <a:latin typeface="Helvetica" pitchFamily="34" charset="0"/>
          <a:ea typeface="ＭＳ Ｐゴシック" charset="0"/>
          <a:cs typeface="ＭＳ Ｐゴシック" charset="0"/>
        </a:defRPr>
      </a:lvl1pPr>
      <a:lvl2pPr marL="739775" indent="-282575" algn="l" defTabSz="9112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FFFF00"/>
          </a:solidFill>
          <a:latin typeface="Helvetica" pitchFamily="34" charset="0"/>
          <a:ea typeface="ＭＳ Ｐゴシック" charset="0"/>
          <a:cs typeface="+mn-cs"/>
        </a:defRPr>
      </a:lvl2pPr>
      <a:lvl3pPr marL="1139825" indent="-225425" algn="l" defTabSz="9112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FFFF00"/>
          </a:solidFill>
          <a:latin typeface="Helvetica" pitchFamily="34" charset="0"/>
          <a:ea typeface="ＭＳ Ｐゴシック" charset="0"/>
          <a:cs typeface="+mn-cs"/>
        </a:defRPr>
      </a:lvl3pPr>
      <a:lvl4pPr marL="1597025" indent="-225425" algn="l" defTabSz="9112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FFFF00"/>
          </a:solidFill>
          <a:latin typeface="Helvetica" pitchFamily="34" charset="0"/>
          <a:ea typeface="ＭＳ Ｐゴシック" charset="0"/>
          <a:cs typeface="+mn-cs"/>
        </a:defRPr>
      </a:lvl4pPr>
      <a:lvl5pPr marL="2054225" indent="-225425" algn="l" defTabSz="9112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FFFF00"/>
          </a:solidFill>
          <a:latin typeface="Helvetica" pitchFamily="34" charset="0"/>
          <a:ea typeface="ＭＳ Ｐゴシック" charset="0"/>
          <a:cs typeface="+mn-cs"/>
        </a:defRPr>
      </a:lvl5pPr>
      <a:lvl6pPr marL="2514215" indent="-228564" algn="l" defTabSz="9142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44" indent="-228564" algn="l" defTabSz="9142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75" indent="-228564" algn="l" defTabSz="9142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03" indent="-228564" algn="l" defTabSz="9142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277EFF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50813" y="0"/>
            <a:ext cx="9067801" cy="669925"/>
          </a:xfrm>
          <a:prstGeom prst="rect">
            <a:avLst/>
          </a:prstGeom>
          <a:noFill/>
          <a:ln>
            <a:noFill/>
          </a:ln>
          <a:effectLst>
            <a:outerShdw blurRad="63500" dist="53882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474" tIns="44444" rIns="90474" bIns="444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1463" y="1238250"/>
            <a:ext cx="8609012" cy="5005388"/>
          </a:xfrm>
          <a:prstGeom prst="rect">
            <a:avLst/>
          </a:prstGeom>
          <a:noFill/>
          <a:ln>
            <a:noFill/>
          </a:ln>
          <a:effectLst>
            <a:outerShdw blurRad="63500" dist="46662" dir="3284183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474" tIns="44444" rIns="90474" bIns="444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03188" y="620713"/>
            <a:ext cx="883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5" tIns="45713" rIns="91425" bIns="45713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293688" y="6392863"/>
            <a:ext cx="8562975" cy="158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ffectLst>
            <a:outerShdw blurRad="63500" dist="17961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25" tIns="45713" rIns="91425" bIns="45713" anchor="ctr"/>
          <a:lstStyle/>
          <a:p>
            <a:endParaRPr lang="en-US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166688" y="6389688"/>
            <a:ext cx="8815387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425" tIns="45713" rIns="91425" bIns="45713">
            <a:spAutoFit/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x-none" sz="1200">
                <a:solidFill>
                  <a:srgbClr val="96969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Scientific Computing and Imaging Institute, University of Utah</a:t>
            </a:r>
          </a:p>
        </p:txBody>
      </p:sp>
      <p:pic>
        <p:nvPicPr>
          <p:cNvPr id="61447" name="Picture 15" descr="SCI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300" y="635000"/>
            <a:ext cx="838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7711" r:id="rId1"/>
  </p:sldLayoutIdLst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  <a:ea typeface="ＭＳ Ｐゴシック" pitchFamily="-65" charset="-128"/>
          <a:cs typeface="ＭＳ Ｐゴシック" pitchFamily="-65" charset="-128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  <a:ea typeface="ＭＳ Ｐゴシック" pitchFamily="-65" charset="-128"/>
          <a:cs typeface="ＭＳ Ｐゴシック" pitchFamily="-65" charset="-128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  <a:ea typeface="ＭＳ Ｐゴシック" pitchFamily="-65" charset="-128"/>
          <a:cs typeface="ＭＳ Ｐゴシック" pitchFamily="-65" charset="-128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  <a:ea typeface="ＭＳ Ｐゴシック" pitchFamily="-65" charset="-128"/>
          <a:cs typeface="ＭＳ Ｐゴシック" pitchFamily="-65" charset="-128"/>
        </a:defRPr>
      </a:lvl5pPr>
      <a:lvl6pPr marL="457130"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</a:defRPr>
      </a:lvl6pPr>
      <a:lvl7pPr marL="914259"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</a:defRPr>
      </a:lvl7pPr>
      <a:lvl8pPr marL="1371390"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</a:defRPr>
      </a:lvl8pPr>
      <a:lvl9pPr marL="1828519"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4000" b="1">
          <a:solidFill>
            <a:srgbClr val="FFFF66"/>
          </a:solidFill>
          <a:latin typeface="Helvetica" charset="0"/>
        </a:defRPr>
      </a:lvl9pPr>
    </p:titleStyle>
    <p:bodyStyle>
      <a:lvl1pPr marL="282575" indent="-282575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defRPr sz="4000" b="1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1363" indent="-277813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•"/>
        <a:defRPr sz="3600" b="1">
          <a:solidFill>
            <a:srgbClr val="FFFF66"/>
          </a:solidFill>
          <a:latin typeface="+mn-lt"/>
          <a:ea typeface="ＭＳ Ｐゴシック" charset="-128"/>
        </a:defRPr>
      </a:lvl2pPr>
      <a:lvl3pPr marL="1187450" indent="-273050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­"/>
        <a:defRPr sz="3200" b="1">
          <a:solidFill>
            <a:srgbClr val="FFFF66"/>
          </a:solidFill>
          <a:latin typeface="+mn-lt"/>
          <a:ea typeface="ＭＳ Ｐゴシック" charset="-128"/>
        </a:defRPr>
      </a:lvl3pPr>
      <a:lvl4pPr marL="1473200" indent="-168275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75000"/>
        <a:buFont typeface="Monotype Sorts" charset="2"/>
        <a:buChar char="l"/>
        <a:defRPr sz="1400" b="1">
          <a:solidFill>
            <a:srgbClr val="FFFF66"/>
          </a:solidFill>
          <a:latin typeface="+mn-lt"/>
          <a:ea typeface="ＭＳ Ｐゴシック" charset="-128"/>
        </a:defRPr>
      </a:lvl4pPr>
      <a:lvl5pPr marL="1758950" indent="-168275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400" b="1">
          <a:solidFill>
            <a:srgbClr val="FFFF66"/>
          </a:solidFill>
          <a:latin typeface="+mn-lt"/>
          <a:ea typeface="ＭＳ Ｐゴシック" charset="-128"/>
        </a:defRPr>
      </a:lvl5pPr>
      <a:lvl6pPr marL="2218984" indent="-171424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400" b="1">
          <a:solidFill>
            <a:srgbClr val="FFFF66"/>
          </a:solidFill>
          <a:latin typeface="+mn-lt"/>
          <a:ea typeface="ＭＳ Ｐゴシック" charset="-128"/>
        </a:defRPr>
      </a:lvl6pPr>
      <a:lvl7pPr marL="2676114" indent="-171424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400" b="1">
          <a:solidFill>
            <a:srgbClr val="FFFF66"/>
          </a:solidFill>
          <a:latin typeface="+mn-lt"/>
          <a:ea typeface="ＭＳ Ｐゴシック" charset="-128"/>
        </a:defRPr>
      </a:lvl7pPr>
      <a:lvl8pPr marL="3133245" indent="-171424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400" b="1">
          <a:solidFill>
            <a:srgbClr val="FFFF66"/>
          </a:solidFill>
          <a:latin typeface="+mn-lt"/>
          <a:ea typeface="ＭＳ Ｐゴシック" charset="-128"/>
        </a:defRPr>
      </a:lvl8pPr>
      <a:lvl9pPr marL="3590375" indent="-171424" algn="l" rtl="0" eaLnBrk="0" fontAlgn="base" hangingPunct="0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400" b="1">
          <a:solidFill>
            <a:srgbClr val="FFFF66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457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0"/>
            <a:ext cx="8991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0716" tIns="39650" rIns="80716" bIns="39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Sample Title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1463" y="914400"/>
            <a:ext cx="8609012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0716" tIns="39650" rIns="80716" bIns="39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Body Text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03188" y="762000"/>
            <a:ext cx="8950325" cy="0"/>
          </a:xfrm>
          <a:prstGeom prst="line">
            <a:avLst/>
          </a:prstGeom>
          <a:noFill/>
          <a:ln w="1270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81563" tIns="40783" rIns="81563" bIns="40783" anchor="ctr"/>
          <a:lstStyle/>
          <a:p>
            <a:endParaRPr lang="en-US"/>
          </a:p>
        </p:txBody>
      </p:sp>
      <p:pic>
        <p:nvPicPr>
          <p:cNvPr id="62469" name="Picture 65" descr="C:\Documents and Settings\hansen\Desktop\NCRR\SCI_logo.jpg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324600"/>
            <a:ext cx="8683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83363"/>
            <a:ext cx="9144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563" tIns="40783" rIns="81563" bIns="40783" numCol="1" anchor="t" anchorCtr="0" compatLnSpc="1">
            <a:prstTxWarp prst="textNoShape">
              <a:avLst/>
            </a:prstTxWarp>
          </a:bodyPr>
          <a:lstStyle>
            <a:lvl1pPr algn="ctr" defTabSz="739775" eaLnBrk="1" hangingPunct="1">
              <a:defRPr sz="1100" smtClean="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1FCC2F4C-5E9F-EA4E-B7EB-36AD141BF57A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  <p:pic>
        <p:nvPicPr>
          <p:cNvPr id="62471" name="Picture 1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525" y="6380163"/>
            <a:ext cx="549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759" r:id="rId1"/>
    <p:sldLayoutId id="2147487760" r:id="rId2"/>
    <p:sldLayoutId id="2147487761" r:id="rId3"/>
    <p:sldLayoutId id="2147487762" r:id="rId4"/>
    <p:sldLayoutId id="2147487763" r:id="rId5"/>
    <p:sldLayoutId id="2147487764" r:id="rId6"/>
    <p:sldLayoutId id="2147487765" r:id="rId7"/>
    <p:sldLayoutId id="2147487766" r:id="rId8"/>
    <p:sldLayoutId id="2147487767" r:id="rId9"/>
    <p:sldLayoutId id="2147487768" r:id="rId10"/>
    <p:sldLayoutId id="2147487769" r:id="rId11"/>
    <p:sldLayoutId id="2147487770" r:id="rId12"/>
  </p:sldLayoutIdLst>
  <p:hf hdr="0" ftr="0" dt="0"/>
  <p:txStyles>
    <p:titleStyle>
      <a:lvl1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07827" algn="l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" charset="0"/>
        </a:defRPr>
      </a:lvl6pPr>
      <a:lvl7pPr marL="815657" algn="l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" charset="0"/>
        </a:defRPr>
      </a:lvl7pPr>
      <a:lvl8pPr marL="1223486" algn="l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" charset="0"/>
        </a:defRPr>
      </a:lvl8pPr>
      <a:lvl9pPr marL="1631314" algn="l" rtl="0" eaLnBrk="1" fontAlgn="base" hangingPunct="1">
        <a:lnSpc>
          <a:spcPct val="88000"/>
        </a:lnSpc>
        <a:spcBef>
          <a:spcPct val="0"/>
        </a:spcBef>
        <a:spcAft>
          <a:spcPct val="0"/>
        </a:spcAft>
        <a:defRPr sz="2800">
          <a:solidFill>
            <a:srgbClr val="FFCC00"/>
          </a:solidFill>
          <a:latin typeface="Arial" charset="0"/>
        </a:defRPr>
      </a:lvl9pPr>
    </p:titleStyle>
    <p:bodyStyle>
      <a:lvl1pPr marL="404813" indent="-404813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1988" indent="-24765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00000"/>
        <a:buChar char="•"/>
        <a:defRPr sz="2500">
          <a:solidFill>
            <a:schemeClr val="tx1"/>
          </a:solidFill>
          <a:latin typeface="+mn-lt"/>
          <a:ea typeface="ＭＳ Ｐゴシック" charset="0"/>
        </a:defRPr>
      </a:lvl2pPr>
      <a:lvl3pPr marL="1060450" indent="-244475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00000"/>
        <a:buFont typeface="Arial" charset="0"/>
        <a:buChar char="•"/>
        <a:defRPr sz="2100">
          <a:solidFill>
            <a:schemeClr val="tx1"/>
          </a:solidFill>
          <a:latin typeface="+mn-lt"/>
          <a:ea typeface="ＭＳ Ｐゴシック" charset="0"/>
        </a:defRPr>
      </a:lvl3pPr>
      <a:lvl4pPr marL="1314450" indent="-150813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1570038" indent="-150813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SzPct val="100000"/>
        <a:buFont typeface="Arial" charset="0"/>
        <a:buChar char="•"/>
        <a:defRPr sz="1500">
          <a:solidFill>
            <a:schemeClr val="tx1"/>
          </a:solidFill>
          <a:latin typeface="+mn-lt"/>
          <a:ea typeface="ＭＳ Ｐゴシック" charset="0"/>
        </a:defRPr>
      </a:lvl5pPr>
      <a:lvl6pPr marL="1979669" indent="-152935" algn="l" rtl="0" eaLnBrk="1" fontAlgn="base" hangingPunct="1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200" b="1">
          <a:solidFill>
            <a:srgbClr val="FFFF66"/>
          </a:solidFill>
          <a:latin typeface="+mn-lt"/>
        </a:defRPr>
      </a:lvl6pPr>
      <a:lvl7pPr marL="2387498" indent="-152935" algn="l" rtl="0" eaLnBrk="1" fontAlgn="base" hangingPunct="1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200" b="1">
          <a:solidFill>
            <a:srgbClr val="FFFF66"/>
          </a:solidFill>
          <a:latin typeface="+mn-lt"/>
        </a:defRPr>
      </a:lvl7pPr>
      <a:lvl8pPr marL="2795327" indent="-152935" algn="l" rtl="0" eaLnBrk="1" fontAlgn="base" hangingPunct="1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200" b="1">
          <a:solidFill>
            <a:srgbClr val="FFFF66"/>
          </a:solidFill>
          <a:latin typeface="+mn-lt"/>
        </a:defRPr>
      </a:lvl8pPr>
      <a:lvl9pPr marL="3203155" indent="-152935" algn="l" rtl="0" eaLnBrk="1" fontAlgn="base" hangingPunct="1">
        <a:lnSpc>
          <a:spcPct val="88000"/>
        </a:lnSpc>
        <a:spcBef>
          <a:spcPct val="30000"/>
        </a:spcBef>
        <a:spcAft>
          <a:spcPct val="0"/>
        </a:spcAft>
        <a:buClr>
          <a:srgbClr val="FFFF66"/>
        </a:buClr>
        <a:buSzPct val="100000"/>
        <a:buChar char="–"/>
        <a:defRPr sz="1200" b="1">
          <a:solidFill>
            <a:srgbClr val="FFFF66"/>
          </a:solidFill>
          <a:latin typeface="+mn-lt"/>
        </a:defRPr>
      </a:lvl9pPr>
    </p:bodyStyle>
    <p:otherStyle>
      <a:defPPr>
        <a:defRPr lang="en-US"/>
      </a:defPPr>
      <a:lvl1pPr marL="0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827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657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486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1314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9143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6973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4799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2629" algn="l" defTabSz="81565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66FF"/>
            </a:gs>
            <a:gs pos="100000">
              <a:srgbClr val="0000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0"/>
            <a:ext cx="8077200" cy="762000"/>
          </a:xfrm>
          <a:prstGeom prst="rect">
            <a:avLst/>
          </a:prstGeom>
          <a:noFill/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SCI-logo-ppt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51376" y="6211824"/>
            <a:ext cx="816753" cy="42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 bwMode="auto">
          <a:xfrm>
            <a:off x="457200" y="6400801"/>
            <a:ext cx="3556000" cy="78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0800000">
            <a:off x="273540" y="758090"/>
            <a:ext cx="8550031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7" name="Straight Connector 16"/>
          <p:cNvCxnSpPr/>
          <p:nvPr/>
        </p:nvCxnSpPr>
        <p:spPr bwMode="auto">
          <a:xfrm>
            <a:off x="5105400" y="6400801"/>
            <a:ext cx="3556000" cy="78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3818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809" r:id="rId1"/>
    <p:sldLayoutId id="2147487810" r:id="rId2"/>
    <p:sldLayoutId id="2147487811" r:id="rId3"/>
    <p:sldLayoutId id="2147487812" r:id="rId4"/>
    <p:sldLayoutId id="2147487813" r:id="rId5"/>
    <p:sldLayoutId id="2147487814" r:id="rId6"/>
    <p:sldLayoutId id="2147487815" r:id="rId7"/>
    <p:sldLayoutId id="2147487816" r:id="rId8"/>
    <p:sldLayoutId id="2147487817" r:id="rId9"/>
    <p:sldLayoutId id="2147487818" r:id="rId10"/>
    <p:sldLayoutId id="2147487819" r:id="rId11"/>
    <p:sldLayoutId id="2147487820" r:id="rId12"/>
  </p:sldLayoutIdLst>
  <p:txStyles>
    <p:titleStyle>
      <a:lvl1pPr algn="l" defTabSz="914353" rtl="0" eaLnBrk="1" latinLnBrk="0" hangingPunct="1">
        <a:spcBef>
          <a:spcPct val="0"/>
        </a:spcBef>
        <a:buNone/>
        <a:defRPr sz="4000" b="0" kern="1200">
          <a:solidFill>
            <a:srgbClr val="FFFF00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Helvetica" pitchFamily="34" charset="0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bg1"/>
          </a:solidFill>
          <a:latin typeface="Helvetica" pitchFamily="34" charset="0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eaLnBrk="1" hangingPunct="1">
              <a:spcBef>
                <a:spcPct val="20000"/>
              </a:spcBef>
              <a:buFontTx/>
              <a:buChar char="•"/>
              <a:defRPr/>
            </a:pPr>
            <a:fld id="{08F11FDA-C513-41AD-A543-B77A21458435}" type="slidenum">
              <a:rPr lang="en-US">
                <a:solidFill>
                  <a:srgbClr val="000000"/>
                </a:solidFill>
                <a:latin typeface="Times New Roman" pitchFamily="18" charset="0"/>
                <a:ea typeface=""/>
              </a:rPr>
              <a:pPr defTabSz="914400" eaLnBrk="1" hangingPunct="1">
                <a:spcBef>
                  <a:spcPct val="20000"/>
                </a:spcBef>
                <a:buFontTx/>
                <a:buChar char="•"/>
                <a:defRPr/>
              </a:pPr>
              <a:t>‹#›</a:t>
            </a:fld>
            <a:endParaRPr lang="en-US">
              <a:solidFill>
                <a:srgbClr val="000000"/>
              </a:solidFill>
              <a:latin typeface="Times New Roman" pitchFamily="18" charset="0"/>
              <a:ea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1059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851" r:id="rId1"/>
    <p:sldLayoutId id="2147487852" r:id="rId2"/>
    <p:sldLayoutId id="2147487853" r:id="rId3"/>
    <p:sldLayoutId id="2147487854" r:id="rId4"/>
    <p:sldLayoutId id="2147487855" r:id="rId5"/>
    <p:sldLayoutId id="2147487856" r:id="rId6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66FF"/>
            </a:gs>
            <a:gs pos="100000">
              <a:srgbClr val="0000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0"/>
            <a:ext cx="8077200" cy="762000"/>
          </a:xfrm>
          <a:prstGeom prst="rect">
            <a:avLst/>
          </a:prstGeom>
          <a:noFill/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SCI-logo-ppt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51376" y="6211824"/>
            <a:ext cx="816753" cy="42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 bwMode="auto">
          <a:xfrm>
            <a:off x="457200" y="6400801"/>
            <a:ext cx="3556000" cy="78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rot="10800000">
            <a:off x="273540" y="758090"/>
            <a:ext cx="8550031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7" name="Straight Connector 16"/>
          <p:cNvCxnSpPr/>
          <p:nvPr/>
        </p:nvCxnSpPr>
        <p:spPr bwMode="auto">
          <a:xfrm>
            <a:off x="5105400" y="6400801"/>
            <a:ext cx="3556000" cy="78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12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909" r:id="rId1"/>
    <p:sldLayoutId id="2147487910" r:id="rId2"/>
    <p:sldLayoutId id="2147487911" r:id="rId3"/>
    <p:sldLayoutId id="2147487912" r:id="rId4"/>
    <p:sldLayoutId id="2147487913" r:id="rId5"/>
    <p:sldLayoutId id="2147487914" r:id="rId6"/>
    <p:sldLayoutId id="2147487915" r:id="rId7"/>
    <p:sldLayoutId id="2147487916" r:id="rId8"/>
    <p:sldLayoutId id="2147487917" r:id="rId9"/>
    <p:sldLayoutId id="2147487918" r:id="rId10"/>
    <p:sldLayoutId id="2147487919" r:id="rId11"/>
    <p:sldLayoutId id="2147487920" r:id="rId12"/>
  </p:sldLayoutIdLst>
  <p:txStyles>
    <p:titleStyle>
      <a:lvl1pPr algn="l" defTabSz="914353" rtl="0" eaLnBrk="1" latinLnBrk="0" hangingPunct="1">
        <a:spcBef>
          <a:spcPct val="0"/>
        </a:spcBef>
        <a:buNone/>
        <a:defRPr sz="4000" b="0" kern="1200">
          <a:solidFill>
            <a:srgbClr val="FFFF00"/>
          </a:solidFill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latin typeface="Helvetica" pitchFamily="34" charset="0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bg1"/>
          </a:solidFill>
          <a:latin typeface="Helvetica" pitchFamily="34" charset="0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FFFF00"/>
          </a:solidFill>
          <a:latin typeface="Helvetica" pitchFamily="34" charset="0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F9215DA0-E08E-4468-A88A-DC31663E2DA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8/24/26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"/>
              </a:rPr>
              <a:t>Scientific Computing &amp; Imaging Institute Faculty Retreat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011F1590-8766-4EDB-B792-FEBE188F9AD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ea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4779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70" r:id="rId1"/>
    <p:sldLayoutId id="2147488271" r:id="rId2"/>
    <p:sldLayoutId id="2147488272" r:id="rId3"/>
    <p:sldLayoutId id="2147488273" r:id="rId4"/>
    <p:sldLayoutId id="2147488274" r:id="rId5"/>
    <p:sldLayoutId id="2147488275" r:id="rId6"/>
    <p:sldLayoutId id="2147488276" r:id="rId7"/>
    <p:sldLayoutId id="2147488277" r:id="rId8"/>
    <p:sldLayoutId id="2147488278" r:id="rId9"/>
    <p:sldLayoutId id="2147488279" r:id="rId10"/>
    <p:sldLayoutId id="21474882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FF"/>
            </a:gs>
            <a:gs pos="100000">
              <a:srgbClr val="021EA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4151376" y="6211823"/>
            <a:ext cx="816754" cy="42139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/>
          <p:nvPr/>
        </p:nvSpPr>
        <p:spPr>
          <a:xfrm>
            <a:off x="457200" y="6400800"/>
            <a:ext cx="3556000" cy="7816"/>
          </a:xfrm>
          <a:prstGeom prst="line">
            <a:avLst/>
          </a:prstGeom>
          <a:solidFill>
            <a:srgbClr val="0433FF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" name="Shape 4"/>
          <p:cNvSpPr/>
          <p:nvPr/>
        </p:nvSpPr>
        <p:spPr>
          <a:xfrm flipH="1">
            <a:off x="273539" y="758089"/>
            <a:ext cx="8550031" cy="2"/>
          </a:xfrm>
          <a:prstGeom prst="line">
            <a:avLst/>
          </a:prstGeom>
          <a:solidFill>
            <a:srgbClr val="0433FF"/>
          </a:solidFill>
          <a:ln w="25400">
            <a:solidFill>
              <a:srgbClr val="FFFFFF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5" name="Shape 5"/>
          <p:cNvSpPr/>
          <p:nvPr/>
        </p:nvSpPr>
        <p:spPr>
          <a:xfrm>
            <a:off x="5105400" y="6400800"/>
            <a:ext cx="3556000" cy="7816"/>
          </a:xfrm>
          <a:prstGeom prst="line">
            <a:avLst/>
          </a:prstGeom>
          <a:solidFill>
            <a:srgbClr val="0433FF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defTabSz="457200" eaLnBrk="1" fontAlgn="auto">
              <a:spcBef>
                <a:spcPts val="0"/>
              </a:spcBef>
              <a:spcAft>
                <a:spcPts val="0"/>
              </a:spcAft>
            </a:pPr>
            <a:endParaRPr sz="1200" kern="0">
              <a:solidFill>
                <a:srgbClr val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152400" y="0"/>
            <a:ext cx="8077200" cy="762000"/>
          </a:xfrm>
          <a:prstGeom prst="rect">
            <a:avLst/>
          </a:prstGeom>
          <a:ln w="12700"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 anchor="ctr"/>
          <a:lstStyle/>
          <a:p>
            <a:r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4525964"/>
          </a:xfrm>
          <a:prstGeom prst="rect">
            <a:avLst/>
          </a:prstGeom>
          <a:ln w="12700"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600"/>
              </a:spcBef>
              <a:buClr>
                <a:srgbClr val="FFFB00"/>
              </a:buClr>
              <a:buFont typeface="Arial"/>
              <a:defRPr sz="28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lvl2pPr>
            <a:lvl3pPr marL="1143000" indent="-228600">
              <a:spcBef>
                <a:spcPts val="500"/>
              </a:spcBef>
              <a:buClr>
                <a:srgbClr val="FFFB00"/>
              </a:buClr>
              <a:buFont typeface="Arial"/>
              <a:defRPr sz="24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lvl3pPr>
            <a:lvl4pPr marL="1600200" indent="-228600">
              <a:spcBef>
                <a:spcPts val="400"/>
              </a:spcBef>
              <a:buClr>
                <a:srgbClr val="FFFB00"/>
              </a:buClr>
              <a:buFont typeface="Arial"/>
              <a:defRPr sz="20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lvl4pPr>
            <a:lvl5pPr marL="2057400" indent="-228600">
              <a:spcBef>
                <a:spcPts val="400"/>
              </a:spcBef>
              <a:buClr>
                <a:srgbClr val="FFFB00"/>
              </a:buClr>
              <a:buFont typeface="Arial"/>
              <a:defRPr sz="2000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xfrm>
            <a:off x="8402984" y="6442075"/>
            <a:ext cx="283816" cy="279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 defTabSz="914400">
              <a:defRPr>
                <a:solidFill>
                  <a:srgbClr val="002F73"/>
                </a:solidFill>
                <a:uFill>
                  <a:solidFill>
                    <a:srgbClr val="002F73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sz="1200" kern="0">
                <a:latin typeface="Helvetica"/>
                <a:ea typeface="Helvetica"/>
                <a:cs typeface="Helvetica"/>
                <a:sym typeface="Helvetica"/>
              </a:rPr>
              <a:pPr eaLnBrk="1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sz="1200" kern="0">
              <a:latin typeface="Helvetica"/>
              <a:ea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8261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83" r:id="rId1"/>
    <p:sldLayoutId id="2147488284" r:id="rId2"/>
    <p:sldLayoutId id="2147488285" r:id="rId3"/>
    <p:sldLayoutId id="2147488286" r:id="rId4"/>
    <p:sldLayoutId id="2147488287" r:id="rId5"/>
    <p:sldLayoutId id="2147488288" r:id="rId6"/>
    <p:sldLayoutId id="2147488289" r:id="rId7"/>
    <p:sldLayoutId id="2147488290" r:id="rId8"/>
    <p:sldLayoutId id="2147488291" r:id="rId9"/>
    <p:sldLayoutId id="2147488292" r:id="rId10"/>
    <p:sldLayoutId id="2147488293" r:id="rId11"/>
    <p:sldLayoutId id="2147488294" r:id="rId12"/>
    <p:sldLayoutId id="2147488295" r:id="rId13"/>
    <p:sldLayoutId id="2147488296" r:id="rId14"/>
    <p:sldLayoutId id="2147488297" r:id="rId15"/>
    <p:sldLayoutId id="2147488298" r:id="rId16"/>
    <p:sldLayoutId id="2147488299" r:id="rId17"/>
    <p:sldLayoutId id="2147488300" r:id="rId18"/>
    <p:sldLayoutId id="2147488301" r:id="rId19"/>
    <p:sldLayoutId id="2147488302" r:id="rId20"/>
    <p:sldLayoutId id="2147488303" r:id="rId21"/>
    <p:sldLayoutId id="2147488304" r:id="rId22"/>
    <p:sldLayoutId id="2147488305" r:id="rId23"/>
    <p:sldLayoutId id="2147488306" r:id="rId24"/>
    <p:sldLayoutId id="2147488307" r:id="rId25"/>
    <p:sldLayoutId id="2147488308" r:id="rId26"/>
    <p:sldLayoutId id="2147488309" r:id="rId27"/>
    <p:sldLayoutId id="2147488310" r:id="rId28"/>
    <p:sldLayoutId id="2147488311" r:id="rId29"/>
    <p:sldLayoutId id="2147488312" r:id="rId30"/>
    <p:sldLayoutId id="2147488313" r:id="rId31"/>
    <p:sldLayoutId id="2147488314" r:id="rId32"/>
    <p:sldLayoutId id="2147488315" r:id="rId33"/>
    <p:sldLayoutId id="2147488316" r:id="rId34"/>
    <p:sldLayoutId id="2147488317" r:id="rId35"/>
    <p:sldLayoutId id="2147488318" r:id="rId36"/>
    <p:sldLayoutId id="2147488319" r:id="rId37"/>
    <p:sldLayoutId id="2147488320" r:id="rId38"/>
    <p:sldLayoutId id="2147488321" r:id="rId39"/>
    <p:sldLayoutId id="2147488322" r:id="rId40"/>
    <p:sldLayoutId id="2147488323" r:id="rId41"/>
    <p:sldLayoutId id="2147488324" r:id="rId42"/>
    <p:sldLayoutId id="2147488325" r:id="rId43"/>
    <p:sldLayoutId id="2147488326" r:id="rId44"/>
    <p:sldLayoutId id="2147488327" r:id="rId45"/>
    <p:sldLayoutId id="2147488328" r:id="rId46"/>
    <p:sldLayoutId id="2147488329" r:id="rId47"/>
    <p:sldLayoutId id="2147488330" r:id="rId48"/>
    <p:sldLayoutId id="2147488331" r:id="rId49"/>
    <p:sldLayoutId id="2147488332" r:id="rId50"/>
    <p:sldLayoutId id="2147488333" r:id="rId51"/>
    <p:sldLayoutId id="2147488334" r:id="rId52"/>
    <p:sldLayoutId id="2147488335" r:id="rId53"/>
    <p:sldLayoutId id="2147488336" r:id="rId54"/>
    <p:sldLayoutId id="2147488337" r:id="rId55"/>
    <p:sldLayoutId id="2147488338" r:id="rId56"/>
    <p:sldLayoutId id="2147488339" r:id="rId57"/>
    <p:sldLayoutId id="2147488340" r:id="rId58"/>
    <p:sldLayoutId id="2147488341" r:id="rId59"/>
    <p:sldLayoutId id="2147488342" r:id="rId60"/>
    <p:sldLayoutId id="2147488343" r:id="rId61"/>
    <p:sldLayoutId id="2147488344" r:id="rId62"/>
    <p:sldLayoutId id="2147488345" r:id="rId63"/>
    <p:sldLayoutId id="2147488346" r:id="rId64"/>
    <p:sldLayoutId id="2147488347" r:id="rId65"/>
    <p:sldLayoutId id="2147488348" r:id="rId66"/>
    <p:sldLayoutId id="2147488349" r:id="rId67"/>
    <p:sldLayoutId id="2147488350" r:id="rId68"/>
    <p:sldLayoutId id="2147488351" r:id="rId69"/>
    <p:sldLayoutId id="2147488352" r:id="rId70"/>
    <p:sldLayoutId id="2147488353" r:id="rId71"/>
    <p:sldLayoutId id="2147488354" r:id="rId72"/>
    <p:sldLayoutId id="2147488355" r:id="rId73"/>
    <p:sldLayoutId id="2147488356" r:id="rId74"/>
    <p:sldLayoutId id="2147488357" r:id="rId75"/>
    <p:sldLayoutId id="2147488358" r:id="rId76"/>
    <p:sldLayoutId id="2147488359" r:id="rId77"/>
    <p:sldLayoutId id="2147488360" r:id="rId78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2pPr>
      <a:lvl3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3pPr>
      <a:lvl4pPr marL="0" marR="0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4pPr>
      <a:lvl5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5pPr>
      <a:lvl6pPr marL="0" marR="0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6pPr>
      <a:lvl7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7pPr>
      <a:lvl8pPr marL="0" marR="0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FFFB00"/>
          </a:solidFill>
          <a:effectLst>
            <a:outerShdw blurRad="50800" dist="38100" dir="2700000" rotWithShape="0">
              <a:srgbClr val="000000">
                <a:alpha val="75000"/>
              </a:srgbClr>
            </a:outerShdw>
          </a:effectLst>
          <a:uFill>
            <a:solidFill>
              <a:srgbClr val="FFFB00"/>
            </a:solidFill>
          </a:uFill>
          <a:latin typeface="Helvetica"/>
          <a:ea typeface="Helvetica"/>
          <a:cs typeface="Helvetica"/>
          <a:sym typeface="Helvetica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5pPr>
      <a:lvl6pPr marL="3365500" marR="0" indent="-914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71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6pPr>
      <a:lvl7pPr marL="3721100" marR="0" indent="-914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71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7pPr>
      <a:lvl8pPr marL="4076700" marR="0" indent="-914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71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8pPr>
      <a:lvl9pPr marL="4432300" marR="0" indent="-914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71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Helvetica"/>
          <a:ea typeface="Helvetica"/>
          <a:cs typeface="Helvetica"/>
          <a:sym typeface="Helvetica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1pPr>
      <a:lvl2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2pPr>
      <a:lvl3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3pPr>
      <a:lvl4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4pPr>
      <a:lvl5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5pPr>
      <a:lvl6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6pPr>
      <a:lvl7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7pPr>
      <a:lvl8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8pPr>
      <a:lvl9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2F73"/>
            </a:solidFill>
          </a:uFill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ader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900363" y="0"/>
            <a:ext cx="55070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pic>
        <p:nvPicPr>
          <p:cNvPr id="6149" name="Picture 5" descr="Fade1"/>
          <p:cNvPicPr>
            <a:picLocks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tagline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AMC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60350"/>
            <a:ext cx="2508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 descr="logo_us_army(gold gradient)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228600"/>
            <a:ext cx="14128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8" descr="rdecom_black_gold.png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676" r:id="rId1"/>
    <p:sldLayoutId id="2147487677" r:id="rId2"/>
    <p:sldLayoutId id="2147487678" r:id="rId3"/>
    <p:sldLayoutId id="2147487679" r:id="rId4"/>
    <p:sldLayoutId id="2147487680" r:id="rId5"/>
    <p:sldLayoutId id="2147487681" r:id="rId6"/>
    <p:sldLayoutId id="2147487682" r:id="rId7"/>
    <p:sldLayoutId id="2147487683" r:id="rId8"/>
    <p:sldLayoutId id="2147487684" r:id="rId9"/>
    <p:sldLayoutId id="2147487685" r:id="rId10"/>
    <p:sldLayoutId id="2147487686" r:id="rId11"/>
    <p:sldLayoutId id="214748768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6" descr="RDECOM Banner Top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7172" name="Picture 10" descr="Fade1"/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1" descr="tagline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4" descr="AMC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57175"/>
            <a:ext cx="2508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4" descr="logo_us_army(gold gradient)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73038"/>
            <a:ext cx="177800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8" descr="rdecom_black_gold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cs typeface="ＭＳ Ｐゴシック" charset="0"/>
              </a:rPr>
              <a:t>UNCLASSIFIED//APPROVED FOR PUBLIC RELEASE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534400" y="0"/>
            <a:ext cx="609600" cy="257175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400" b="1" baseline="-25000" smtClean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B8571438-4B20-7A44-BA7C-3FBA2E68D22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14" r:id="rId1"/>
    <p:sldLayoutId id="2147487715" r:id="rId2"/>
    <p:sldLayoutId id="2147487716" r:id="rId3"/>
    <p:sldLayoutId id="2147487717" r:id="rId4"/>
    <p:sldLayoutId id="2147487718" r:id="rId5"/>
    <p:sldLayoutId id="2147487719" r:id="rId6"/>
    <p:sldLayoutId id="2147487720" r:id="rId7"/>
    <p:sldLayoutId id="2147487721" r:id="rId8"/>
    <p:sldLayoutId id="2147487722" r:id="rId9"/>
    <p:sldLayoutId id="2147487723" r:id="rId10"/>
    <p:sldLayoutId id="21474877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6" descr="RDECOM Banner Top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19460" name="Picture 10" descr="Fade1"/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1" descr="tagline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4" descr="AMC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57175"/>
            <a:ext cx="2508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24" descr="logo_us_army(gold gradient)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73038"/>
            <a:ext cx="177800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8" descr="rdecom_black_gold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cs typeface="ＭＳ Ｐゴシック" charset="0"/>
              </a:rPr>
              <a:t>UNCLASSIFIED//APPROVED FOR PUBLIC RELEASE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534400" y="0"/>
            <a:ext cx="609600" cy="257175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400" b="1" baseline="-25000" smtClean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B36439C9-05D1-3C4A-B6C0-992F8D2C37A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25" r:id="rId1"/>
    <p:sldLayoutId id="2147487726" r:id="rId2"/>
    <p:sldLayoutId id="2147487727" r:id="rId3"/>
    <p:sldLayoutId id="2147487728" r:id="rId4"/>
    <p:sldLayoutId id="2147487729" r:id="rId5"/>
    <p:sldLayoutId id="2147487730" r:id="rId6"/>
    <p:sldLayoutId id="2147487731" r:id="rId7"/>
    <p:sldLayoutId id="2147487732" r:id="rId8"/>
    <p:sldLayoutId id="2147487733" r:id="rId9"/>
    <p:sldLayoutId id="2147487734" r:id="rId10"/>
    <p:sldLayoutId id="214748773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7" descr="Head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174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52400"/>
            <a:ext cx="5486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pic>
        <p:nvPicPr>
          <p:cNvPr id="31749" name="Picture 10" descr="Fade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5" descr="RPI text 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28625"/>
            <a:ext cx="914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6" descr="BU-logo.g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7825"/>
            <a:ext cx="6111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9" descr="Ulogo_cmyk_white.eps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975"/>
            <a:ext cx="59848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1" descr="cde3m_logo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-6350"/>
            <a:ext cx="1363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8" descr="rdecom_black_gold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152400"/>
            <a:ext cx="1257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154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eader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900363" y="0"/>
            <a:ext cx="550703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pic>
        <p:nvPicPr>
          <p:cNvPr id="32773" name="Picture 5" descr="Fade1"/>
          <p:cNvPicPr>
            <a:picLocks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tagline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AMC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60350"/>
            <a:ext cx="2508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logo_us_army(gold gradient)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228600"/>
            <a:ext cx="14128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8" descr="rdecom_black_gold.png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688" r:id="rId1"/>
    <p:sldLayoutId id="2147487689" r:id="rId2"/>
    <p:sldLayoutId id="2147487690" r:id="rId3"/>
    <p:sldLayoutId id="2147487691" r:id="rId4"/>
    <p:sldLayoutId id="2147487692" r:id="rId5"/>
    <p:sldLayoutId id="2147487693" r:id="rId6"/>
    <p:sldLayoutId id="2147487694" r:id="rId7"/>
    <p:sldLayoutId id="2147487695" r:id="rId8"/>
    <p:sldLayoutId id="2147487696" r:id="rId9"/>
    <p:sldLayoutId id="2147487697" r:id="rId10"/>
    <p:sldLayoutId id="2147487698" r:id="rId11"/>
    <p:sldLayoutId id="2147487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6" descr="RDECOM Banner Top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33796" name="Picture 10" descr="Fade1"/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1" descr="tagline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4" descr="AMC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57175"/>
            <a:ext cx="2508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4" descr="logo_us_army(gold gradient)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73038"/>
            <a:ext cx="177800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8" descr="rdecom_black_gold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latin typeface="Arial" charset="0"/>
                <a:cs typeface="Arial" charset="0"/>
              </a:rPr>
              <a:t>UNCLASSIFIED//APPROVED FOR PUBLIC RELEASE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534400" y="0"/>
            <a:ext cx="609600" cy="257175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400" b="1" baseline="-25000" smtClean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F5222152-BA06-B845-86E4-1EA00250301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36" r:id="rId1"/>
    <p:sldLayoutId id="2147487737" r:id="rId2"/>
    <p:sldLayoutId id="2147487738" r:id="rId3"/>
    <p:sldLayoutId id="2147487739" r:id="rId4"/>
    <p:sldLayoutId id="2147487740" r:id="rId5"/>
    <p:sldLayoutId id="2147487741" r:id="rId6"/>
    <p:sldLayoutId id="2147487742" r:id="rId7"/>
    <p:sldLayoutId id="2147487743" r:id="rId8"/>
    <p:sldLayoutId id="2147487744" r:id="rId9"/>
    <p:sldLayoutId id="2147487745" r:id="rId10"/>
    <p:sldLayoutId id="214748774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6" descr="RDECOM Banner Top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pic>
        <p:nvPicPr>
          <p:cNvPr id="46084" name="Picture 10" descr="Fade1"/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11" descr="tagline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527800"/>
            <a:ext cx="37338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4" descr="AMC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57175"/>
            <a:ext cx="2508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24" descr="logo_us_army(gold gradient)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73038"/>
            <a:ext cx="177800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8" descr="rdecom_black_gold.png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8" y="127000"/>
            <a:ext cx="1408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Box 5"/>
          <p:cNvSpPr txBox="1">
            <a:spLocks noChangeArrowheads="1"/>
          </p:cNvSpPr>
          <p:nvPr userDrawn="1"/>
        </p:nvSpPr>
        <p:spPr bwMode="auto">
          <a:xfrm>
            <a:off x="219075" y="6610350"/>
            <a:ext cx="3333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91430" tIns="45716" rIns="91430" bIns="45716">
            <a:spAutoFit/>
          </a:bodyPr>
          <a:lstStyle>
            <a:lvl1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defTabSz="914306">
              <a:defRPr/>
            </a:pPr>
            <a:r>
              <a:rPr lang="en-US" sz="1000">
                <a:solidFill>
                  <a:srgbClr val="008000"/>
                </a:solidFill>
                <a:latin typeface="Arial" charset="0"/>
                <a:cs typeface="Arial" charset="0"/>
              </a:rPr>
              <a:t>UNCLASSIFIED//APPROVED FOR PUBLIC RELEASE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534400" y="0"/>
            <a:ext cx="609600" cy="257175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defTabSz="912813" eaLnBrk="0" hangingPunct="0">
              <a:defRPr sz="1400" b="1" baseline="-25000" smtClean="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D3C70727-7450-5B4A-AD9E-1E776E52EAB3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47" r:id="rId1"/>
    <p:sldLayoutId id="2147487748" r:id="rId2"/>
    <p:sldLayoutId id="2147487749" r:id="rId3"/>
    <p:sldLayoutId id="2147487750" r:id="rId4"/>
    <p:sldLayoutId id="2147487751" r:id="rId5"/>
    <p:sldLayoutId id="2147487752" r:id="rId6"/>
    <p:sldLayoutId id="2147487753" r:id="rId7"/>
    <p:sldLayoutId id="2147487754" r:id="rId8"/>
    <p:sldLayoutId id="2147487755" r:id="rId9"/>
    <p:sldLayoutId id="2147487756" r:id="rId10"/>
    <p:sldLayoutId id="214748775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  <a:ea typeface="ＭＳ Ｐゴシック" charset="0"/>
          <a:cs typeface="ＭＳ Ｐゴシック" charset="0"/>
        </a:defRPr>
      </a:lvl5pPr>
      <a:lvl6pPr marL="457154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7" descr="Head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954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58372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152400"/>
            <a:ext cx="5486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pic>
        <p:nvPicPr>
          <p:cNvPr id="58373" name="Picture 10" descr="Fade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718300"/>
            <a:ext cx="27432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5" descr="RPI text 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28625"/>
            <a:ext cx="914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 descr="BU-logo.gif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7825"/>
            <a:ext cx="611188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9" descr="Ulogo_cmyk_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975"/>
            <a:ext cx="59848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1" descr="cde3m_logo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-6350"/>
            <a:ext cx="1363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Picture 18" descr="rdecom_black_gold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3" y="152400"/>
            <a:ext cx="1257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154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6pPr>
      <a:lvl7pPr marL="914306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7pPr>
      <a:lvl8pPr marL="137146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8pPr>
      <a:lvl9pPr marL="1828613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Black" pitchFamily="28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343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496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8650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5802" indent="-22857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13" Type="http://schemas.openxmlformats.org/officeDocument/2006/relationships/image" Target="../media/image125.png"/><Relationship Id="rId18" Type="http://schemas.openxmlformats.org/officeDocument/2006/relationships/image" Target="../media/image130.jpeg"/><Relationship Id="rId26" Type="http://schemas.openxmlformats.org/officeDocument/2006/relationships/image" Target="../media/image138.jpeg"/><Relationship Id="rId3" Type="http://schemas.openxmlformats.org/officeDocument/2006/relationships/image" Target="../media/image115.png"/><Relationship Id="rId21" Type="http://schemas.openxmlformats.org/officeDocument/2006/relationships/image" Target="../media/image133.png"/><Relationship Id="rId7" Type="http://schemas.openxmlformats.org/officeDocument/2006/relationships/image" Target="../media/image119.jpeg"/><Relationship Id="rId12" Type="http://schemas.openxmlformats.org/officeDocument/2006/relationships/image" Target="../media/image124.jpeg"/><Relationship Id="rId17" Type="http://schemas.openxmlformats.org/officeDocument/2006/relationships/image" Target="../media/image129.jpeg"/><Relationship Id="rId25" Type="http://schemas.openxmlformats.org/officeDocument/2006/relationships/image" Target="../media/image137.png"/><Relationship Id="rId2" Type="http://schemas.openxmlformats.org/officeDocument/2006/relationships/image" Target="../media/image114.png"/><Relationship Id="rId16" Type="http://schemas.openxmlformats.org/officeDocument/2006/relationships/image" Target="../media/image128.jpeg"/><Relationship Id="rId20" Type="http://schemas.openxmlformats.org/officeDocument/2006/relationships/image" Target="../media/image132.png"/><Relationship Id="rId29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11" Type="http://schemas.openxmlformats.org/officeDocument/2006/relationships/image" Target="../media/image123.jpeg"/><Relationship Id="rId24" Type="http://schemas.openxmlformats.org/officeDocument/2006/relationships/image" Target="../media/image136.png"/><Relationship Id="rId5" Type="http://schemas.openxmlformats.org/officeDocument/2006/relationships/image" Target="../media/image117.jpeg"/><Relationship Id="rId15" Type="http://schemas.openxmlformats.org/officeDocument/2006/relationships/image" Target="../media/image127.jpeg"/><Relationship Id="rId23" Type="http://schemas.openxmlformats.org/officeDocument/2006/relationships/image" Target="../media/image135.jpeg"/><Relationship Id="rId28" Type="http://schemas.openxmlformats.org/officeDocument/2006/relationships/image" Target="../media/image140.png"/><Relationship Id="rId10" Type="http://schemas.openxmlformats.org/officeDocument/2006/relationships/image" Target="../media/image122.jpeg"/><Relationship Id="rId19" Type="http://schemas.openxmlformats.org/officeDocument/2006/relationships/image" Target="../media/image131.jpeg"/><Relationship Id="rId31" Type="http://schemas.openxmlformats.org/officeDocument/2006/relationships/image" Target="../media/image143.png"/><Relationship Id="rId4" Type="http://schemas.openxmlformats.org/officeDocument/2006/relationships/image" Target="../media/image116.png"/><Relationship Id="rId9" Type="http://schemas.openxmlformats.org/officeDocument/2006/relationships/image" Target="../media/image121.jpe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Relationship Id="rId27" Type="http://schemas.openxmlformats.org/officeDocument/2006/relationships/image" Target="../media/image139.png"/><Relationship Id="rId30" Type="http://schemas.openxmlformats.org/officeDocument/2006/relationships/image" Target="../media/image1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jpeg"/><Relationship Id="rId9" Type="http://schemas.openxmlformats.org/officeDocument/2006/relationships/image" Target="../media/image1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164.png"/><Relationship Id="rId5" Type="http://schemas.openxmlformats.org/officeDocument/2006/relationships/image" Target="../media/image163.jpeg"/><Relationship Id="rId10" Type="http://schemas.openxmlformats.org/officeDocument/2006/relationships/image" Target="../media/image168.png"/><Relationship Id="rId4" Type="http://schemas.openxmlformats.org/officeDocument/2006/relationships/image" Target="../media/image162.jpg"/><Relationship Id="rId9" Type="http://schemas.openxmlformats.org/officeDocument/2006/relationships/image" Target="../media/image1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jpe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36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5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5.xml"/><Relationship Id="rId5" Type="http://schemas.openxmlformats.org/officeDocument/2006/relationships/image" Target="../media/image87.png"/><Relationship Id="rId4" Type="http://schemas.openxmlformats.org/officeDocument/2006/relationships/image" Target="../media/image8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18" Type="http://schemas.openxmlformats.org/officeDocument/2006/relationships/image" Target="../media/image104.jpeg"/><Relationship Id="rId26" Type="http://schemas.openxmlformats.org/officeDocument/2006/relationships/image" Target="../media/image112.jpeg"/><Relationship Id="rId3" Type="http://schemas.openxmlformats.org/officeDocument/2006/relationships/image" Target="../media/image89.tiff"/><Relationship Id="rId21" Type="http://schemas.openxmlformats.org/officeDocument/2006/relationships/image" Target="../media/image107.jpeg"/><Relationship Id="rId7" Type="http://schemas.openxmlformats.org/officeDocument/2006/relationships/image" Target="../media/image93.jpeg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5" Type="http://schemas.openxmlformats.org/officeDocument/2006/relationships/image" Target="../media/image111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2.jpeg"/><Relationship Id="rId20" Type="http://schemas.openxmlformats.org/officeDocument/2006/relationships/image" Target="../media/image106.jpe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92.jpeg"/><Relationship Id="rId11" Type="http://schemas.openxmlformats.org/officeDocument/2006/relationships/image" Target="../media/image97.jpeg"/><Relationship Id="rId24" Type="http://schemas.openxmlformats.org/officeDocument/2006/relationships/image" Target="../media/image110.jpeg"/><Relationship Id="rId5" Type="http://schemas.openxmlformats.org/officeDocument/2006/relationships/image" Target="../media/image91.gif"/><Relationship Id="rId15" Type="http://schemas.openxmlformats.org/officeDocument/2006/relationships/image" Target="../media/image101.jpeg"/><Relationship Id="rId23" Type="http://schemas.openxmlformats.org/officeDocument/2006/relationships/image" Target="../media/image109.jpeg"/><Relationship Id="rId10" Type="http://schemas.openxmlformats.org/officeDocument/2006/relationships/image" Target="../media/image96.jpeg"/><Relationship Id="rId19" Type="http://schemas.openxmlformats.org/officeDocument/2006/relationships/image" Target="../media/image105.jpeg"/><Relationship Id="rId4" Type="http://schemas.openxmlformats.org/officeDocument/2006/relationships/image" Target="../media/image90.png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Relationship Id="rId22" Type="http://schemas.openxmlformats.org/officeDocument/2006/relationships/image" Target="../media/image10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530" name="Text Box 2"/>
          <p:cNvSpPr txBox="1">
            <a:spLocks noChangeArrowheads="1"/>
          </p:cNvSpPr>
          <p:nvPr/>
        </p:nvSpPr>
        <p:spPr bwMode="auto">
          <a:xfrm>
            <a:off x="1563602" y="230332"/>
            <a:ext cx="6402388" cy="1477313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3" rIns="91425" bIns="45713">
            <a:spAutoFit/>
          </a:bodyPr>
          <a:lstStyle/>
          <a:p>
            <a:pPr algn="ctr" defTabSz="914259">
              <a:spcBef>
                <a:spcPts val="1200"/>
              </a:spcBef>
              <a:defRPr/>
            </a:pPr>
            <a:r>
              <a:rPr lang="en-US" sz="4000" b="1" dirty="0">
                <a:solidFill>
                  <a:srgbClr val="FFFFFF"/>
                </a:solidFill>
                <a:latin typeface="Arial" pitchFamily="-107" charset="0"/>
                <a:ea typeface="+mn-ea"/>
              </a:rPr>
              <a:t>SCI Institute</a:t>
            </a:r>
          </a:p>
          <a:p>
            <a:pPr algn="ctr" defTabSz="914259">
              <a:spcBef>
                <a:spcPts val="1200"/>
              </a:spcBef>
              <a:defRPr/>
            </a:pPr>
            <a:r>
              <a:rPr lang="en-US" sz="4000" b="1" dirty="0">
                <a:solidFill>
                  <a:srgbClr val="FFFFFF"/>
                </a:solidFill>
                <a:latin typeface="Arial" pitchFamily="-107" charset="0"/>
                <a:ea typeface="+mn-ea"/>
              </a:rPr>
              <a:t> Provost Report 2018</a:t>
            </a:r>
          </a:p>
        </p:txBody>
      </p:sp>
      <p:pic>
        <p:nvPicPr>
          <p:cNvPr id="110594" name="Picture 6" descr="Ulogo_p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13" y="1016000"/>
            <a:ext cx="11144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Picture 7" descr="SCI-logo-pp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006475"/>
            <a:ext cx="1593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itle-slide-image-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2057662"/>
            <a:ext cx="8602662" cy="43723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eaLnBrk="1" hangingPunct="1">
              <a:defRPr/>
            </a:pPr>
            <a:r>
              <a:rPr lang="en-US" altLang="x-none" b="1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University Leadership</a:t>
            </a:r>
          </a:p>
        </p:txBody>
      </p:sp>
      <p:sp>
        <p:nvSpPr>
          <p:cNvPr id="119810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4525963"/>
          </a:xfrm>
        </p:spPr>
        <p:txBody>
          <a:bodyPr/>
          <a:lstStyle/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Rob MacLeod – Associate Director CVRTI and SCI and CARMA* and Director of UG BE</a:t>
            </a: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Martin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Berzins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 – Director, ARL CDE3M*, Director of the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*, Director CES Program*</a:t>
            </a: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Mike Kirby – Director, ARL CDE3M, Director, CES Program*, Chair, Scientific Computing Ph.D. Program, Director of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 Graduate Studies*, Associate Director,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endParaRPr lang="en-US" altLang="x-none" sz="2200" dirty="0">
              <a:latin typeface="Helvetica" charset="0"/>
              <a:ea typeface="ＭＳ Ｐゴシック" charset="-128"/>
            </a:endParaRP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Valerio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Pascucci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 – Chair, Graphics and Visualization Computing Degree Program*, Director, CEDMAV</a:t>
            </a: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Ross Whitaker – Director,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, Associate Director,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*</a:t>
            </a: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Chuck Hansen – Chair, Graphics and Visualization Computing Degree Program*</a:t>
            </a: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Chris Johnson – Director, SCI Institute, Director, </a:t>
            </a:r>
            <a:r>
              <a:rPr lang="en-US" altLang="x-none" sz="2200" dirty="0" err="1">
                <a:latin typeface="Helvetica" charset="0"/>
                <a:ea typeface="ＭＳ Ｐゴシック" charset="-128"/>
              </a:rPr>
              <a:t>SoC</a:t>
            </a:r>
            <a:r>
              <a:rPr lang="en-US" altLang="x-none" sz="2200" dirty="0">
                <a:latin typeface="Helvetica" charset="0"/>
                <a:ea typeface="ＭＳ Ｐゴシック" charset="-128"/>
              </a:rPr>
              <a:t>*, Director, CES Program*	</a:t>
            </a:r>
          </a:p>
          <a:p>
            <a:pPr marL="341313" indent="-341313" defTabSz="912813" eaLnBrk="1" hangingPunct="1"/>
            <a:endParaRPr lang="en-US" altLang="x-none" sz="2200" dirty="0">
              <a:latin typeface="Helvetica" charset="0"/>
              <a:ea typeface="ＭＳ Ｐゴシック" charset="-128"/>
            </a:endParaRPr>
          </a:p>
          <a:p>
            <a:pPr marL="341313" indent="-341313" defTabSz="912813" eaLnBrk="1" hangingPunct="1"/>
            <a:r>
              <a:rPr lang="en-US" altLang="x-none" sz="2200" dirty="0">
                <a:latin typeface="Helvetica" charset="0"/>
                <a:ea typeface="ＭＳ Ｐゴシック" charset="-128"/>
              </a:rPr>
              <a:t>* = Previous Position</a:t>
            </a:r>
          </a:p>
          <a:p>
            <a:pPr marL="341313" indent="-341313" defTabSz="912813" eaLnBrk="1" hangingPunct="1"/>
            <a:endParaRPr lang="en-US" altLang="x-none" sz="2200" dirty="0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0"/>
            <a:ext cx="8686800" cy="838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eaLnBrk="1" hangingPunct="1">
              <a:defRPr/>
            </a:pPr>
            <a:r>
              <a:rPr lang="en-US" altLang="x-none" sz="3600" b="1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National and International Leadership</a:t>
            </a:r>
          </a:p>
        </p:txBody>
      </p:sp>
      <p:sp>
        <p:nvSpPr>
          <p:cNvPr id="120834" name="Rectangle 3"/>
          <p:cNvSpPr>
            <a:spLocks noChangeArrowheads="1"/>
          </p:cNvSpPr>
          <p:nvPr/>
        </p:nvSpPr>
        <p:spPr bwMode="auto">
          <a:xfrm>
            <a:off x="284163" y="762000"/>
            <a:ext cx="86106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74" tIns="44444" rIns="90474" bIns="44444"/>
          <a:lstStyle>
            <a:lvl1pPr marL="282575" indent="-282575">
              <a:spcBef>
                <a:spcPct val="20000"/>
              </a:spcBef>
              <a:buFont typeface="Arial" charset="0"/>
              <a:defRPr sz="3200">
                <a:solidFill>
                  <a:schemeClr val="bg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DOE Advanced Scientific Computing Advisory Committee (ASCAC).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sz="2000" dirty="0"/>
              <a:t>Board of Directors for the Computing in Cardiology Society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Flatiron Institute Advisory Board</a:t>
            </a:r>
            <a:r>
              <a:rPr lang="en-US" altLang="x-none" sz="2000" dirty="0">
                <a:solidFill>
                  <a:schemeClr val="tx1"/>
                </a:solidFill>
              </a:rPr>
              <a:t> </a:t>
            </a:r>
            <a:endParaRPr lang="en-US" altLang="x-none" sz="2000" dirty="0"/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Several Other National and International Advisory Boards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CRA Computing Community Consortium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CRA Board of Directors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CRA Awards Committee (Chair)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NSF HPC Committee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NSF Task Force on Software for Science and Engineering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NSF Task Force on Cyber Science and Engineering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CRA Education Committee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KAUST Advisory Committee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IEEE VGTC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DOE Advanced Scientific Computing Advisory Committee (ASCAC) Subcommittees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IEEE </a:t>
            </a:r>
            <a:r>
              <a:rPr lang="en-US" altLang="x-none" sz="2000" dirty="0" err="1"/>
              <a:t>Fernbach</a:t>
            </a:r>
            <a:r>
              <a:rPr lang="en-US" altLang="x-none" sz="2000" dirty="0"/>
              <a:t> and Cray Award Committees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r>
              <a:rPr lang="en-US" altLang="x-none" sz="2000" dirty="0"/>
              <a:t>SIAM Computational Science Awards Committee</a:t>
            </a:r>
          </a:p>
          <a:p>
            <a:pPr eaLnBrk="1" hangingPunct="1">
              <a:lnSpc>
                <a:spcPct val="88000"/>
              </a:lnSpc>
              <a:spcBef>
                <a:spcPct val="30000"/>
              </a:spcBef>
              <a:buFontTx/>
              <a:buNone/>
            </a:pPr>
            <a:endParaRPr lang="en-US" altLang="x-none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762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x-none" sz="2000" b="1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National and International Research Center Leadership and Participation</a:t>
            </a:r>
          </a:p>
        </p:txBody>
      </p:sp>
      <p:sp>
        <p:nvSpPr>
          <p:cNvPr id="40962" name="Rectangle 2"/>
          <p:cNvSpPr>
            <a:spLocks/>
          </p:cNvSpPr>
          <p:nvPr/>
        </p:nvSpPr>
        <p:spPr bwMode="auto">
          <a:xfrm>
            <a:off x="890588" y="927100"/>
            <a:ext cx="7513637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NIH Center for Bioelectric Field Modeling, Simulation, and Visualization</a:t>
            </a:r>
          </a:p>
        </p:txBody>
      </p:sp>
      <p:sp>
        <p:nvSpPr>
          <p:cNvPr id="40963" name="Rectangle 3"/>
          <p:cNvSpPr>
            <a:spLocks/>
          </p:cNvSpPr>
          <p:nvPr/>
        </p:nvSpPr>
        <p:spPr bwMode="auto">
          <a:xfrm>
            <a:off x="2119313" y="1228725"/>
            <a:ext cx="5056187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NIH Center for Integrative Biomedical Computing</a:t>
            </a:r>
          </a:p>
        </p:txBody>
      </p:sp>
      <p:sp>
        <p:nvSpPr>
          <p:cNvPr id="40964" name="Rectangle 4"/>
          <p:cNvSpPr>
            <a:spLocks/>
          </p:cNvSpPr>
          <p:nvPr/>
        </p:nvSpPr>
        <p:spPr bwMode="auto">
          <a:xfrm>
            <a:off x="622300" y="1635125"/>
            <a:ext cx="69945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ASCI Center for the Simulation of Accidental Fires and Explosions</a:t>
            </a:r>
          </a:p>
        </p:txBody>
      </p:sp>
      <p:sp>
        <p:nvSpPr>
          <p:cNvPr id="40965" name="Rectangle 5"/>
          <p:cNvSpPr>
            <a:spLocks/>
          </p:cNvSpPr>
          <p:nvPr/>
        </p:nvSpPr>
        <p:spPr bwMode="auto">
          <a:xfrm>
            <a:off x="139700" y="3148013"/>
            <a:ext cx="3554413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Advanced Visualization Center</a:t>
            </a:r>
          </a:p>
        </p:txBody>
      </p:sp>
      <p:sp>
        <p:nvSpPr>
          <p:cNvPr id="40966" name="Rectangle 6"/>
          <p:cNvSpPr>
            <a:spLocks/>
          </p:cNvSpPr>
          <p:nvPr/>
        </p:nvSpPr>
        <p:spPr bwMode="auto">
          <a:xfrm>
            <a:off x="4419600" y="3155950"/>
            <a:ext cx="3944938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NIH Center for Biomedical Computing</a:t>
            </a:r>
          </a:p>
        </p:txBody>
      </p:sp>
      <p:sp>
        <p:nvSpPr>
          <p:cNvPr id="40967" name="Rectangle 7"/>
          <p:cNvSpPr>
            <a:spLocks/>
          </p:cNvSpPr>
          <p:nvPr/>
        </p:nvSpPr>
        <p:spPr bwMode="auto">
          <a:xfrm>
            <a:off x="330200" y="3986213"/>
            <a:ext cx="467360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SciDAC Visualization and Analysis Center</a:t>
            </a:r>
          </a:p>
        </p:txBody>
      </p:sp>
      <p:sp>
        <p:nvSpPr>
          <p:cNvPr id="40968" name="Rectangle 8"/>
          <p:cNvSpPr>
            <a:spLocks/>
          </p:cNvSpPr>
          <p:nvPr/>
        </p:nvSpPr>
        <p:spPr bwMode="auto">
          <a:xfrm>
            <a:off x="1257300" y="4965700"/>
            <a:ext cx="7089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CDC Center for Decision Support for Infectious Disease Epidemiology</a:t>
            </a:r>
          </a:p>
        </p:txBody>
      </p:sp>
      <p:sp>
        <p:nvSpPr>
          <p:cNvPr id="40969" name="Rectangle 9"/>
          <p:cNvSpPr>
            <a:spLocks/>
          </p:cNvSpPr>
          <p:nvPr/>
        </p:nvSpPr>
        <p:spPr bwMode="auto">
          <a:xfrm>
            <a:off x="3590925" y="1970088"/>
            <a:ext cx="49022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SciDAC Common Component Architecture</a:t>
            </a:r>
          </a:p>
        </p:txBody>
      </p:sp>
      <p:sp>
        <p:nvSpPr>
          <p:cNvPr id="40970" name="Rectangle 10"/>
          <p:cNvSpPr>
            <a:spLocks/>
          </p:cNvSpPr>
          <p:nvPr/>
        </p:nvSpPr>
        <p:spPr bwMode="auto">
          <a:xfrm>
            <a:off x="1625600" y="2713038"/>
            <a:ext cx="672465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Center for Exascale Simulation of Combustion in Turbulence</a:t>
            </a:r>
          </a:p>
        </p:txBody>
      </p:sp>
      <p:sp>
        <p:nvSpPr>
          <p:cNvPr id="40971" name="Rectangle 11"/>
          <p:cNvSpPr>
            <a:spLocks/>
          </p:cNvSpPr>
          <p:nvPr/>
        </p:nvSpPr>
        <p:spPr bwMode="auto">
          <a:xfrm>
            <a:off x="469900" y="2319338"/>
            <a:ext cx="505460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NIH National Alliance of Medical Image Computing</a:t>
            </a:r>
          </a:p>
        </p:txBody>
      </p:sp>
      <p:sp>
        <p:nvSpPr>
          <p:cNvPr id="40972" name="Rectangle 12"/>
          <p:cNvSpPr>
            <a:spLocks/>
          </p:cNvSpPr>
          <p:nvPr/>
        </p:nvSpPr>
        <p:spPr bwMode="auto">
          <a:xfrm>
            <a:off x="5105400" y="4014788"/>
            <a:ext cx="3554413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NVIDIA Center of Excellence</a:t>
            </a:r>
          </a:p>
        </p:txBody>
      </p:sp>
      <p:sp>
        <p:nvSpPr>
          <p:cNvPr id="40973" name="Rectangle 13"/>
          <p:cNvSpPr>
            <a:spLocks/>
          </p:cNvSpPr>
          <p:nvPr/>
        </p:nvSpPr>
        <p:spPr bwMode="auto">
          <a:xfrm>
            <a:off x="469900" y="5346700"/>
            <a:ext cx="6996113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KAUST Institute for Applied Mathematics and Computational Science</a:t>
            </a:r>
          </a:p>
        </p:txBody>
      </p:sp>
      <p:sp>
        <p:nvSpPr>
          <p:cNvPr id="40974" name="Rectangle 14"/>
          <p:cNvSpPr>
            <a:spLocks/>
          </p:cNvSpPr>
          <p:nvPr/>
        </p:nvSpPr>
        <p:spPr bwMode="auto">
          <a:xfrm>
            <a:off x="2127250" y="3538538"/>
            <a:ext cx="572135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SciDAC Scientific Data Analysis and Visualization</a:t>
            </a:r>
          </a:p>
        </p:txBody>
      </p:sp>
      <p:sp>
        <p:nvSpPr>
          <p:cNvPr id="40975" name="Rectangle 15"/>
          <p:cNvSpPr>
            <a:spLocks/>
          </p:cNvSpPr>
          <p:nvPr/>
        </p:nvSpPr>
        <p:spPr bwMode="auto">
          <a:xfrm>
            <a:off x="406400" y="4492625"/>
            <a:ext cx="4900613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Utah Center for Computational Earth Sciences</a:t>
            </a:r>
          </a:p>
        </p:txBody>
      </p:sp>
      <p:sp>
        <p:nvSpPr>
          <p:cNvPr id="40976" name="Rectangle 16"/>
          <p:cNvSpPr>
            <a:spLocks/>
          </p:cNvSpPr>
          <p:nvPr/>
        </p:nvSpPr>
        <p:spPr bwMode="auto">
          <a:xfrm>
            <a:off x="5861050" y="4486275"/>
            <a:ext cx="2043113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PSAAP II</a:t>
            </a:r>
          </a:p>
        </p:txBody>
      </p:sp>
      <p:sp>
        <p:nvSpPr>
          <p:cNvPr id="40977" name="Rectangle 17"/>
          <p:cNvSpPr>
            <a:spLocks/>
          </p:cNvSpPr>
          <p:nvPr/>
        </p:nvSpPr>
        <p:spPr bwMode="auto">
          <a:xfrm>
            <a:off x="558800" y="5821363"/>
            <a:ext cx="681990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DOD (ARL) Center for Computationally Designed Efficient Materials</a:t>
            </a:r>
          </a:p>
        </p:txBody>
      </p:sp>
    </p:spTree>
    <p:extLst>
      <p:ext uri="{BB962C8B-B14F-4D97-AF65-F5344CB8AC3E}">
        <p14:creationId xmlns:p14="http://schemas.microsoft.com/office/powerpoint/2010/main" val="160042247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91600" cy="762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x-none" sz="3600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Multi-Investigator, Multi-University Projects</a:t>
            </a:r>
          </a:p>
        </p:txBody>
      </p:sp>
      <p:sp>
        <p:nvSpPr>
          <p:cNvPr id="41986" name="Rectangle 2"/>
          <p:cNvSpPr>
            <a:spLocks/>
          </p:cNvSpPr>
          <p:nvPr/>
        </p:nvSpPr>
        <p:spPr bwMode="auto">
          <a:xfrm>
            <a:off x="2592388" y="1676400"/>
            <a:ext cx="3940175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DARPA Virtual Soldier</a:t>
            </a:r>
          </a:p>
        </p:txBody>
      </p:sp>
      <p:sp>
        <p:nvSpPr>
          <p:cNvPr id="41987" name="Rectangle 3"/>
          <p:cNvSpPr>
            <a:spLocks/>
          </p:cNvSpPr>
          <p:nvPr/>
        </p:nvSpPr>
        <p:spPr bwMode="auto">
          <a:xfrm>
            <a:off x="0" y="2170113"/>
            <a:ext cx="9124950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NSF Partners in Advanced Computational Infrastructure</a:t>
            </a:r>
          </a:p>
        </p:txBody>
      </p:sp>
      <p:sp>
        <p:nvSpPr>
          <p:cNvPr id="41988" name="Rectangle 4"/>
          <p:cNvSpPr>
            <a:spLocks/>
          </p:cNvSpPr>
          <p:nvPr/>
        </p:nvSpPr>
        <p:spPr bwMode="auto">
          <a:xfrm>
            <a:off x="1450975" y="2663825"/>
            <a:ext cx="6221413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DOE SciDAC Fusion Collaboratory</a:t>
            </a:r>
          </a:p>
        </p:txBody>
      </p:sp>
      <p:sp>
        <p:nvSpPr>
          <p:cNvPr id="41989" name="Rectangle 5"/>
          <p:cNvSpPr>
            <a:spLocks/>
          </p:cNvSpPr>
          <p:nvPr/>
        </p:nvSpPr>
        <p:spPr bwMode="auto">
          <a:xfrm>
            <a:off x="180975" y="3157538"/>
            <a:ext cx="87630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DARPA System Quantification of Uncertainty and Reliability at Extreme Scales</a:t>
            </a:r>
          </a:p>
        </p:txBody>
      </p:sp>
      <p:sp>
        <p:nvSpPr>
          <p:cNvPr id="41990" name="Rectangle 6"/>
          <p:cNvSpPr>
            <a:spLocks/>
          </p:cNvSpPr>
          <p:nvPr/>
        </p:nvSpPr>
        <p:spPr bwMode="auto">
          <a:xfrm>
            <a:off x="830263" y="3622675"/>
            <a:ext cx="7464425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NCI Physical Sciences in Oncology Network</a:t>
            </a:r>
          </a:p>
        </p:txBody>
      </p:sp>
      <p:sp>
        <p:nvSpPr>
          <p:cNvPr id="41991" name="Rectangle 7"/>
          <p:cNvSpPr>
            <a:spLocks/>
          </p:cNvSpPr>
          <p:nvPr/>
        </p:nvSpPr>
        <p:spPr bwMode="auto">
          <a:xfrm>
            <a:off x="523875" y="4116388"/>
            <a:ext cx="8077200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DARPA XDATA</a:t>
            </a:r>
          </a:p>
        </p:txBody>
      </p:sp>
      <p:sp>
        <p:nvSpPr>
          <p:cNvPr id="41992" name="Rectangle 8"/>
          <p:cNvSpPr>
            <a:spLocks/>
          </p:cNvSpPr>
          <p:nvPr/>
        </p:nvSpPr>
        <p:spPr bwMode="auto">
          <a:xfrm>
            <a:off x="371475" y="5105400"/>
            <a:ext cx="8382000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NSF Collaborative Research: Optimization of Human Cortical Stimulation</a:t>
            </a:r>
          </a:p>
        </p:txBody>
      </p:sp>
      <p:sp>
        <p:nvSpPr>
          <p:cNvPr id="41993" name="Rectangle 9"/>
          <p:cNvSpPr>
            <a:spLocks/>
          </p:cNvSpPr>
          <p:nvPr/>
        </p:nvSpPr>
        <p:spPr bwMode="auto">
          <a:xfrm>
            <a:off x="447675" y="4610100"/>
            <a:ext cx="8229600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n-US" sz="2000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  <a:sym typeface="Arial" charset="0"/>
              </a:rPr>
              <a:t>NIH Central Thalamic Stimulation for Traumatic Brain Injury</a:t>
            </a:r>
          </a:p>
        </p:txBody>
      </p:sp>
    </p:spTree>
    <p:extLst>
      <p:ext uri="{BB962C8B-B14F-4D97-AF65-F5344CB8AC3E}">
        <p14:creationId xmlns:p14="http://schemas.microsoft.com/office/powerpoint/2010/main" val="106780822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6699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600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SCI Institute - Utah Collaborations</a:t>
            </a:r>
          </a:p>
        </p:txBody>
      </p:sp>
      <p:pic>
        <p:nvPicPr>
          <p:cNvPr id="102402" name="Picture 3" descr="SCI-logo-ppt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514600"/>
            <a:ext cx="32400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TextBox 4"/>
          <p:cNvSpPr txBox="1">
            <a:spLocks noChangeArrowheads="1"/>
          </p:cNvSpPr>
          <p:nvPr/>
        </p:nvSpPr>
        <p:spPr bwMode="auto">
          <a:xfrm>
            <a:off x="1479550" y="1066800"/>
            <a:ext cx="1428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Architecture</a:t>
            </a:r>
          </a:p>
        </p:txBody>
      </p:sp>
      <p:sp>
        <p:nvSpPr>
          <p:cNvPr id="102404" name="TextBox 5"/>
          <p:cNvSpPr txBox="1">
            <a:spLocks noChangeArrowheads="1"/>
          </p:cNvSpPr>
          <p:nvPr/>
        </p:nvSpPr>
        <p:spPr bwMode="auto">
          <a:xfrm>
            <a:off x="477838" y="1485900"/>
            <a:ext cx="2647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Mechanical Engineering</a:t>
            </a:r>
          </a:p>
        </p:txBody>
      </p:sp>
      <p:sp>
        <p:nvSpPr>
          <p:cNvPr id="102405" name="TextBox 6"/>
          <p:cNvSpPr txBox="1">
            <a:spLocks noChangeArrowheads="1"/>
          </p:cNvSpPr>
          <p:nvPr/>
        </p:nvSpPr>
        <p:spPr bwMode="auto">
          <a:xfrm>
            <a:off x="609600" y="1905000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Moran Eye Center</a:t>
            </a:r>
          </a:p>
        </p:txBody>
      </p:sp>
      <p:sp>
        <p:nvSpPr>
          <p:cNvPr id="102406" name="TextBox 7"/>
          <p:cNvSpPr txBox="1">
            <a:spLocks noChangeArrowheads="1"/>
          </p:cNvSpPr>
          <p:nvPr/>
        </p:nvSpPr>
        <p:spPr bwMode="auto">
          <a:xfrm>
            <a:off x="609600" y="2324100"/>
            <a:ext cx="87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CVRTI</a:t>
            </a:r>
          </a:p>
        </p:txBody>
      </p:sp>
      <p:sp>
        <p:nvSpPr>
          <p:cNvPr id="102407" name="TextBox 8"/>
          <p:cNvSpPr txBox="1">
            <a:spLocks noChangeArrowheads="1"/>
          </p:cNvSpPr>
          <p:nvPr/>
        </p:nvSpPr>
        <p:spPr bwMode="auto">
          <a:xfrm>
            <a:off x="457200" y="2743200"/>
            <a:ext cx="158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Neurosurgery</a:t>
            </a:r>
          </a:p>
        </p:txBody>
      </p:sp>
      <p:sp>
        <p:nvSpPr>
          <p:cNvPr id="102408" name="TextBox 9"/>
          <p:cNvSpPr txBox="1">
            <a:spLocks noChangeArrowheads="1"/>
          </p:cNvSpPr>
          <p:nvPr/>
        </p:nvSpPr>
        <p:spPr bwMode="auto">
          <a:xfrm>
            <a:off x="423863" y="3200400"/>
            <a:ext cx="25066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Biomedical Informatics</a:t>
            </a:r>
          </a:p>
        </p:txBody>
      </p:sp>
      <p:sp>
        <p:nvSpPr>
          <p:cNvPr id="102409" name="TextBox 10"/>
          <p:cNvSpPr txBox="1">
            <a:spLocks noChangeArrowheads="1"/>
          </p:cNvSpPr>
          <p:nvPr/>
        </p:nvSpPr>
        <p:spPr bwMode="auto">
          <a:xfrm>
            <a:off x="609600" y="3657600"/>
            <a:ext cx="1095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Genetics</a:t>
            </a:r>
          </a:p>
        </p:txBody>
      </p:sp>
      <p:sp>
        <p:nvSpPr>
          <p:cNvPr id="102410" name="TextBox 11"/>
          <p:cNvSpPr txBox="1">
            <a:spLocks noChangeArrowheads="1"/>
          </p:cNvSpPr>
          <p:nvPr/>
        </p:nvSpPr>
        <p:spPr bwMode="auto">
          <a:xfrm>
            <a:off x="998538" y="41148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Nephrology</a:t>
            </a:r>
          </a:p>
        </p:txBody>
      </p:sp>
      <p:sp>
        <p:nvSpPr>
          <p:cNvPr id="102411" name="TextBox 12"/>
          <p:cNvSpPr txBox="1">
            <a:spLocks noChangeArrowheads="1"/>
          </p:cNvSpPr>
          <p:nvPr/>
        </p:nvSpPr>
        <p:spPr bwMode="auto">
          <a:xfrm>
            <a:off x="1420813" y="4572000"/>
            <a:ext cx="941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Biology</a:t>
            </a:r>
          </a:p>
        </p:txBody>
      </p:sp>
      <p:sp>
        <p:nvSpPr>
          <p:cNvPr id="102412" name="TextBox 13"/>
          <p:cNvSpPr txBox="1">
            <a:spLocks noChangeArrowheads="1"/>
          </p:cNvSpPr>
          <p:nvPr/>
        </p:nvSpPr>
        <p:spPr bwMode="auto">
          <a:xfrm>
            <a:off x="866775" y="4991100"/>
            <a:ext cx="1724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Bioengineering</a:t>
            </a:r>
          </a:p>
        </p:txBody>
      </p:sp>
      <p:sp>
        <p:nvSpPr>
          <p:cNvPr id="102413" name="TextBox 14"/>
          <p:cNvSpPr txBox="1">
            <a:spLocks noChangeArrowheads="1"/>
          </p:cNvSpPr>
          <p:nvPr/>
        </p:nvSpPr>
        <p:spPr bwMode="auto">
          <a:xfrm>
            <a:off x="3200400" y="1066800"/>
            <a:ext cx="2327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 of Computing</a:t>
            </a:r>
          </a:p>
        </p:txBody>
      </p:sp>
      <p:sp>
        <p:nvSpPr>
          <p:cNvPr id="102414" name="TextBox 15"/>
          <p:cNvSpPr txBox="1">
            <a:spLocks noChangeArrowheads="1"/>
          </p:cNvSpPr>
          <p:nvPr/>
        </p:nvSpPr>
        <p:spPr bwMode="auto">
          <a:xfrm>
            <a:off x="6629400" y="1905000"/>
            <a:ext cx="671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TCO</a:t>
            </a:r>
          </a:p>
        </p:txBody>
      </p:sp>
      <p:sp>
        <p:nvSpPr>
          <p:cNvPr id="102415" name="TextBox 16"/>
          <p:cNvSpPr txBox="1">
            <a:spLocks noChangeArrowheads="1"/>
          </p:cNvSpPr>
          <p:nvPr/>
        </p:nvSpPr>
        <p:spPr bwMode="auto">
          <a:xfrm>
            <a:off x="3124200" y="1485900"/>
            <a:ext cx="2443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Chemical Engineering</a:t>
            </a:r>
          </a:p>
        </p:txBody>
      </p:sp>
      <p:sp>
        <p:nvSpPr>
          <p:cNvPr id="102416" name="TextBox 17"/>
          <p:cNvSpPr txBox="1">
            <a:spLocks noChangeArrowheads="1"/>
          </p:cNvSpPr>
          <p:nvPr/>
        </p:nvSpPr>
        <p:spPr bwMode="auto">
          <a:xfrm>
            <a:off x="5867400" y="1485900"/>
            <a:ext cx="903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UCAIR</a:t>
            </a:r>
          </a:p>
        </p:txBody>
      </p:sp>
      <p:sp>
        <p:nvSpPr>
          <p:cNvPr id="102417" name="TextBox 18"/>
          <p:cNvSpPr txBox="1">
            <a:spLocks noChangeArrowheads="1"/>
          </p:cNvSpPr>
          <p:nvPr/>
        </p:nvSpPr>
        <p:spPr bwMode="auto">
          <a:xfrm>
            <a:off x="4648200" y="54864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Physiology</a:t>
            </a:r>
          </a:p>
        </p:txBody>
      </p:sp>
      <p:sp>
        <p:nvSpPr>
          <p:cNvPr id="102418" name="TextBox 19"/>
          <p:cNvSpPr txBox="1">
            <a:spLocks noChangeArrowheads="1"/>
          </p:cNvSpPr>
          <p:nvPr/>
        </p:nvSpPr>
        <p:spPr bwMode="auto">
          <a:xfrm>
            <a:off x="6858000" y="1485900"/>
            <a:ext cx="1493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Mathematics</a:t>
            </a:r>
          </a:p>
        </p:txBody>
      </p:sp>
      <p:sp>
        <p:nvSpPr>
          <p:cNvPr id="102419" name="TextBox 20"/>
          <p:cNvSpPr txBox="1">
            <a:spLocks noChangeArrowheads="1"/>
          </p:cNvSpPr>
          <p:nvPr/>
        </p:nvSpPr>
        <p:spPr bwMode="auto">
          <a:xfrm>
            <a:off x="7467600" y="1905000"/>
            <a:ext cx="83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CHPC</a:t>
            </a:r>
          </a:p>
        </p:txBody>
      </p:sp>
      <p:sp>
        <p:nvSpPr>
          <p:cNvPr id="102420" name="TextBox 21"/>
          <p:cNvSpPr txBox="1">
            <a:spLocks noChangeArrowheads="1"/>
          </p:cNvSpPr>
          <p:nvPr/>
        </p:nvSpPr>
        <p:spPr bwMode="auto">
          <a:xfrm>
            <a:off x="1658937" y="2324100"/>
            <a:ext cx="12366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Neurology</a:t>
            </a:r>
          </a:p>
        </p:txBody>
      </p:sp>
      <p:sp>
        <p:nvSpPr>
          <p:cNvPr id="102421" name="TextBox 22"/>
          <p:cNvSpPr txBox="1">
            <a:spLocks noChangeArrowheads="1"/>
          </p:cNvSpPr>
          <p:nvPr/>
        </p:nvSpPr>
        <p:spPr bwMode="auto">
          <a:xfrm>
            <a:off x="5791200" y="1066800"/>
            <a:ext cx="2878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Pharmaceutical Chemistry</a:t>
            </a:r>
          </a:p>
        </p:txBody>
      </p:sp>
      <p:sp>
        <p:nvSpPr>
          <p:cNvPr id="102422" name="TextBox 23"/>
          <p:cNvSpPr txBox="1">
            <a:spLocks noChangeArrowheads="1"/>
          </p:cNvSpPr>
          <p:nvPr/>
        </p:nvSpPr>
        <p:spPr bwMode="auto">
          <a:xfrm>
            <a:off x="3352800" y="5486400"/>
            <a:ext cx="1211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Radiology</a:t>
            </a:r>
          </a:p>
        </p:txBody>
      </p:sp>
      <p:sp>
        <p:nvSpPr>
          <p:cNvPr id="102423" name="TextBox 24"/>
          <p:cNvSpPr txBox="1">
            <a:spLocks noChangeArrowheads="1"/>
          </p:cNvSpPr>
          <p:nvPr/>
        </p:nvSpPr>
        <p:spPr bwMode="auto">
          <a:xfrm>
            <a:off x="7086600" y="3200400"/>
            <a:ext cx="1287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Cardiology</a:t>
            </a:r>
          </a:p>
        </p:txBody>
      </p:sp>
      <p:sp>
        <p:nvSpPr>
          <p:cNvPr id="102424" name="TextBox 25"/>
          <p:cNvSpPr txBox="1">
            <a:spLocks noChangeArrowheads="1"/>
          </p:cNvSpPr>
          <p:nvPr/>
        </p:nvSpPr>
        <p:spPr bwMode="auto">
          <a:xfrm>
            <a:off x="4648200" y="4572000"/>
            <a:ext cx="227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Nuclear Engineering</a:t>
            </a:r>
          </a:p>
        </p:txBody>
      </p:sp>
      <p:sp>
        <p:nvSpPr>
          <p:cNvPr id="102425" name="TextBox 26"/>
          <p:cNvSpPr txBox="1">
            <a:spLocks noChangeArrowheads="1"/>
          </p:cNvSpPr>
          <p:nvPr/>
        </p:nvSpPr>
        <p:spPr bwMode="auto">
          <a:xfrm>
            <a:off x="7848600" y="2743200"/>
            <a:ext cx="723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ICSE</a:t>
            </a:r>
          </a:p>
        </p:txBody>
      </p:sp>
      <p:sp>
        <p:nvSpPr>
          <p:cNvPr id="102426" name="TextBox 27"/>
          <p:cNvSpPr txBox="1">
            <a:spLocks noChangeArrowheads="1"/>
          </p:cNvSpPr>
          <p:nvPr/>
        </p:nvSpPr>
        <p:spPr bwMode="auto">
          <a:xfrm>
            <a:off x="2827338" y="4572000"/>
            <a:ext cx="1595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Brain Institute</a:t>
            </a:r>
          </a:p>
        </p:txBody>
      </p:sp>
      <p:sp>
        <p:nvSpPr>
          <p:cNvPr id="102427" name="TextBox 28"/>
          <p:cNvSpPr txBox="1">
            <a:spLocks noChangeArrowheads="1"/>
          </p:cNvSpPr>
          <p:nvPr/>
        </p:nvSpPr>
        <p:spPr bwMode="auto">
          <a:xfrm>
            <a:off x="7092950" y="36576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Psychology</a:t>
            </a:r>
          </a:p>
        </p:txBody>
      </p:sp>
      <p:sp>
        <p:nvSpPr>
          <p:cNvPr id="102428" name="TextBox 29"/>
          <p:cNvSpPr txBox="1">
            <a:spLocks noChangeArrowheads="1"/>
          </p:cNvSpPr>
          <p:nvPr/>
        </p:nvSpPr>
        <p:spPr bwMode="auto">
          <a:xfrm>
            <a:off x="7162800" y="4572000"/>
            <a:ext cx="582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EGI</a:t>
            </a:r>
          </a:p>
        </p:txBody>
      </p:sp>
      <p:sp>
        <p:nvSpPr>
          <p:cNvPr id="102429" name="TextBox 30"/>
          <p:cNvSpPr txBox="1">
            <a:spLocks noChangeArrowheads="1"/>
          </p:cNvSpPr>
          <p:nvPr/>
        </p:nvSpPr>
        <p:spPr bwMode="auto">
          <a:xfrm>
            <a:off x="7505700" y="4991100"/>
            <a:ext cx="800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CTSA</a:t>
            </a:r>
          </a:p>
        </p:txBody>
      </p:sp>
      <p:sp>
        <p:nvSpPr>
          <p:cNvPr id="102430" name="TextBox 31"/>
          <p:cNvSpPr txBox="1">
            <a:spLocks noChangeArrowheads="1"/>
          </p:cNvSpPr>
          <p:nvPr/>
        </p:nvSpPr>
        <p:spPr bwMode="auto">
          <a:xfrm>
            <a:off x="2844800" y="4991100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PCMC Cardiology</a:t>
            </a:r>
          </a:p>
        </p:txBody>
      </p:sp>
      <p:sp>
        <p:nvSpPr>
          <p:cNvPr id="102431" name="TextBox 32"/>
          <p:cNvSpPr txBox="1">
            <a:spLocks noChangeArrowheads="1"/>
          </p:cNvSpPr>
          <p:nvPr/>
        </p:nvSpPr>
        <p:spPr bwMode="auto">
          <a:xfrm>
            <a:off x="5192713" y="4991100"/>
            <a:ext cx="2198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Radiation Oncology</a:t>
            </a:r>
          </a:p>
        </p:txBody>
      </p:sp>
      <p:sp>
        <p:nvSpPr>
          <p:cNvPr id="102432" name="TextBox 33"/>
          <p:cNvSpPr txBox="1">
            <a:spLocks noChangeArrowheads="1"/>
          </p:cNvSpPr>
          <p:nvPr/>
        </p:nvSpPr>
        <p:spPr bwMode="auto">
          <a:xfrm>
            <a:off x="1676400" y="5486400"/>
            <a:ext cx="1570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Epidemiology</a:t>
            </a:r>
          </a:p>
        </p:txBody>
      </p:sp>
      <p:sp>
        <p:nvSpPr>
          <p:cNvPr id="102433" name="TextBox 34"/>
          <p:cNvSpPr txBox="1">
            <a:spLocks noChangeArrowheads="1"/>
          </p:cNvSpPr>
          <p:nvPr/>
        </p:nvSpPr>
        <p:spPr bwMode="auto">
          <a:xfrm>
            <a:off x="6781800" y="4114800"/>
            <a:ext cx="1223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Chemistry</a:t>
            </a:r>
          </a:p>
        </p:txBody>
      </p:sp>
      <p:sp>
        <p:nvSpPr>
          <p:cNvPr id="102434" name="TextBox 33"/>
          <p:cNvSpPr txBox="1">
            <a:spLocks noChangeArrowheads="1"/>
          </p:cNvSpPr>
          <p:nvPr/>
        </p:nvSpPr>
        <p:spPr bwMode="auto">
          <a:xfrm>
            <a:off x="685800" y="5486400"/>
            <a:ext cx="941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English</a:t>
            </a:r>
          </a:p>
        </p:txBody>
      </p:sp>
      <p:sp>
        <p:nvSpPr>
          <p:cNvPr id="102435" name="TextBox 33"/>
          <p:cNvSpPr txBox="1">
            <a:spLocks noChangeArrowheads="1"/>
          </p:cNvSpPr>
          <p:nvPr/>
        </p:nvSpPr>
        <p:spPr bwMode="auto">
          <a:xfrm>
            <a:off x="7086600" y="5486400"/>
            <a:ext cx="1428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Orthopedics</a:t>
            </a:r>
          </a:p>
        </p:txBody>
      </p:sp>
      <p:sp>
        <p:nvSpPr>
          <p:cNvPr id="102436" name="TextBox 33"/>
          <p:cNvSpPr txBox="1">
            <a:spLocks noChangeArrowheads="1"/>
          </p:cNvSpPr>
          <p:nvPr/>
        </p:nvSpPr>
        <p:spPr bwMode="auto">
          <a:xfrm>
            <a:off x="533400" y="762000"/>
            <a:ext cx="1198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Pediatrics</a:t>
            </a:r>
          </a:p>
        </p:txBody>
      </p:sp>
      <p:sp>
        <p:nvSpPr>
          <p:cNvPr id="102437" name="TextBox 33"/>
          <p:cNvSpPr txBox="1">
            <a:spLocks noChangeArrowheads="1"/>
          </p:cNvSpPr>
          <p:nvPr/>
        </p:nvSpPr>
        <p:spPr bwMode="auto">
          <a:xfrm>
            <a:off x="2408238" y="762000"/>
            <a:ext cx="12493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Psychiatry</a:t>
            </a:r>
          </a:p>
        </p:txBody>
      </p:sp>
      <p:sp>
        <p:nvSpPr>
          <p:cNvPr id="102438" name="TextBox 2"/>
          <p:cNvSpPr txBox="1">
            <a:spLocks noChangeArrowheads="1"/>
          </p:cNvSpPr>
          <p:nvPr/>
        </p:nvSpPr>
        <p:spPr bwMode="auto">
          <a:xfrm>
            <a:off x="4038600" y="762000"/>
            <a:ext cx="582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1" tIns="45706" rIns="91411" bIns="45706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HCI</a:t>
            </a:r>
          </a:p>
        </p:txBody>
      </p:sp>
      <p:sp>
        <p:nvSpPr>
          <p:cNvPr id="102439" name="TextBox 3"/>
          <p:cNvSpPr txBox="1">
            <a:spLocks noChangeArrowheads="1"/>
          </p:cNvSpPr>
          <p:nvPr/>
        </p:nvSpPr>
        <p:spPr bwMode="auto">
          <a:xfrm>
            <a:off x="5181600" y="762000"/>
            <a:ext cx="1223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1" tIns="45706" rIns="91411" bIns="45706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Obstetrics</a:t>
            </a:r>
          </a:p>
        </p:txBody>
      </p:sp>
      <p:sp>
        <p:nvSpPr>
          <p:cNvPr id="102440" name="TextBox 4"/>
          <p:cNvSpPr txBox="1">
            <a:spLocks noChangeArrowheads="1"/>
          </p:cNvSpPr>
          <p:nvPr/>
        </p:nvSpPr>
        <p:spPr bwMode="auto">
          <a:xfrm>
            <a:off x="6858000" y="762000"/>
            <a:ext cx="1211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1" tIns="45706" rIns="91411" bIns="45706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Pathology</a:t>
            </a:r>
          </a:p>
        </p:txBody>
      </p:sp>
      <p:sp>
        <p:nvSpPr>
          <p:cNvPr id="102441" name="TextBox 5"/>
          <p:cNvSpPr txBox="1">
            <a:spLocks noChangeArrowheads="1"/>
          </p:cNvSpPr>
          <p:nvPr/>
        </p:nvSpPr>
        <p:spPr bwMode="auto">
          <a:xfrm>
            <a:off x="3124200" y="1905000"/>
            <a:ext cx="200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1" tIns="45706" rIns="91411" bIns="45706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Materials Science</a:t>
            </a:r>
          </a:p>
        </p:txBody>
      </p:sp>
      <p:sp>
        <p:nvSpPr>
          <p:cNvPr id="102442" name="TextBox 15"/>
          <p:cNvSpPr txBox="1">
            <a:spLocks noChangeArrowheads="1"/>
          </p:cNvSpPr>
          <p:nvPr/>
        </p:nvSpPr>
        <p:spPr bwMode="auto">
          <a:xfrm>
            <a:off x="5727700" y="19050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UPDB</a:t>
            </a:r>
          </a:p>
        </p:txBody>
      </p:sp>
      <p:sp>
        <p:nvSpPr>
          <p:cNvPr id="102443" name="TextBox 15"/>
          <p:cNvSpPr txBox="1">
            <a:spLocks noChangeArrowheads="1"/>
          </p:cNvSpPr>
          <p:nvPr/>
        </p:nvSpPr>
        <p:spPr bwMode="auto">
          <a:xfrm>
            <a:off x="6324600" y="2362200"/>
            <a:ext cx="2031323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Pathology / ARUP</a:t>
            </a:r>
          </a:p>
        </p:txBody>
      </p:sp>
      <p:sp>
        <p:nvSpPr>
          <p:cNvPr id="102444" name="TextBox 15"/>
          <p:cNvSpPr txBox="1">
            <a:spLocks noChangeArrowheads="1"/>
          </p:cNvSpPr>
          <p:nvPr/>
        </p:nvSpPr>
        <p:spPr bwMode="auto">
          <a:xfrm>
            <a:off x="6019800" y="5486400"/>
            <a:ext cx="1044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Geology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6446463" y="2743200"/>
            <a:ext cx="1325937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Geography</a:t>
            </a: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1839711" y="3657600"/>
            <a:ext cx="979689" cy="36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Physics</a:t>
            </a:r>
          </a:p>
        </p:txBody>
      </p:sp>
    </p:spTree>
    <p:extLst>
      <p:ext uri="{BB962C8B-B14F-4D97-AF65-F5344CB8AC3E}">
        <p14:creationId xmlns:p14="http://schemas.microsoft.com/office/powerpoint/2010/main" val="547160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x-none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Industry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1219200"/>
            <a:ext cx="4114800" cy="461963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altLang="x-none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Current Collaborations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1219200"/>
            <a:ext cx="4033838" cy="461963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en-US" altLang="x-none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Past Collaborations</a:t>
            </a:r>
          </a:p>
        </p:txBody>
      </p:sp>
      <p:pic>
        <p:nvPicPr>
          <p:cNvPr id="134148" name="Picture 2" descr="http://patentdocs.typepad.com/.a/6a00d83451ca1469e201a73d99f2c9970d-200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16113"/>
            <a:ext cx="1495425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4" descr="http://www.rctech.com/wp-content/uploads/2013/06/alerion-biomedic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906588"/>
            <a:ext cx="6858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8" descr="http://www.trewmarketing.com/uploads/common/client-alfama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49513"/>
            <a:ext cx="1581150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12" descr="http://i.forbesimg.com/media/lists/companies/boston-scientific_416x4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b="30769"/>
          <a:stretch>
            <a:fillRect/>
          </a:stretch>
        </p:blipFill>
        <p:spPr bwMode="auto">
          <a:xfrm>
            <a:off x="6934200" y="3201988"/>
            <a:ext cx="12954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105400" y="4648200"/>
            <a:ext cx="1493838" cy="369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0" tIns="45716" rIns="91430" bIns="45716">
            <a:spAutoFit/>
          </a:bodyPr>
          <a:lstStyle/>
          <a:p>
            <a:pPr defTabSz="912720" eaLnBrk="1" hangingPunct="1">
              <a:defRPr/>
            </a:pPr>
            <a:r>
              <a:rPr lang="en-US" b="1" dirty="0">
                <a:solidFill>
                  <a:schemeClr val="accent3">
                    <a:lumMod val="90000"/>
                    <a:lumOff val="10000"/>
                  </a:schemeClr>
                </a:solidFill>
                <a:ea typeface="ＭＳ Ｐゴシック" charset="0"/>
                <a:cs typeface="ＭＳ Ｐゴシック" charset="0"/>
              </a:rPr>
              <a:t>ClinicNotes</a:t>
            </a:r>
          </a:p>
        </p:txBody>
      </p:sp>
      <p:pic>
        <p:nvPicPr>
          <p:cNvPr id="134153" name="Picture 14" descr="http://i.forbesimg.com/media/lists/companies/conocophillips_416x4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 bwMode="auto">
          <a:xfrm>
            <a:off x="6629400" y="3963988"/>
            <a:ext cx="14478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4" name="Picture 16" descr="http://www.tvc.utah.edu/img/successes/list/f2solution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>
            <a:fillRect/>
          </a:stretch>
        </p:blipFill>
        <p:spPr bwMode="auto">
          <a:xfrm>
            <a:off x="5334000" y="3971925"/>
            <a:ext cx="11430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5" name="Picture 18" descr="http://www.ipswich.qld.gov.au/__data/assets/image/0018/25173/finding-rove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019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6" name="Picture 20" descr="http://www.getfilings.com/sec-filings/110927/Silicon-Graphics-International-Corp_8-K/sgicreditsuisse01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4" t="30785" r="31435" b="29636"/>
          <a:stretch>
            <a:fillRect/>
          </a:stretch>
        </p:blipFill>
        <p:spPr bwMode="auto">
          <a:xfrm>
            <a:off x="5122863" y="3201988"/>
            <a:ext cx="7445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7" name="Picture 22" descr="http://media.dentalcompare.com/m/25/vendor/6698-187x14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2" b="14980"/>
          <a:stretch>
            <a:fillRect/>
          </a:stretch>
        </p:blipFill>
        <p:spPr bwMode="auto">
          <a:xfrm>
            <a:off x="6934200" y="2438400"/>
            <a:ext cx="11985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8" name="Picture 24" descr="https://upload.wikimedia.org/wikipedia/en/thumb/9/90/CPI_Logo.jpeg/200px-CPI_Logo.jpe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838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9" name="Picture 26" descr="https://encrypted-tbn3.gstatic.com/images?q=tbn:ANd9GcRUjggfS2cRHxeXblMFNW16j17oDfhrxSTDgrTUkcS7QatgDzx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403725"/>
            <a:ext cx="1371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60" name="Picture 28" descr="https://upload.wikimedia.org/wikipedia/en/thumb/1/16/Ge-healthcare-logo.PNG/220px-Ge-healthcare-logo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10795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61" name="AutoShape 30" descr="data:image/jpeg;base64,/9j/4AAQSkZJRgABAQAAAQABAAD/2wCEAAkGBxQSEhQUExIVFRUVGSAXGRgXFyIgIBwaFyIdFxwYHhkdIikiGBolHCAcITIhJykrLi4uGh8zODYsNyotLisBCgoKDg0OGxAQGzcmICQ3LSwsLC8yNy8rMDQsLCwsLCwsLC83LC8sLDU0LCwsLCw1LCwsLCwsLCwsLCwsLywsLP/AABEIAEAB4AMBEQACEQEDEQH/xAAcAAACAwADAQAAAAAAAAAAAAAABgQFBwIDCAH/xABHEAACAQMBBAQKBggGAAcAAAABAgMABBESBQYhMQcTQVEUFyIyVGFxcqHSCCMzgZGxFTRCYnOSssEkNVKCw9FDRFPC4fDy/8QAGwEBAAMBAQEBAAAAAAAAAAAAAAMEBQYCAQf/xAAzEQEAAQIBCgMHBQEBAAAAAAAAAQIDBAURFBYhMVJTgfAzQXESMjRCUWHBBiKRsdETof/aAAwDAQACEQMRAD8A3GgKAoCgKAoCgKAoIG2rlo4iyYByOYzz9VS2KIrrzSr4m5VRb9qneSLreKf9qQgfugD/AO/jWtRhbUbo/lhXMZfnfV/GxVXG/AgYjXMzDiRnhx9bGvU4amY3Q+0XrtOafanb91lurv7LdXEURjAV2IJJyeAJ7ABVa9g7dNqquN8LdjG3ar1Nud0rXereGaByFI05xy48s8zXzDYa3XTnqh8xuMvW65ppnZ6F+XehtHWSSS4AzwP3chirejURuiFGMRduTtql0x9IrjzA7e+R/wBE00Cirel0+7b885/3Q2q91bLK4UMWIwvLyTisnF2YtXPZhs4O9VetRXUu6rrQoCgKAoCgKAoCgKAoCgKAoCgKAoCgKAoCgKAoCgKAoCgKAoCgKAoDNAUBQFAUBQFAUBQFAUBQFAUBQFAUBQFAUFVvL9gfaKsYbxFTG+FLN73nW3S5yslbdH1snsH5CpfllLE7KV50a/rsHvn+k1XxHw9aTDfF0d+UmvpA+0Pvf2qHBe4+5S8SfX8FHaA/wze7/cVcVrPvKS2FWIRXGzdHs6x7ODudKqXZiewAkk1z+UfHno6HJfw8dVhs/fKwnkWKG8hkkbzVVxk448B28KotFe5oF6XfrZyuUN9AHUlSusZ1A4Ix35oF7ph3yuNmQ2723V5kdlbWpPADIxgjFBmMPTTtV86Y4Gxz0wsfyag5P0z7WTi0UAH70LAfjqoNF6MelEbTdoJolinA1LpJKuBzxnipHdk0Dntjee0tGCXNzFCzDUA7YJHLI++ggeMHZnp9v/OKCRs/fOwnkWKG8hkkfgqq4JOOPAeygk7Z3jtbQqLm4jhL5K62xkDnj8RQV3jB2Z6fb/zig77PfXZ8rBY763ZjwC9aoJPcATxNBfZoMT3x6cjHK0dhFHIqnBmlyQ2OZRVI4esnj3UC2OmHbDcRHHj1QH/ug79mdOl8jjwiGGRM+UFUo33HJAPtFBvmxtqR3MEc8Rykqh1z3HsPrHKgj7X3ltLU4uLqGJjx0vIA2O/TnOPuoKwdIuy/T4P5qC+2dtKG4TXBLHKnLVG4YZ7sqTxoI22d4rW00i5uI4dedOtsZ04zj2ZH40EbZu+NjcSCKG8hkkbkquCTjicDt4UF7QUO0N87CCRopryGORfOVnAIzx4js4UErY28Vrd6/BriObRjVobONWcZ9uD+FBH2lvhY28hinu4Y5BzVnAIzxHCgi+MHZnp9v/OKCy2RvHaXRIt7qGUjiVSQEgd5UHIHroLQUBQFBm/TJvtc7LW2Nt1ZMpcNrUnzNGMYIxzNB29Du+VxtOG4e56vMbqq6FxwIyc5JoGjam9tlbSdVPdxRSAA6XbBweRxQctk712V0/V291DK+NWlHBOBzOPvoLDaG0I4I2lmdY415sxwB2c6CJsbeO1uywtriOYpgtobOM5xn8DQTL29jhUvLIkaDmzsFA9pJwKCiff/AGYP/P233SA/lQT9lbzWdy2m3uoZWxnSkilsd+nOcUFtQFBGvL6OIAyyJGCcAuwXJ7gTzNBytLtJV1Rurr/qRgR+IoO1nAxkgZ4Cg5CgKDi7gDJIAHaaD6KD7QFBVby/YH2irGG8RUxvhSze9rbpc5WTtuD61/YPyFS/LL3Hyrno2H+Ng98/0mq+I+Hq7+iXDfF0d+UmrpA+0Pvf2qHBe49ZS8SfX8FO9/V293+9XIVbfvKW3FWIQ3Gz9G4/wKe8/wCdc/lHx56OkyX8PHX+2IdLG6LbKvEubXKQyNrjK/8AhyLxKervA7Rkdhqi0DnvJ0vK2yY3hYLeTgxsqnjEVwHk/dHEac9/qNBU9BG4vWONoXCeQhxAp/abtkx3DkPXnuGQuPpKfq1n/Fb+kUEb6NkgEd9kgeVFzPqkoNA6TbiD9GXYlePBjIXJHnHzcfvZ5YoPP3Q5n9MWmM+c2fZobn9+KBr+kj+uWv8ABP8AWaCXuh0YbLubK3mmupUkkQM6iaMAE9gBQkfeaBu3V6MtmWt1FPb3MsksWSqmaNgcgqchUBPA99AofSW+1sfck/NKD70f9EdnfWMNzLLcq8mchHQLwJHAGMn40Ct0t7hw7Ke3EEkjrMrkiQgkFNPaoHA6u7soNc3I2lLJu91jsS628qhieOEDBTntOAKDBejuzSbaVnHIoZDKMg8jp8rB7xkcqD16qADAAA7hQZ1vt0SwbRufCDO0JKhSqRggkZ8o8ef/AFQW4tP0PsiRUkMhtonZWYAceJHD1E0GB9HW7H6ZvnW4mkxpMsjg5djkDGWyOZ50GqzdA1gVOme7Vuwl0Iz6x1Yz+IoMw6Ktoy2W144g3kvIYJVB4NxKg49TcQfWe+gcfpL+dYeyX84qDNHgl2c9jdxNxdFnQnlqUlWQ45jhgjuNB6kk3nhFgb/P1XVdaPwzp9ueFB5YgtJL9r26lY5jRp3b95mAVePIEnGO4UGnfRn86/8AZD/y0Cj05f5vN7qflQaTY9Buz3iRzLdgsgY4kTmwB/8AToMg3jtG2RtR0t5GzbOCjnmQQGw2MZ54PfQet0OQD38aDlQFBif0mPs7H3pfyjoJH0a/1a7/AIq/0mgSOn7/ADZv4Uf5GgpblJtibRR4yTo0yoTw6yKQZwcdhBKn1ig3XpI2lHdbCmniOUkjVlPtI4H1jlQI/wBGn7S+92L83oFfpv23LPtOWFmPVwYRF7ASAxbH+ok8/VQaJa9AtlpHWXNyXxxKFAue3AKE4++gRts9F20bO8LWEcsiRkPFMCgOefLIyQeHLBoPSURJUEjBI4juPdQc6BW3tiZriwCCMt1kn2i5X7NuwdtAtm8lhS8fVHDcNPDHMieSkUXmrMCwP2ik/W6cDGMeQaAk6157MS3OpYr8KuiYORmCRjHI/VrqORgduJCDxxgJi7ySG3sR4QOud5RKMjV9XHOSCOzS4T8BQfdlrPK9hG19cYuLR7iQgqGZ/qMaSF8lRqPAd9B07XvZLrdtppXJd7YOzLgaiOfDGAD20HPau1JkN263MnW2zxJbwalxMrKhBZdOZDKxddQ5aeGMGg0OgKCt3gjLQkKCTkcBU+HqiK88q2Lpmq1MQzbaCFSQQQfWMVt0TE7Yc3ciY2STtuD6x/YPyFTfLJHyrjo/DJcxOY30KxJYLw80jnVXE10xYqiVnC26pxFNURsgyb6T9YxKq+M5yRwxjHOvGDjNRG18yjMzdnZO8s3f6u3u/wB6uQq296qs4Gc4VWY9yjP5VNNURGeUU0zVOaIztn3Atnjs0WRGRtTHDDBwTkHBrnsfXTXemaZz7nS5OoqosRFUZp2p+82wor62kt5hlHHPtVhyYesHjVNfeTty9ireX1vbOxVZH0sRzwAWOPWcYz66D2BZ2qRRpHGoVEAVVHIAcAKDIfpKfq1n/Fb+kUGW7k7g3O1BKbd4l6oqG6xmHn5IxhTnkaBoj6CNoftTWo9juf8A2Cg0bo06LU2ZIZ5ZeunI0rgYVAeeB2seWaBE+kl+uWv8E/1mgtNzOiOwu7G3uJZZw8qBmCuoGT3ArQOm6HRnZ7OuBPBJKz6SmHdSMNz4BQc8KBB+kt9pY+5J+aUFFulY7wtaxmxMng3HRiWIDmc8HYMOPfQUm98N9HcxfpoTt5PAdYhJTPHSy6lHGg9B7B6ifYwWzQrE9u6RofOBKlcE9rau2g807ibSS22hazSHCJICx7lPAn2DOaD1lDt61ddS3MLKeORIpGPbmgyvpE6YJLW5EVibadAvlswZsPk5UMjgHAxQXbbZn2ju5cTzIglkik8mMEDCkgEAknkM86DO/o83iR38quwUvCQuTzIZTj8KD0TLdIoLM6qoGSSwAAHbmg8qbmv1+3IGTk90ZB7uov8AlQPn0mPOsPZN/wAVB0Xm7Xhm7NtKozLah5F9aE/WL+ADf7aBHO+b/ocbOyc9fqz2dVjVo9vWcfZQO9nu14JuxcysMS3WiRu/QCBGv4En/caCR9Gfzr/2Q/8ALQKHTn/m83up+VAyWtpvUUXQZNGkafrLfzccObd1BH2L0RbRu7rrdo+QrNqlZpFd37wNBOMjhkkYoPQrOBzIHtoOSsDxBBHqoPtBif0mPs7H3pfyjoJH0a/1a7/ir/SaBI6fv82b+FH+RoHzpX3R8L2XbXMS5mtYVJwPOiKgsPWV84f7u+gzvdXeYnZW0LCR+HV9bDnvBHWJn18GA97voGz6NX2l97sX5vQI3S6pXbF3w/bUj+VaD1TBco6h0dWVhkEHIIPHOaDPt7+l23sLlrcwvKVAJaNlxk8cce0UGg29yGjRz5OtQ2Ce8Zx7aDuVgeIOR6qDiUzxwOHKg+NCDnKg54HI5juPfQZZs/pMiexnl8BVTA8WiHIwwmJCOOGBgqx9WM0DNa75WKxQyzFIZLiNZmUIWKq3DU7Kp0LnI1Ngc6CZJvPBFLciZooorZYsSas/b6gAQB5C5UY48fVign7H2vbXayLA6uIzoddJGD3FWA4EcQcYPZQThZR5U9WmUGFOkZUdw7hQSKAoKveM/UHBI4jkSPyqfDeIq43wpZ1czEE9vt41uUw5uuPMt7X28yM6JFEDgeVpyTkA16inZMpfZiaYifNL3HupJ7uFZJG0liCowB5pPICoMTETYqq80mE/biKaad29f752gjc6S3PGC3DlnlXnBznojY85RpzXJ2ztlSy7Q6uAsY0fSOTDnxqxNOdBZjPOZXxbzTnzCkY/cUfmc1J/wonftfarlVO6Wr9H1w8lmjSMzsWbixyeBrDx9MU3piIzbm9k6qarETM/Uy1TX2Qbo9DUllew3RvEfqmLFRERnII56jjnQbBQI/SjuM+1YoESZYuqYsSyk5yMY4EUHV0X7hvslbgPOkvXFCCqlcaA2c5PHn8KCDP0khb0gDVaDyCwHHVn7QHtHq7QMiqE43Nc+zraP01NWDid12dub7cM/wC/XY0a2uFdVZGDKwyCDkEHtzV6JiYzw5SuiqiqaKozTG+Ge9JvRq+1ZopVuVhEaaMFC2cktngwxzr68lVOgy5UYG1MAcgI2A/DXQXO6XRPcWd3DcPtAyrExJTSw1ZBXGS5788uygt+k/o7bazwMtwsPUhhxTVnWVPYRjlQMW5G75sLOK2aQSGPPlAYzkk8snFAu9KHR2+1ngZbhYepDDihbOsqewjGMUDFuRu+bCzitjIJDHnygMZySeWTQI2+PQpDdStNbTeDs51MhXUmTxJAyCuT2cqBX8QNx6ZD/I1BP2X0A4cG4vMp2rEmCf8AcxOPwoNksNlxQwLbxoBEi6AvMaeWDnnnt76DJ9udA8TyFrS6aFSchHXXp9StkHHtyaCA3QXcsMPtIFe4ox+Begddwui232bJ12tpp8YDMMBc89KjtPeaA6UOj1trG3K3Cw9SHBymrOvR3EYxp+NBf7mbu+A2Udq7iXQCC2nAYMSfNJPYcUGZHoEHX6vCx1HWZ6vqzq6vOdGvVz08NX30Gm757ueHWUlojiLWFAOnIUKQcaQR2CgoOi/o9bZJuC1ws3XBBwQrjq9feTnOr4UFPv50RPtG8e5F2sYcKNJjJxpGOeoUGoWUOiNEznQoXPfpAGaDvoMz6eljaxjD3PUuJNcYCsxkZVYdWNPm+dzPCgvOie3ePZVqJFZW0kkNz4kkZzx5UDeaBE6Utwn2stuqTLF1JcnUpOdekDkRjGPjQdnRduO+yYpkeZZetcMCqkYwMY4mgpOkLonfaV4blbpYgUVNJjLeb251Cg0mxterhjiOG0IqHuOkBeXcaDGtqdAeuWRobxY4ixKI0ZYqDx06tXHHLPsoG7ow6O22S07NcLN1wUcE040Fj3nPOgOkTovh2m4mWQwzhdJbGVYDlqXI4jvGKBJj6Eb1BpTaKqvcNYH4A0E7YXQQiSh7u661QclEUrqPcWJzg+rBoHnpJ3RfadvHDFMITHKJNWCeAVl08CO/4UFnuVsNrKzit3kEjR5y4B45JPbQXtBxkcKCTyHE+wUGJWG4zIbYtcQfVxSLKoMmHkxKISMx8Qok7cEeug79qbtXElulv4TC0YtEhA62ZFSVM6n0JH9cGOMauXHh3hY7X3fMy3QE8AM4swoPWYHghJkz9XyOfJ7+3FA17r2em/2hOJEZbnqigXVqAiDK2oFQBxYYwT91A2UBQFBVby/YH2irGG8RUxvhSze951t0ucrJe3R9a/sH5CpfllJE7KV30a/rsHvn+k1XxHw9XfnCXDfF0d+UmvpA+0Pvf2qHBe4+5S8SfX8FG/H+Gb3f7irkK1r3lLbCrEIbknvdvfJ7SBYhavKASdS5xxOccq5XK2ImjEzGbPsh+gfpzI1GKwNNybsU7Z2T6rTxlSegS/H5azNMnhb2rVvnx31HjKk9Al+Py00yeE1at8+O+ri/SY4BJsZAB2knH46aabPCR+maJnNF+O+pw3d3givIhJEfeU81PcR/ftq1au03Iz0sHHYC7g7nsXI9J8p9Cx0kbwsoWzt8mabg2nmFPDT6i3wGar4q9Mfsp3y2Mg5PpqmcXf2UUbs/1jz9I/tYbK3JgSy8GkUMz+U7Dnr71PZp5D/5qSjDUxb9iVPE5bv14vSLc5ojZEeWb7+vmVLC+u9jyPA8TXEJ8qMjPD1qeOPWv3+2tTVXh5mmYzw3L1jCZYtxeoqiiuNk5/z9ftK08ZUnoEvx+WvemTwqu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rg/SKx57PkOO/wD/ADTTJ4TVq3z476ufjJf0CX4/LTTZ4TVq3z476jxlSegS/H5aaZPCatW+fHfUeMqT0CX4/LTTJ4TVq3z476jxlSegS/H5aaZPCatW+fHfUeMqT0CX4/LTTJ4TVq3z476jxlSegS/H5aaZPCatW+fHfUeMqT0CX4/LTTJ4TVq3z476jxlSegS/H5aaZPCatW+fHfUeMqT0CX4/LTTJ4TVq3z476jxlSegS/H5aaZPCatW+fHfV0Xm/7SoyPs+UqwwcEg+0HTwPrr5Vi88ZvZe7f6fptVxXTfjPHf1K+yN/ru3OC/WoP2ZeJAH7/PPtzVejF3KPv6tnE5AweIjPFPsz9ad38bmn7rb0m7AzazR/vEeR9zcD8K0LN/8A6eUuOyjkynBzsu01fb5v43f+mSrDJFAUBQFAUBQFAUFVvL9gfaKsYbxFTG+FLN72tulzlZO24PrH9g/IVL8svUT7q56Nv12H3z/Sar4j4evvzhNhvi6O/KTV0gfaH3v7VDgvcespeJPr+Cne/q7e7/ersKtv3lLAKnhBW2fo3H+BT3m/Oufyj489HS5L+Hjr/Zp01RaA00HF4gQQQCDzBFH2JmJzxLNN4d2Ztny+GbPzoGTJFx4DmeH7Sers7PVn3bNVqfbt/wAOuwOU7OPt6Jjd/lV3un+/7l9G+wndnv7nypJeMeewHm/qzyA7APXXrC25mf8ArVvlBl7HUU0xgbGymnf/AJ/v1loOKvOXUe523Df2wuDHoV3cIM80Viquc8iQM4oPkW9lo04gEmXLmMHQ2gyLnMYlxoLjB8nOeBoPsu9dqs4t2dg7P1YJjfQZDx6vrdOjXwPk5zQQd5d+rW0WcFi0kC5ICMVDkZWNpACqM3DAJzxoO2bfO3hSPwk9XK0ayyKiO4iD44yMqnq1zw1NjkaCZtPee2glSF3JlkXWiJGzkqTpyNAPDPw48qDt3m2utnayztoAjXI15C55AEqGbn3A0ELaW+FrasY7h8TLEJXSON3wp4FvJXOkHPHA4cTigvLSdJUWRCGR1DKR2huIP4UCNJ0mW6xX7sYg1rI8ccfWDXL1YAzp7AWyB6hmgYItuEz28LLErvAZ5VJbUg4AY8nBGrUCSRy5UHVZb72UskcaSktMxWLMTgSYBJZGK4dBg+UOHLvFBA2Z0gW7zzRSfV6bk2sTBWIdwBwZwulCWJABPHFAz7YvVt4JZmAxEjOfXpBOPv5UCZsPfmeSazjmgtwLwEqILjW8eF15kTSMDHDnzNAw2e9tpLOIEly7FlU6GCO0fnqkhGhyvaATig6TvrZ/X6Xd/B9fW6InYKYuDAsFxnjyzx49goK3d/foPax3N2iw9e2IYo1keRgOJ8jqwzEc8qCMcc0FzLvZZrai8MwEBIXXpPBidGkrjKkHgQRw45oOq83ytIhHraRTKrui9TJqKxY1HRp1DnwyOPMUHPZO99ncyJFDKWaRDInkMAyjmQxGCR2jORQfbPey1lnECu3WNq0aonVX0Y1aHZQr4yM6SaDoG/NiZREJTqMxt89W+kSg46svp0gk8snj2UHde73WcU3UPL9YGVGwjFUaTzFdwNMbN2BiM0H3am9tpbymKWXDLp1kIxWPXwXrHUFYs9mojODQXF3OkaPI5AVFLMe4KMk/hQKezd5L2dYrhdnr4LKRpHW/XhG5StHp0AdpXVnHfQWO0N8bOCUxSS4ZSquQjFEZ/NEkgGmMnsDEUHLbm91paOY5pCHCdaVWNnITOnUdIOBmg5bK3rtLiR44pdTJGJTlGAMZ5OrMAHX1jNB17F3ys7p0jhkYtIhkTVE6h1HMqWUBsdoHKg7W3qtQrN1nBZxanyD9sSF0Dhx4nGRw591BFh3yga7uLYJIPBY+slkZCEBGTpzj/SCc8M44Z44Dhb75QJDavcMqyXSs8aRK76guCdI0BjwI5qCc0HK+3ptZLIXCXJSOY9WjqhLliSCqR41GTgeGMjHKvNUZ4zQls100VxVVGeI8vKfX7K/cvZmy3L+DKJnhIDtIpJVjk4w48lxjiMZBqKjDW6fJoYrLWMxGya80fSNh3C1Oyn2gKAoCgKAoCgKAoIW17QyxlVIByOfqqWzciivPKDEW5uUezBG2ju1cDlHq90g/9Vq28XanzYl3A348s/oUr3dW8mlbRbScgMsMDl3nFTzibUU7aninC3qs37TNuXuNc288cspjAQk4DZJyCOwYqnfxtuq1VRGfauWMBcpvU3KvJd72btTXBLR6TxzgnHZjuqPC4qi3Tmqfcbgbl2r2qSftLdy6WJlMDk4x5I1dvqq/TibU/NCjGEvU1baZR9n7i3r/APghB++wHwGTXqrH2KfPORk6/X5ZvVqG6WyntbdYnKlgScrnHlHPbWLir0Xrk1w3MHYqs2ooqXVV1oUBQfMUAqgDAGAKEznnPKNtS3aSGREbQzoyhsZ0lgQGxkZx7aBe3R3fu7NIYWu4ZIIl0BFtirHHIl+sPHtPCgrthdHgt5kYypJDHK0yK0ba9T5Iy5kK+Tk8QgJ/MOqx6O5Vuobia8E3UzPL5UR1vrzpVpDIQNGeACgcKD5tDo8llFzCLxVtrm48JkQwZc5Klo+s1jyfJ4HTw5UHft7o/wDCLqaZZkCXCosqPGzHEefMIkVeIOMMrAYB9VBe7O3dEV7NdawdcUcEaBcdWkeSRnJzk47By7aDlvZsE3scUfWBEWaOVwV1a1iOvq+Y05IHHjy5UFVtXct5jtFvCAr3yJEp6vPVRxggqPKBbVqJ7Oygaba3EcaxpwCKEXPYFGB/agTR0dp+j4rIyKdMivLKY+MgD9Y6+dldXLOT286Cw2ju4etvrklpTPbiBIkAVlUBtQVmOCzEgjOBwoFncvYN2bq1a4VxDY27RxdZCkZ1yaRwVJJM4VRlsj1DtoLnZ24ZjjsY2uNa2s7XMmY+M0raiG87yMMxPb2cqC93v2K17aS2yy9V1oCl9OrC5ywxkcSOHOgkbP2FbQZMFtDESMExxqpI7iQMmgVN1ujzwOSImWORLfX1I6pg4L8AzMZCuQMjyVXOeygm2m5jR7LksFuPLlVw8+jm0pLO2nVzOSPOoO7am6zl7SW1mWKS0jaFesj1qUcKp8kMpDDSOIPeKCLDuIBDaQmcuILjwqVmTjNJ5TcgcINZ1Y48hQS9t7qPcXE04nCs9q1tHmPPV6yS0mdQ1ZHDHD20HXszczqZY5BNwitBaRBUwUPNpQckZJ7MfeaCu3Z3AktrmG4lukmeKN489UwZmfH1ju0jFmwPVQd+zdwjHHYxtcB1tZnuJMx8ZpX1YbOryMFie3s5UEvZm689vczPHdgW805uHj6nLlmUKU6wtgJwB83PZQV+0+jwS3U8vWoYrl0eWN42Y+QNJVWDhdJAHnK2OOOdA57SslnhkhfOmRChxzwwwceugXNh7u3sPUJLtAPBAAFSODQzhRpUSOWbgB2KBnhxoIF5uC8huIvCQLS6n8Ilj6v6wnycxiXVwQ6R+zkDIHfQd+3tyHuWv38IVWvIo4FPVZ6uNMlh541lifVjHbQdG3t2pYU2hPb/AFsk9sltBEq4KKgZcai3lZ1Z7MaaCRu1ubJBJbPPcLKLSEwwIkWgLr06mY6jqbCgcMDhmghbI6PpomtlkvFlhtrh7kJ1GGd31YZ31nygWJ4DH9gl3O5crDaYFyg/SGMN1R1R4GjSTrw6hc4HDmaCcd1SLmKdJQBBam2hXRnSxx9YTnjwAGMDlzoFzam68tpb7NjtxLI9mzMJY4lddRXSS8LSoTq1HBDHBHroL7o42PNb28j3IxPczPPIDjI1YCg44AhQOAOBQNlB/9k="/>
          <p:cNvSpPr>
            <a:spLocks noChangeAspect="1" noChangeArrowheads="1"/>
          </p:cNvSpPr>
          <p:nvPr/>
        </p:nvSpPr>
        <p:spPr bwMode="auto">
          <a:xfrm>
            <a:off x="155575" y="-288925"/>
            <a:ext cx="457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>
            <a:lvl1pPr>
              <a:spcBef>
                <a:spcPct val="20000"/>
              </a:spcBef>
              <a:buFont typeface="Arial" charset="0"/>
              <a:defRPr sz="3200">
                <a:solidFill>
                  <a:schemeClr val="bg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x-none" altLang="x-none" sz="1800">
              <a:solidFill>
                <a:schemeClr val="tx1"/>
              </a:solidFill>
            </a:endParaRPr>
          </a:p>
        </p:txBody>
      </p:sp>
      <p:sp>
        <p:nvSpPr>
          <p:cNvPr id="134162" name="AutoShape 32" descr="data:image/jpeg;base64,/9j/4AAQSkZJRgABAQAAAQABAAD/2wCEAAkGBxQSEhQUExIVFRUVGSAXGRgXFyIgIBwaFyIdFxwYHhkdIikiGBolHCAcITIhJykrLi4uGh8zODYsNyotLisBCgoKDg0OGxAQGzcmICQ3LSwsLC8yNy8rMDQsLCwsLCwsLC83LC8sLDU0LCwsLCw1LCwsLCwsLCwsLCwsLywsLP/AABEIAEAB4AMBEQACEQEDEQH/xAAcAAACAwADAQAAAAAAAAAAAAAABgQFBwIDCAH/xABHEAACAQMBBAQKBggGAAcAAAABAgMABBESBQYhMQcTQVEUFyIyVGFxcqHSCCMzgZGxFTRCYnOSssEkNVKCw9FDRFPC4fDy/8QAGwEBAAMBAQEBAAAAAAAAAAAAAAMEBQYCAQf/xAAzEQEAAQIBCgMHBQEBAAAAAAAAAQIDBAURFBYhMVJTgfAzQXESMjRCUWHBBiKRsdETof/aAAwDAQACEQMRAD8A3GgKAoCgKAoCgKAoIG2rlo4iyYByOYzz9VS2KIrrzSr4m5VRb9qneSLreKf9qQgfugD/AO/jWtRhbUbo/lhXMZfnfV/GxVXG/AgYjXMzDiRnhx9bGvU4amY3Q+0XrtOafanb91lurv7LdXEURjAV2IJJyeAJ7ABVa9g7dNqquN8LdjG3ar1Nud0rXereGaByFI05xy48s8zXzDYa3XTnqh8xuMvW65ppnZ6F+XehtHWSSS4AzwP3chirejURuiFGMRduTtql0x9IrjzA7e+R/wBE00Cirel0+7b885/3Q2q91bLK4UMWIwvLyTisnF2YtXPZhs4O9VetRXUu6rrQoCgKAoCgKAoCgKAoCgKAoCgKAoCgKAoCgKAoCgKAoCgKAoCgKAoDNAUBQFAUBQFAUBQFAUBQFAUBQFAUBQFAUFVvL9gfaKsYbxFTG+FLN73nW3S5yslbdH1snsH5CpfllLE7KV50a/rsHvn+k1XxHw9aTDfF0d+UmvpA+0Pvf2qHBe4+5S8SfX8FHaA/wze7/cVcVrPvKS2FWIRXGzdHs6x7ODudKqXZiewAkk1z+UfHno6HJfw8dVhs/fKwnkWKG8hkkbzVVxk448B28KotFe5oF6XfrZyuUN9AHUlSusZ1A4Ix35oF7ph3yuNmQ2723V5kdlbWpPADIxgjFBmMPTTtV86Y4Gxz0wsfyag5P0z7WTi0UAH70LAfjqoNF6MelEbTdoJolinA1LpJKuBzxnipHdk0Dntjee0tGCXNzFCzDUA7YJHLI++ggeMHZnp9v/OKCRs/fOwnkWKG8hkkfgqq4JOOPAeygk7Z3jtbQqLm4jhL5K62xkDnj8RQV3jB2Z6fb/zig77PfXZ8rBY763ZjwC9aoJPcATxNBfZoMT3x6cjHK0dhFHIqnBmlyQ2OZRVI4esnj3UC2OmHbDcRHHj1QH/ug79mdOl8jjwiGGRM+UFUo33HJAPtFBvmxtqR3MEc8Rykqh1z3HsPrHKgj7X3ltLU4uLqGJjx0vIA2O/TnOPuoKwdIuy/T4P5qC+2dtKG4TXBLHKnLVG4YZ7sqTxoI22d4rW00i5uI4dedOtsZ04zj2ZH40EbZu+NjcSCKG8hkkbkquCTjicDt4UF7QUO0N87CCRopryGORfOVnAIzx4js4UErY28Vrd6/BriObRjVobONWcZ9uD+FBH2lvhY28hinu4Y5BzVnAIzxHCgi+MHZnp9v/OKCy2RvHaXRIt7qGUjiVSQEgd5UHIHroLQUBQFBm/TJvtc7LW2Nt1ZMpcNrUnzNGMYIxzNB29Du+VxtOG4e56vMbqq6FxwIyc5JoGjam9tlbSdVPdxRSAA6XbBweRxQctk712V0/V291DK+NWlHBOBzOPvoLDaG0I4I2lmdY415sxwB2c6CJsbeO1uywtriOYpgtobOM5xn8DQTL29jhUvLIkaDmzsFA9pJwKCiff/AGYP/P233SA/lQT9lbzWdy2m3uoZWxnSkilsd+nOcUFtQFBGvL6OIAyyJGCcAuwXJ7gTzNBytLtJV1Rurr/qRgR+IoO1nAxkgZ4Cg5CgKDi7gDJIAHaaD6KD7QFBVby/YH2irGG8RUxvhSze9rbpc5WTtuD61/YPyFS/LL3Hyrno2H+Ng98/0mq+I+Hq7+iXDfF0d+UmrpA+0Pvf2qHBe49ZS8SfX8FO9/V293+9XIVbfvKW3FWIQ3Gz9G4/wKe8/wCdc/lHx56OkyX8PHX+2IdLG6LbKvEubXKQyNrjK/8AhyLxKervA7Rkdhqi0DnvJ0vK2yY3hYLeTgxsqnjEVwHk/dHEac9/qNBU9BG4vWONoXCeQhxAp/abtkx3DkPXnuGQuPpKfq1n/Fb+kUEb6NkgEd9kgeVFzPqkoNA6TbiD9GXYlePBjIXJHnHzcfvZ5YoPP3Q5n9MWmM+c2fZobn9+KBr+kj+uWv8ABP8AWaCXuh0YbLubK3mmupUkkQM6iaMAE9gBQkfeaBu3V6MtmWt1FPb3MsksWSqmaNgcgqchUBPA99AofSW+1sfck/NKD70f9EdnfWMNzLLcq8mchHQLwJHAGMn40Ct0t7hw7Ke3EEkjrMrkiQgkFNPaoHA6u7soNc3I2lLJu91jsS628qhieOEDBTntOAKDBejuzSbaVnHIoZDKMg8jp8rB7xkcqD16qADAAA7hQZ1vt0SwbRufCDO0JKhSqRggkZ8o8ef/AFQW4tP0PsiRUkMhtonZWYAceJHD1E0GB9HW7H6ZvnW4mkxpMsjg5djkDGWyOZ50GqzdA1gVOme7Vuwl0Iz6x1Yz+IoMw6Ktoy2W144g3kvIYJVB4NxKg49TcQfWe+gcfpL+dYeyX84qDNHgl2c9jdxNxdFnQnlqUlWQ45jhgjuNB6kk3nhFgb/P1XVdaPwzp9ueFB5YgtJL9r26lY5jRp3b95mAVePIEnGO4UGnfRn86/8AZD/y0Cj05f5vN7qflQaTY9Buz3iRzLdgsgY4kTmwB/8AToMg3jtG2RtR0t5GzbOCjnmQQGw2MZ54PfQet0OQD38aDlQFBif0mPs7H3pfyjoJH0a/1a7/AIq/0mgSOn7/ADZv4Uf5GgpblJtibRR4yTo0yoTw6yKQZwcdhBKn1ig3XpI2lHdbCmniOUkjVlPtI4H1jlQI/wBGn7S+92L83oFfpv23LPtOWFmPVwYRF7ASAxbH+ok8/VQaJa9AtlpHWXNyXxxKFAue3AKE4++gRts9F20bO8LWEcsiRkPFMCgOefLIyQeHLBoPSURJUEjBI4juPdQc6BW3tiZriwCCMt1kn2i5X7NuwdtAtm8lhS8fVHDcNPDHMieSkUXmrMCwP2ik/W6cDGMeQaAk6157MS3OpYr8KuiYORmCRjHI/VrqORgduJCDxxgJi7ySG3sR4QOud5RKMjV9XHOSCOzS4T8BQfdlrPK9hG19cYuLR7iQgqGZ/qMaSF8lRqPAd9B07XvZLrdtppXJd7YOzLgaiOfDGAD20HPau1JkN263MnW2zxJbwalxMrKhBZdOZDKxddQ5aeGMGg0OgKCt3gjLQkKCTkcBU+HqiK88q2Lpmq1MQzbaCFSQQQfWMVt0TE7Yc3ciY2STtuD6x/YPyFTfLJHyrjo/DJcxOY30KxJYLw80jnVXE10xYqiVnC26pxFNURsgyb6T9YxKq+M5yRwxjHOvGDjNRG18yjMzdnZO8s3f6u3u/wB6uQq296qs4Gc4VWY9yjP5VNNURGeUU0zVOaIztn3Atnjs0WRGRtTHDDBwTkHBrnsfXTXemaZz7nS5OoqosRFUZp2p+82wor62kt5hlHHPtVhyYesHjVNfeTty9ireX1vbOxVZH0sRzwAWOPWcYz66D2BZ2qRRpHGoVEAVVHIAcAKDIfpKfq1n/Fb+kUGW7k7g3O1BKbd4l6oqG6xmHn5IxhTnkaBoj6CNoftTWo9juf8A2Cg0bo06LU2ZIZ5ZeunI0rgYVAeeB2seWaBE+kl+uWv8E/1mgtNzOiOwu7G3uJZZw8qBmCuoGT3ArQOm6HRnZ7OuBPBJKz6SmHdSMNz4BQc8KBB+kt9pY+5J+aUFFulY7wtaxmxMng3HRiWIDmc8HYMOPfQUm98N9HcxfpoTt5PAdYhJTPHSy6lHGg9B7B6ifYwWzQrE9u6RofOBKlcE9rau2g807ibSS22hazSHCJICx7lPAn2DOaD1lDt61ddS3MLKeORIpGPbmgyvpE6YJLW5EVibadAvlswZsPk5UMjgHAxQXbbZn2ju5cTzIglkik8mMEDCkgEAknkM86DO/o83iR38quwUvCQuTzIZTj8KD0TLdIoLM6qoGSSwAAHbmg8qbmv1+3IGTk90ZB7uov8AlQPn0mPOsPZN/wAVB0Xm7Xhm7NtKozLah5F9aE/WL+ADf7aBHO+b/ocbOyc9fqz2dVjVo9vWcfZQO9nu14JuxcysMS3WiRu/QCBGv4En/caCR9Gfzr/2Q/8ALQKHTn/m83up+VAyWtpvUUXQZNGkafrLfzccObd1BH2L0RbRu7rrdo+QrNqlZpFd37wNBOMjhkkYoPQrOBzIHtoOSsDxBBHqoPtBif0mPs7H3pfyjoJH0a/1a7/ir/SaBI6fv82b+FH+RoHzpX3R8L2XbXMS5mtYVJwPOiKgsPWV84f7u+gzvdXeYnZW0LCR+HV9bDnvBHWJn18GA97voGz6NX2l97sX5vQI3S6pXbF3w/bUj+VaD1TBco6h0dWVhkEHIIPHOaDPt7+l23sLlrcwvKVAJaNlxk8cce0UGg29yGjRz5OtQ2Ce8Zx7aDuVgeIOR6qDiUzxwOHKg+NCDnKg54HI5juPfQZZs/pMiexnl8BVTA8WiHIwwmJCOOGBgqx9WM0DNa75WKxQyzFIZLiNZmUIWKq3DU7Kp0LnI1Ngc6CZJvPBFLciZooorZYsSas/b6gAQB5C5UY48fVign7H2vbXayLA6uIzoddJGD3FWA4EcQcYPZQThZR5U9WmUGFOkZUdw7hQSKAoKveM/UHBI4jkSPyqfDeIq43wpZ1czEE9vt41uUw5uuPMt7X28yM6JFEDgeVpyTkA16inZMpfZiaYifNL3HupJ7uFZJG0liCowB5pPICoMTETYqq80mE/biKaad29f752gjc6S3PGC3DlnlXnBznojY85RpzXJ2ztlSy7Q6uAsY0fSOTDnxqxNOdBZjPOZXxbzTnzCkY/cUfmc1J/wonftfarlVO6Wr9H1w8lmjSMzsWbixyeBrDx9MU3piIzbm9k6qarETM/Uy1TX2Qbo9DUllew3RvEfqmLFRERnII56jjnQbBQI/SjuM+1YoESZYuqYsSyk5yMY4EUHV0X7hvslbgPOkvXFCCqlcaA2c5PHn8KCDP0khb0gDVaDyCwHHVn7QHtHq7QMiqE43Nc+zraP01NWDid12dub7cM/wC/XY0a2uFdVZGDKwyCDkEHtzV6JiYzw5SuiqiqaKozTG+Ge9JvRq+1ZopVuVhEaaMFC2cktngwxzr68lVOgy5UYG1MAcgI2A/DXQXO6XRPcWd3DcPtAyrExJTSw1ZBXGS5788uygt+k/o7bazwMtwsPUhhxTVnWVPYRjlQMW5G75sLOK2aQSGPPlAYzkk8snFAu9KHR2+1ngZbhYepDDihbOsqewjGMUDFuRu+bCzitjIJDHnygMZySeWTQI2+PQpDdStNbTeDs51MhXUmTxJAyCuT2cqBX8QNx6ZD/I1BP2X0A4cG4vMp2rEmCf8AcxOPwoNksNlxQwLbxoBEi6AvMaeWDnnnt76DJ9udA8TyFrS6aFSchHXXp9StkHHtyaCA3QXcsMPtIFe4ox+Begddwui232bJ12tpp8YDMMBc89KjtPeaA6UOj1trG3K3Cw9SHBymrOvR3EYxp+NBf7mbu+A2Udq7iXQCC2nAYMSfNJPYcUGZHoEHX6vCx1HWZ6vqzq6vOdGvVz08NX30Gm757ueHWUlojiLWFAOnIUKQcaQR2CgoOi/o9bZJuC1ws3XBBwQrjq9feTnOr4UFPv50RPtG8e5F2sYcKNJjJxpGOeoUGoWUOiNEznQoXPfpAGaDvoMz6eljaxjD3PUuJNcYCsxkZVYdWNPm+dzPCgvOie3ePZVqJFZW0kkNz4kkZzx5UDeaBE6Utwn2stuqTLF1JcnUpOdekDkRjGPjQdnRduO+yYpkeZZetcMCqkYwMY4mgpOkLonfaV4blbpYgUVNJjLeb251Cg0mxterhjiOG0IqHuOkBeXcaDGtqdAeuWRobxY4ixKI0ZYqDx06tXHHLPsoG7ow6O22S07NcLN1wUcE040Fj3nPOgOkTovh2m4mWQwzhdJbGVYDlqXI4jvGKBJj6Eb1BpTaKqvcNYH4A0E7YXQQiSh7u661QclEUrqPcWJzg+rBoHnpJ3RfadvHDFMITHKJNWCeAVl08CO/4UFnuVsNrKzit3kEjR5y4B45JPbQXtBxkcKCTyHE+wUGJWG4zIbYtcQfVxSLKoMmHkxKISMx8Qok7cEeug79qbtXElulv4TC0YtEhA62ZFSVM6n0JH9cGOMauXHh3hY7X3fMy3QE8AM4swoPWYHghJkz9XyOfJ7+3FA17r2em/2hOJEZbnqigXVqAiDK2oFQBxYYwT91A2UBQFBVby/YH2irGG8RUxvhSze951t0ucrJe3R9a/sH5CpfllJE7KV30a/rsHvn+k1XxHw9XfnCXDfF0d+UmvpA+0Pvf2qHBe4+5S8SfX8FG/H+Gb3f7irkK1r3lLbCrEIbknvdvfJ7SBYhavKASdS5xxOccq5XK2ImjEzGbPsh+gfpzI1GKwNNybsU7Z2T6rTxlSegS/H5azNMnhb2rVvnx31HjKk9Al+Py00yeE1at8+O+ri/SY4BJsZAB2knH46aabPCR+maJnNF+O+pw3d3givIhJEfeU81PcR/ftq1au03Iz0sHHYC7g7nsXI9J8p9Cx0kbwsoWzt8mabg2nmFPDT6i3wGar4q9Mfsp3y2Mg5PpqmcXf2UUbs/1jz9I/tYbK3JgSy8GkUMz+U7Dnr71PZp5D/5qSjDUxb9iVPE5bv14vSLc5ojZEeWb7+vmVLC+u9jyPA8TXEJ8qMjPD1qeOPWv3+2tTVXh5mmYzw3L1jCZYtxeoqiiuNk5/z9ftK08ZUnoEvx+WvemTwqu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rg/SKx57PkOO/wD/ADTTJ4TVq3z476ufjJf0CX4/LTTZ4TVq3z476jxlSegS/H5aaZPCatW+fHfUeMqT0CX4/LTTJ4TVq3z476jxlSegS/H5aaZPCatW+fHfUeMqT0CX4/LTTJ4TVq3z476jxlSegS/H5aaZPCatW+fHfUeMqT0CX4/LTTJ4TVq3z476jxlSegS/H5aaZPCatW+fHfUeMqT0CX4/LTTJ4TVq3z476jxlSegS/H5aaZPCatW+fHfV0Xm/7SoyPs+UqwwcEg+0HTwPrr5Vi88ZvZe7f6fptVxXTfjPHf1K+yN/ru3OC/WoP2ZeJAH7/PPtzVejF3KPv6tnE5AweIjPFPsz9ad38bmn7rb0m7AzazR/vEeR9zcD8K0LN/8A6eUuOyjkynBzsu01fb5v43f+mSrDJFAUBQFAUBQFAUFVvL9gfaKsYbxFTG+FLN72tulzlZO24PrH9g/IVL8svUT7q56Nv12H3z/Sar4j4evvzhNhvi6O/KTV0gfaH3v7VDgvcespeJPr+Cne/q7e7/ersKtv3lLAKnhBW2fo3H+BT3m/Oufyj489HS5L+Hjr/Zp01RaA00HF4gQQQCDzBFH2JmJzxLNN4d2Ztny+GbPzoGTJFx4DmeH7Sers7PVn3bNVqfbt/wAOuwOU7OPt6Jjd/lV3un+/7l9G+wndnv7nypJeMeewHm/qzyA7APXXrC25mf8ArVvlBl7HUU0xgbGymnf/AJ/v1loOKvOXUe523Df2wuDHoV3cIM80Viquc8iQM4oPkW9lo04gEmXLmMHQ2gyLnMYlxoLjB8nOeBoPsu9dqs4t2dg7P1YJjfQZDx6vrdOjXwPk5zQQd5d+rW0WcFi0kC5ICMVDkZWNpACqM3DAJzxoO2bfO3hSPwk9XK0ayyKiO4iD44yMqnq1zw1NjkaCZtPee2glSF3JlkXWiJGzkqTpyNAPDPw48qDt3m2utnayztoAjXI15C55AEqGbn3A0ELaW+FrasY7h8TLEJXSON3wp4FvJXOkHPHA4cTigvLSdJUWRCGR1DKR2huIP4UCNJ0mW6xX7sYg1rI8ccfWDXL1YAzp7AWyB6hmgYItuEz28LLErvAZ5VJbUg4AY8nBGrUCSRy5UHVZb72UskcaSktMxWLMTgSYBJZGK4dBg+UOHLvFBA2Z0gW7zzRSfV6bk2sTBWIdwBwZwulCWJABPHFAz7YvVt4JZmAxEjOfXpBOPv5UCZsPfmeSazjmgtwLwEqILjW8eF15kTSMDHDnzNAw2e9tpLOIEly7FlU6GCO0fnqkhGhyvaATig6TvrZ/X6Xd/B9fW6InYKYuDAsFxnjyzx49goK3d/foPax3N2iw9e2IYo1keRgOJ8jqwzEc8qCMcc0FzLvZZrai8MwEBIXXpPBidGkrjKkHgQRw45oOq83ytIhHraRTKrui9TJqKxY1HRp1DnwyOPMUHPZO99ncyJFDKWaRDInkMAyjmQxGCR2jORQfbPey1lnECu3WNq0aonVX0Y1aHZQr4yM6SaDoG/NiZREJTqMxt89W+kSg46svp0gk8snj2UHde73WcU3UPL9YGVGwjFUaTzFdwNMbN2BiM0H3am9tpbymKWXDLp1kIxWPXwXrHUFYs9mojODQXF3OkaPI5AVFLMe4KMk/hQKezd5L2dYrhdnr4LKRpHW/XhG5StHp0AdpXVnHfQWO0N8bOCUxSS4ZSquQjFEZ/NEkgGmMnsDEUHLbm91paOY5pCHCdaVWNnITOnUdIOBmg5bK3rtLiR44pdTJGJTlGAMZ5OrMAHX1jNB17F3ys7p0jhkYtIhkTVE6h1HMqWUBsdoHKg7W3qtQrN1nBZxanyD9sSF0Dhx4nGRw591BFh3yga7uLYJIPBY+slkZCEBGTpzj/SCc8M44Z44Dhb75QJDavcMqyXSs8aRK76guCdI0BjwI5qCc0HK+3ptZLIXCXJSOY9WjqhLliSCqR41GTgeGMjHKvNUZ4zQls100VxVVGeI8vKfX7K/cvZmy3L+DKJnhIDtIpJVjk4w48lxjiMZBqKjDW6fJoYrLWMxGya80fSNh3C1Oyn2gKAoCgKAoCgKAoIW17QyxlVIByOfqqWzciivPKDEW5uUezBG2ju1cDlHq90g/9Vq28XanzYl3A348s/oUr3dW8mlbRbScgMsMDl3nFTzibUU7aninC3qs37TNuXuNc288cspjAQk4DZJyCOwYqnfxtuq1VRGfauWMBcpvU3KvJd72btTXBLR6TxzgnHZjuqPC4qi3Tmqfcbgbl2r2qSftLdy6WJlMDk4x5I1dvqq/TibU/NCjGEvU1baZR9n7i3r/APghB++wHwGTXqrH2KfPORk6/X5ZvVqG6WyntbdYnKlgScrnHlHPbWLir0Xrk1w3MHYqs2ooqXVV1oUBQfMUAqgDAGAKEznnPKNtS3aSGREbQzoyhsZ0lgQGxkZx7aBe3R3fu7NIYWu4ZIIl0BFtirHHIl+sPHtPCgrthdHgt5kYypJDHK0yK0ba9T5Iy5kK+Tk8QgJ/MOqx6O5Vuobia8E3UzPL5UR1vrzpVpDIQNGeACgcKD5tDo8llFzCLxVtrm48JkQwZc5Klo+s1jyfJ4HTw5UHft7o/wDCLqaZZkCXCosqPGzHEefMIkVeIOMMrAYB9VBe7O3dEV7NdawdcUcEaBcdWkeSRnJzk47By7aDlvZsE3scUfWBEWaOVwV1a1iOvq+Y05IHHjy5UFVtXct5jtFvCAr3yJEp6vPVRxggqPKBbVqJ7Oygaba3EcaxpwCKEXPYFGB/agTR0dp+j4rIyKdMivLKY+MgD9Y6+dldXLOT286Cw2ju4etvrklpTPbiBIkAVlUBtQVmOCzEgjOBwoFncvYN2bq1a4VxDY27RxdZCkZ1yaRwVJJM4VRlsj1DtoLnZ24ZjjsY2uNa2s7XMmY+M0raiG87yMMxPb2cqC93v2K17aS2yy9V1oCl9OrC5ywxkcSOHOgkbP2FbQZMFtDESMExxqpI7iQMmgVN1ujzwOSImWORLfX1I6pg4L8AzMZCuQMjyVXOeygm2m5jR7LksFuPLlVw8+jm0pLO2nVzOSPOoO7am6zl7SW1mWKS0jaFesj1qUcKp8kMpDDSOIPeKCLDuIBDaQmcuILjwqVmTjNJ5TcgcINZ1Y48hQS9t7qPcXE04nCs9q1tHmPPV6yS0mdQ1ZHDHD20HXszczqZY5BNwitBaRBUwUPNpQckZJ7MfeaCu3Z3AktrmG4lukmeKN489UwZmfH1ju0jFmwPVQd+zdwjHHYxtcB1tZnuJMx8ZpX1YbOryMFie3s5UEvZm689vczPHdgW805uHj6nLlmUKU6wtgJwB83PZQV+0+jwS3U8vWoYrl0eWN42Y+QNJVWDhdJAHnK2OOOdA57SslnhkhfOmRChxzwwwceugXNh7u3sPUJLtAPBAAFSODQzhRpUSOWbgB2KBnhxoIF5uC8huIvCQLS6n8Ilj6v6wnycxiXVwQ6R+zkDIHfQd+3tyHuWv38IVWvIo4FPVZ6uNMlh541lifVjHbQdG3t2pYU2hPb/AFsk9sltBEq4KKgZcai3lZ1Z7MaaCRu1ubJBJbPPcLKLSEwwIkWgLr06mY6jqbCgcMDhmghbI6PpomtlkvFlhtrh7kJ1GGd31YZ31nygWJ4DH9gl3O5crDaYFyg/SGMN1R1R4GjSTrw6hc4HDmaCcd1SLmKdJQBBam2hXRnSxx9YTnjwAGMDlzoFzam68tpb7NjtxLI9mzMJY4lddRXSS8LSoTq1HBDHBHroL7o42PNb28j3IxPczPPIDjI1YCg44AhQOAOBQNlB/9k="/>
          <p:cNvSpPr>
            <a:spLocks noChangeAspect="1" noChangeArrowheads="1"/>
          </p:cNvSpPr>
          <p:nvPr/>
        </p:nvSpPr>
        <p:spPr bwMode="auto">
          <a:xfrm>
            <a:off x="155575" y="-288925"/>
            <a:ext cx="457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>
            <a:lvl1pPr>
              <a:spcBef>
                <a:spcPct val="20000"/>
              </a:spcBef>
              <a:buFont typeface="Arial" charset="0"/>
              <a:defRPr sz="3200">
                <a:solidFill>
                  <a:schemeClr val="bg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x-none" altLang="x-none" sz="1800">
              <a:solidFill>
                <a:schemeClr val="tx1"/>
              </a:solidFill>
            </a:endParaRPr>
          </a:p>
        </p:txBody>
      </p:sp>
      <p:sp>
        <p:nvSpPr>
          <p:cNvPr id="134163" name="AutoShape 34" descr="data:image/jpeg;base64,/9j/4AAQSkZJRgABAQAAAQABAAD/2wCEAAkGBxQSEhQUExIVFRUVGSAXGRgXFyIgIBwaFyIdFxwYHhkdIikiGBolHCAcITIhJykrLi4uGh8zODYsNyotLisBCgoKDg0OGxAQGzcmICQ3LSwsLC8yNy8rMDQsLCwsLCwsLC83LC8sLDU0LCwsLCw1LCwsLCwsLCwsLCwsLywsLP/AABEIAEAB4AMBEQACEQEDEQH/xAAcAAACAwADAQAAAAAAAAAAAAAABgQFBwIDCAH/xABHEAACAQMBBAQKBggGAAcAAAABAgMABBESBQYhMQcTQVEUFyIyVGFxcqHSCCMzgZGxFTRCYnOSssEkNVKCw9FDRFPC4fDy/8QAGwEBAAMBAQEBAAAAAAAAAAAAAAMEBQYCAQf/xAAzEQEAAQIBCgMHBQEBAAAAAAAAAQIDBAURFBYhMVJTgfAzQXESMjRCUWHBBiKRsdETof/aAAwDAQACEQMRAD8A3GgKAoCgKAoCgKAoIG2rlo4iyYByOYzz9VS2KIrrzSr4m5VRb9qneSLreKf9qQgfugD/AO/jWtRhbUbo/lhXMZfnfV/GxVXG/AgYjXMzDiRnhx9bGvU4amY3Q+0XrtOafanb91lurv7LdXEURjAV2IJJyeAJ7ABVa9g7dNqquN8LdjG3ar1Nud0rXereGaByFI05xy48s8zXzDYa3XTnqh8xuMvW65ppnZ6F+XehtHWSSS4AzwP3chirejURuiFGMRduTtql0x9IrjzA7e+R/wBE00Cirel0+7b885/3Q2q91bLK4UMWIwvLyTisnF2YtXPZhs4O9VetRXUu6rrQoCgKAoCgKAoCgKAoCgKAoCgKAoCgKAoCgKAoCgKAoCgKAoCgKAoDNAUBQFAUBQFAUBQFAUBQFAUBQFAUBQFAUFVvL9gfaKsYbxFTG+FLN73nW3S5yslbdH1snsH5CpfllLE7KV50a/rsHvn+k1XxHw9aTDfF0d+UmvpA+0Pvf2qHBe4+5S8SfX8FHaA/wze7/cVcVrPvKS2FWIRXGzdHs6x7ODudKqXZiewAkk1z+UfHno6HJfw8dVhs/fKwnkWKG8hkkbzVVxk448B28KotFe5oF6XfrZyuUN9AHUlSusZ1A4Ix35oF7ph3yuNmQ2723V5kdlbWpPADIxgjFBmMPTTtV86Y4Gxz0wsfyag5P0z7WTi0UAH70LAfjqoNF6MelEbTdoJolinA1LpJKuBzxnipHdk0Dntjee0tGCXNzFCzDUA7YJHLI++ggeMHZnp9v/OKCRs/fOwnkWKG8hkkfgqq4JOOPAeygk7Z3jtbQqLm4jhL5K62xkDnj8RQV3jB2Z6fb/zig77PfXZ8rBY763ZjwC9aoJPcATxNBfZoMT3x6cjHK0dhFHIqnBmlyQ2OZRVI4esnj3UC2OmHbDcRHHj1QH/ug79mdOl8jjwiGGRM+UFUo33HJAPtFBvmxtqR3MEc8Rykqh1z3HsPrHKgj7X3ltLU4uLqGJjx0vIA2O/TnOPuoKwdIuy/T4P5qC+2dtKG4TXBLHKnLVG4YZ7sqTxoI22d4rW00i5uI4dedOtsZ04zj2ZH40EbZu+NjcSCKG8hkkbkquCTjicDt4UF7QUO0N87CCRopryGORfOVnAIzx4js4UErY28Vrd6/BriObRjVobONWcZ9uD+FBH2lvhY28hinu4Y5BzVnAIzxHCgi+MHZnp9v/OKCy2RvHaXRIt7qGUjiVSQEgd5UHIHroLQUBQFBm/TJvtc7LW2Nt1ZMpcNrUnzNGMYIxzNB29Du+VxtOG4e56vMbqq6FxwIyc5JoGjam9tlbSdVPdxRSAA6XbBweRxQctk712V0/V291DK+NWlHBOBzOPvoLDaG0I4I2lmdY415sxwB2c6CJsbeO1uywtriOYpgtobOM5xn8DQTL29jhUvLIkaDmzsFA9pJwKCiff/AGYP/P233SA/lQT9lbzWdy2m3uoZWxnSkilsd+nOcUFtQFBGvL6OIAyyJGCcAuwXJ7gTzNBytLtJV1Rurr/qRgR+IoO1nAxkgZ4Cg5CgKDi7gDJIAHaaD6KD7QFBVby/YH2irGG8RUxvhSze9rbpc5WTtuD61/YPyFS/LL3Hyrno2H+Ng98/0mq+I+Hq7+iXDfF0d+UmrpA+0Pvf2qHBe49ZS8SfX8FO9/V293+9XIVbfvKW3FWIQ3Gz9G4/wKe8/wCdc/lHx56OkyX8PHX+2IdLG6LbKvEubXKQyNrjK/8AhyLxKervA7Rkdhqi0DnvJ0vK2yY3hYLeTgxsqnjEVwHk/dHEac9/qNBU9BG4vWONoXCeQhxAp/abtkx3DkPXnuGQuPpKfq1n/Fb+kUEb6NkgEd9kgeVFzPqkoNA6TbiD9GXYlePBjIXJHnHzcfvZ5YoPP3Q5n9MWmM+c2fZobn9+KBr+kj+uWv8ABP8AWaCXuh0YbLubK3mmupUkkQM6iaMAE9gBQkfeaBu3V6MtmWt1FPb3MsksWSqmaNgcgqchUBPA99AofSW+1sfck/NKD70f9EdnfWMNzLLcq8mchHQLwJHAGMn40Ct0t7hw7Ke3EEkjrMrkiQgkFNPaoHA6u7soNc3I2lLJu91jsS628qhieOEDBTntOAKDBejuzSbaVnHIoZDKMg8jp8rB7xkcqD16qADAAA7hQZ1vt0SwbRufCDO0JKhSqRggkZ8o8ef/AFQW4tP0PsiRUkMhtonZWYAceJHD1E0GB9HW7H6ZvnW4mkxpMsjg5djkDGWyOZ50GqzdA1gVOme7Vuwl0Iz6x1Yz+IoMw6Ktoy2W144g3kvIYJVB4NxKg49TcQfWe+gcfpL+dYeyX84qDNHgl2c9jdxNxdFnQnlqUlWQ45jhgjuNB6kk3nhFgb/P1XVdaPwzp9ueFB5YgtJL9r26lY5jRp3b95mAVePIEnGO4UGnfRn86/8AZD/y0Cj05f5vN7qflQaTY9Buz3iRzLdgsgY4kTmwB/8AToMg3jtG2RtR0t5GzbOCjnmQQGw2MZ54PfQet0OQD38aDlQFBif0mPs7H3pfyjoJH0a/1a7/AIq/0mgSOn7/ADZv4Uf5GgpblJtibRR4yTo0yoTw6yKQZwcdhBKn1ig3XpI2lHdbCmniOUkjVlPtI4H1jlQI/wBGn7S+92L83oFfpv23LPtOWFmPVwYRF7ASAxbH+ok8/VQaJa9AtlpHWXNyXxxKFAue3AKE4++gRts9F20bO8LWEcsiRkPFMCgOefLIyQeHLBoPSURJUEjBI4juPdQc6BW3tiZriwCCMt1kn2i5X7NuwdtAtm8lhS8fVHDcNPDHMieSkUXmrMCwP2ik/W6cDGMeQaAk6157MS3OpYr8KuiYORmCRjHI/VrqORgduJCDxxgJi7ySG3sR4QOud5RKMjV9XHOSCOzS4T8BQfdlrPK9hG19cYuLR7iQgqGZ/qMaSF8lRqPAd9B07XvZLrdtppXJd7YOzLgaiOfDGAD20HPau1JkN263MnW2zxJbwalxMrKhBZdOZDKxddQ5aeGMGg0OgKCt3gjLQkKCTkcBU+HqiK88q2Lpmq1MQzbaCFSQQQfWMVt0TE7Yc3ciY2STtuD6x/YPyFTfLJHyrjo/DJcxOY30KxJYLw80jnVXE10xYqiVnC26pxFNURsgyb6T9YxKq+M5yRwxjHOvGDjNRG18yjMzdnZO8s3f6u3u/wB6uQq296qs4Gc4VWY9yjP5VNNURGeUU0zVOaIztn3Atnjs0WRGRtTHDDBwTkHBrnsfXTXemaZz7nS5OoqosRFUZp2p+82wor62kt5hlHHPtVhyYesHjVNfeTty9ireX1vbOxVZH0sRzwAWOPWcYz66D2BZ2qRRpHGoVEAVVHIAcAKDIfpKfq1n/Fb+kUGW7k7g3O1BKbd4l6oqG6xmHn5IxhTnkaBoj6CNoftTWo9juf8A2Cg0bo06LU2ZIZ5ZeunI0rgYVAeeB2seWaBE+kl+uWv8E/1mgtNzOiOwu7G3uJZZw8qBmCuoGT3ArQOm6HRnZ7OuBPBJKz6SmHdSMNz4BQc8KBB+kt9pY+5J+aUFFulY7wtaxmxMng3HRiWIDmc8HYMOPfQUm98N9HcxfpoTt5PAdYhJTPHSy6lHGg9B7B6ifYwWzQrE9u6RofOBKlcE9rau2g807ibSS22hazSHCJICx7lPAn2DOaD1lDt61ddS3MLKeORIpGPbmgyvpE6YJLW5EVibadAvlswZsPk5UMjgHAxQXbbZn2ju5cTzIglkik8mMEDCkgEAknkM86DO/o83iR38quwUvCQuTzIZTj8KD0TLdIoLM6qoGSSwAAHbmg8qbmv1+3IGTk90ZB7uov8AlQPn0mPOsPZN/wAVB0Xm7Xhm7NtKozLah5F9aE/WL+ADf7aBHO+b/ocbOyc9fqz2dVjVo9vWcfZQO9nu14JuxcysMS3WiRu/QCBGv4En/caCR9Gfzr/2Q/8ALQKHTn/m83up+VAyWtpvUUXQZNGkafrLfzccObd1BH2L0RbRu7rrdo+QrNqlZpFd37wNBOMjhkkYoPQrOBzIHtoOSsDxBBHqoPtBif0mPs7H3pfyjoJH0a/1a7/ir/SaBI6fv82b+FH+RoHzpX3R8L2XbXMS5mtYVJwPOiKgsPWV84f7u+gzvdXeYnZW0LCR+HV9bDnvBHWJn18GA97voGz6NX2l97sX5vQI3S6pXbF3w/bUj+VaD1TBco6h0dWVhkEHIIPHOaDPt7+l23sLlrcwvKVAJaNlxk8cce0UGg29yGjRz5OtQ2Ce8Zx7aDuVgeIOR6qDiUzxwOHKg+NCDnKg54HI5juPfQZZs/pMiexnl8BVTA8WiHIwwmJCOOGBgqx9WM0DNa75WKxQyzFIZLiNZmUIWKq3DU7Kp0LnI1Ngc6CZJvPBFLciZooorZYsSas/b6gAQB5C5UY48fVign7H2vbXayLA6uIzoddJGD3FWA4EcQcYPZQThZR5U9WmUGFOkZUdw7hQSKAoKveM/UHBI4jkSPyqfDeIq43wpZ1czEE9vt41uUw5uuPMt7X28yM6JFEDgeVpyTkA16inZMpfZiaYifNL3HupJ7uFZJG0liCowB5pPICoMTETYqq80mE/biKaad29f752gjc6S3PGC3DlnlXnBznojY85RpzXJ2ztlSy7Q6uAsY0fSOTDnxqxNOdBZjPOZXxbzTnzCkY/cUfmc1J/wonftfarlVO6Wr9H1w8lmjSMzsWbixyeBrDx9MU3piIzbm9k6qarETM/Uy1TX2Qbo9DUllew3RvEfqmLFRERnII56jjnQbBQI/SjuM+1YoESZYuqYsSyk5yMY4EUHV0X7hvslbgPOkvXFCCqlcaA2c5PHn8KCDP0khb0gDVaDyCwHHVn7QHtHq7QMiqE43Nc+zraP01NWDid12dub7cM/wC/XY0a2uFdVZGDKwyCDkEHtzV6JiYzw5SuiqiqaKozTG+Ge9JvRq+1ZopVuVhEaaMFC2cktngwxzr68lVOgy5UYG1MAcgI2A/DXQXO6XRPcWd3DcPtAyrExJTSw1ZBXGS5788uygt+k/o7bazwMtwsPUhhxTVnWVPYRjlQMW5G75sLOK2aQSGPPlAYzkk8snFAu9KHR2+1ngZbhYepDDihbOsqewjGMUDFuRu+bCzitjIJDHnygMZySeWTQI2+PQpDdStNbTeDs51MhXUmTxJAyCuT2cqBX8QNx6ZD/I1BP2X0A4cG4vMp2rEmCf8AcxOPwoNksNlxQwLbxoBEi6AvMaeWDnnnt76DJ9udA8TyFrS6aFSchHXXp9StkHHtyaCA3QXcsMPtIFe4ox+Begddwui232bJ12tpp8YDMMBc89KjtPeaA6UOj1trG3K3Cw9SHBymrOvR3EYxp+NBf7mbu+A2Udq7iXQCC2nAYMSfNJPYcUGZHoEHX6vCx1HWZ6vqzq6vOdGvVz08NX30Gm757ueHWUlojiLWFAOnIUKQcaQR2CgoOi/o9bZJuC1ws3XBBwQrjq9feTnOr4UFPv50RPtG8e5F2sYcKNJjJxpGOeoUGoWUOiNEznQoXPfpAGaDvoMz6eljaxjD3PUuJNcYCsxkZVYdWNPm+dzPCgvOie3ePZVqJFZW0kkNz4kkZzx5UDeaBE6Utwn2stuqTLF1JcnUpOdekDkRjGPjQdnRduO+yYpkeZZetcMCqkYwMY4mgpOkLonfaV4blbpYgUVNJjLeb251Cg0mxterhjiOG0IqHuOkBeXcaDGtqdAeuWRobxY4ixKI0ZYqDx06tXHHLPsoG7ow6O22S07NcLN1wUcE040Fj3nPOgOkTovh2m4mWQwzhdJbGVYDlqXI4jvGKBJj6Eb1BpTaKqvcNYH4A0E7YXQQiSh7u661QclEUrqPcWJzg+rBoHnpJ3RfadvHDFMITHKJNWCeAVl08CO/4UFnuVsNrKzit3kEjR5y4B45JPbQXtBxkcKCTyHE+wUGJWG4zIbYtcQfVxSLKoMmHkxKISMx8Qok7cEeug79qbtXElulv4TC0YtEhA62ZFSVM6n0JH9cGOMauXHh3hY7X3fMy3QE8AM4swoPWYHghJkz9XyOfJ7+3FA17r2em/2hOJEZbnqigXVqAiDK2oFQBxYYwT91A2UBQFBVby/YH2irGG8RUxvhSze951t0ucrJe3R9a/sH5CpfllJE7KV30a/rsHvn+k1XxHw9XfnCXDfF0d+UmvpA+0Pvf2qHBe4+5S8SfX8FG/H+Gb3f7irkK1r3lLbCrEIbknvdvfJ7SBYhavKASdS5xxOccq5XK2ImjEzGbPsh+gfpzI1GKwNNybsU7Z2T6rTxlSegS/H5azNMnhb2rVvnx31HjKk9Al+Py00yeE1at8+O+ri/SY4BJsZAB2knH46aabPCR+maJnNF+O+pw3d3givIhJEfeU81PcR/ftq1au03Iz0sHHYC7g7nsXI9J8p9Cx0kbwsoWzt8mabg2nmFPDT6i3wGar4q9Mfsp3y2Mg5PpqmcXf2UUbs/1jz9I/tYbK3JgSy8GkUMz+U7Dnr71PZp5D/5qSjDUxb9iVPE5bv14vSLc5ojZEeWb7+vmVLC+u9jyPA8TXEJ8qMjPD1qeOPWv3+2tTVXh5mmYzw3L1jCZYtxeoqiiuNk5/z9ftK08ZUnoEvx+WvemTwqu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rg/SKx57PkOO/wD/ADTTJ4TVq3z476ufjJf0CX4/LTTZ4TVq3z476jxlSegS/H5aaZPCatW+fHfUeMqT0CX4/LTTJ4TVq3z476jxlSegS/H5aaZPCatW+fHfUeMqT0CX4/LTTJ4TVq3z476jxlSegS/H5aaZPCatW+fHfUeMqT0CX4/LTTJ4TVq3z476jxlSegS/H5aaZPCatW+fHfUeMqT0CX4/LTTJ4TVq3z476jxlSegS/H5aaZPCatW+fHfV0Xm/7SoyPs+UqwwcEg+0HTwPrr5Vi88ZvZe7f6fptVxXTfjPHf1K+yN/ru3OC/WoP2ZeJAH7/PPtzVejF3KPv6tnE5AweIjPFPsz9ad38bmn7rb0m7AzazR/vEeR9zcD8K0LN/8A6eUuOyjkynBzsu01fb5v43f+mSrDJFAUBQFAUBQFAUFVvL9gfaKsYbxFTG+FLN72tulzlZO24PrH9g/IVL8svUT7q56Nv12H3z/Sar4j4evvzhNhvi6O/KTV0gfaH3v7VDgvcespeJPr+Cne/q7e7/ersKtv3lLAKnhBW2fo3H+BT3m/Oufyj489HS5L+Hjr/Zp01RaA00HF4gQQQCDzBFH2JmJzxLNN4d2Ztny+GbPzoGTJFx4DmeH7Sers7PVn3bNVqfbt/wAOuwOU7OPt6Jjd/lV3un+/7l9G+wndnv7nypJeMeewHm/qzyA7APXXrC25mf8ArVvlBl7HUU0xgbGymnf/AJ/v1loOKvOXUe523Df2wuDHoV3cIM80Viquc8iQM4oPkW9lo04gEmXLmMHQ2gyLnMYlxoLjB8nOeBoPsu9dqs4t2dg7P1YJjfQZDx6vrdOjXwPk5zQQd5d+rW0WcFi0kC5ICMVDkZWNpACqM3DAJzxoO2bfO3hSPwk9XK0ayyKiO4iD44yMqnq1zw1NjkaCZtPee2glSF3JlkXWiJGzkqTpyNAPDPw48qDt3m2utnayztoAjXI15C55AEqGbn3A0ELaW+FrasY7h8TLEJXSON3wp4FvJXOkHPHA4cTigvLSdJUWRCGR1DKR2huIP4UCNJ0mW6xX7sYg1rI8ccfWDXL1YAzp7AWyB6hmgYItuEz28LLErvAZ5VJbUg4AY8nBGrUCSRy5UHVZb72UskcaSktMxWLMTgSYBJZGK4dBg+UOHLvFBA2Z0gW7zzRSfV6bk2sTBWIdwBwZwulCWJABPHFAz7YvVt4JZmAxEjOfXpBOPv5UCZsPfmeSazjmgtwLwEqILjW8eF15kTSMDHDnzNAw2e9tpLOIEly7FlU6GCO0fnqkhGhyvaATig6TvrZ/X6Xd/B9fW6InYKYuDAsFxnjyzx49goK3d/foPax3N2iw9e2IYo1keRgOJ8jqwzEc8qCMcc0FzLvZZrai8MwEBIXXpPBidGkrjKkHgQRw45oOq83ytIhHraRTKrui9TJqKxY1HRp1DnwyOPMUHPZO99ncyJFDKWaRDInkMAyjmQxGCR2jORQfbPey1lnECu3WNq0aonVX0Y1aHZQr4yM6SaDoG/NiZREJTqMxt89W+kSg46svp0gk8snj2UHde73WcU3UPL9YGVGwjFUaTzFdwNMbN2BiM0H3am9tpbymKWXDLp1kIxWPXwXrHUFYs9mojODQXF3OkaPI5AVFLMe4KMk/hQKezd5L2dYrhdnr4LKRpHW/XhG5StHp0AdpXVnHfQWO0N8bOCUxSS4ZSquQjFEZ/NEkgGmMnsDEUHLbm91paOY5pCHCdaVWNnITOnUdIOBmg5bK3rtLiR44pdTJGJTlGAMZ5OrMAHX1jNB17F3ys7p0jhkYtIhkTVE6h1HMqWUBsdoHKg7W3qtQrN1nBZxanyD9sSF0Dhx4nGRw591BFh3yga7uLYJIPBY+slkZCEBGTpzj/SCc8M44Z44Dhb75QJDavcMqyXSs8aRK76guCdI0BjwI5qCc0HK+3ptZLIXCXJSOY9WjqhLliSCqR41GTgeGMjHKvNUZ4zQls100VxVVGeI8vKfX7K/cvZmy3L+DKJnhIDtIpJVjk4w48lxjiMZBqKjDW6fJoYrLWMxGya80fSNh3C1Oyn2gKAoCgKAoCgKAoIW17QyxlVIByOfqqWzciivPKDEW5uUezBG2ju1cDlHq90g/9Vq28XanzYl3A348s/oUr3dW8mlbRbScgMsMDl3nFTzibUU7aninC3qs37TNuXuNc288cspjAQk4DZJyCOwYqnfxtuq1VRGfauWMBcpvU3KvJd72btTXBLR6TxzgnHZjuqPC4qi3Tmqfcbgbl2r2qSftLdy6WJlMDk4x5I1dvqq/TibU/NCjGEvU1baZR9n7i3r/APghB++wHwGTXqrH2KfPORk6/X5ZvVqG6WyntbdYnKlgScrnHlHPbWLir0Xrk1w3MHYqs2ooqXVV1oUBQfMUAqgDAGAKEznnPKNtS3aSGREbQzoyhsZ0lgQGxkZx7aBe3R3fu7NIYWu4ZIIl0BFtirHHIl+sPHtPCgrthdHgt5kYypJDHK0yK0ba9T5Iy5kK+Tk8QgJ/MOqx6O5Vuobia8E3UzPL5UR1vrzpVpDIQNGeACgcKD5tDo8llFzCLxVtrm48JkQwZc5Klo+s1jyfJ4HTw5UHft7o/wDCLqaZZkCXCosqPGzHEefMIkVeIOMMrAYB9VBe7O3dEV7NdawdcUcEaBcdWkeSRnJzk47By7aDlvZsE3scUfWBEWaOVwV1a1iOvq+Y05IHHjy5UFVtXct5jtFvCAr3yJEp6vPVRxggqPKBbVqJ7Oygaba3EcaxpwCKEXPYFGB/agTR0dp+j4rIyKdMivLKY+MgD9Y6+dldXLOT286Cw2ju4etvrklpTPbiBIkAVlUBtQVmOCzEgjOBwoFncvYN2bq1a4VxDY27RxdZCkZ1yaRwVJJM4VRlsj1DtoLnZ24ZjjsY2uNa2s7XMmY+M0raiG87yMMxPb2cqC93v2K17aS2yy9V1oCl9OrC5ywxkcSOHOgkbP2FbQZMFtDESMExxqpI7iQMmgVN1ujzwOSImWORLfX1I6pg4L8AzMZCuQMjyVXOeygm2m5jR7LksFuPLlVw8+jm0pLO2nVzOSPOoO7am6zl7SW1mWKS0jaFesj1qUcKp8kMpDDSOIPeKCLDuIBDaQmcuILjwqVmTjNJ5TcgcINZ1Y48hQS9t7qPcXE04nCs9q1tHmPPV6yS0mdQ1ZHDHD20HXszczqZY5BNwitBaRBUwUPNpQckZJ7MfeaCu3Z3AktrmG4lukmeKN489UwZmfH1ju0jFmwPVQd+zdwjHHYxtcB1tZnuJMx8ZpX1YbOryMFie3s5UEvZm689vczPHdgW805uHj6nLlmUKU6wtgJwB83PZQV+0+jwS3U8vWoYrl0eWN42Y+QNJVWDhdJAHnK2OOOdA57SslnhkhfOmRChxzwwwceugXNh7u3sPUJLtAPBAAFSODQzhRpUSOWbgB2KBnhxoIF5uC8huIvCQLS6n8Ilj6v6wnycxiXVwQ6R+zkDIHfQd+3tyHuWv38IVWvIo4FPVZ6uNMlh541lifVjHbQdG3t2pYU2hPb/AFsk9sltBEq4KKgZcai3lZ1Z7MaaCRu1ubJBJbPPcLKLSEwwIkWgLr06mY6jqbCgcMDhmghbI6PpomtlkvFlhtrh7kJ1GGd31YZ31nygWJ4DH9gl3O5crDaYFyg/SGMN1R1R4GjSTrw6hc4HDmaCcd1SLmKdJQBBam2hXRnSxx9YTnjwAGMDlzoFzam68tpb7NjtxLI9mzMJY4lddRXSS8LSoTq1HBDHBHroL7o42PNb28j3IxPczPPIDjI1YCg44AhQOAOBQNlB/9k="/>
          <p:cNvSpPr>
            <a:spLocks noChangeAspect="1" noChangeArrowheads="1"/>
          </p:cNvSpPr>
          <p:nvPr/>
        </p:nvSpPr>
        <p:spPr bwMode="auto">
          <a:xfrm>
            <a:off x="155575" y="-288925"/>
            <a:ext cx="457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>
            <a:lvl1pPr>
              <a:spcBef>
                <a:spcPct val="20000"/>
              </a:spcBef>
              <a:buFont typeface="Arial" charset="0"/>
              <a:defRPr sz="3200">
                <a:solidFill>
                  <a:schemeClr val="bg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x-none" altLang="x-none" sz="1800">
              <a:solidFill>
                <a:schemeClr val="tx1"/>
              </a:solidFill>
            </a:endParaRPr>
          </a:p>
        </p:txBody>
      </p:sp>
      <p:sp>
        <p:nvSpPr>
          <p:cNvPr id="134164" name="AutoShape 36" descr="data:image/jpeg;base64,/9j/4AAQSkZJRgABAQAAAQABAAD/2wCEAAkGBxQSEhQUExIVFRUVGSAXGRgXFyIgIBwaFyIdFxwYHhkdIikiGBolHCAcITIhJykrLi4uGh8zODYsNyotLisBCgoKDg0OGxAQGzcmICQ3LSwsLC8yNy8rMDQsLCwsLCwsLC83LC8sLDU0LCwsLCw1LCwsLCwsLCwsLCwsLywsLP/AABEIAEAB4AMBEQACEQEDEQH/xAAcAAACAwADAQAAAAAAAAAAAAAABgQFBwIDCAH/xABHEAACAQMBBAQKBggGAAcAAAABAgMABBESBQYhMQcTQVEUFyIyVGFxcqHSCCMzgZGxFTRCYnOSssEkNVKCw9FDRFPC4fDy/8QAGwEBAAMBAQEBAAAAAAAAAAAAAAMEBQYCAQf/xAAzEQEAAQIBCgMHBQEBAAAAAAAAAQIDBAURFBYhMVJTgfAzQXESMjRCUWHBBiKRsdETof/aAAwDAQACEQMRAD8A3GgKAoCgKAoCgKAoIG2rlo4iyYByOYzz9VS2KIrrzSr4m5VRb9qneSLreKf9qQgfugD/AO/jWtRhbUbo/lhXMZfnfV/GxVXG/AgYjXMzDiRnhx9bGvU4amY3Q+0XrtOafanb91lurv7LdXEURjAV2IJJyeAJ7ABVa9g7dNqquN8LdjG3ar1Nud0rXereGaByFI05xy48s8zXzDYa3XTnqh8xuMvW65ppnZ6F+XehtHWSSS4AzwP3chirejURuiFGMRduTtql0x9IrjzA7e+R/wBE00Cirel0+7b885/3Q2q91bLK4UMWIwvLyTisnF2YtXPZhs4O9VetRXUu6rrQoCgKAoCgKAoCgKAoCgKAoCgKAoCgKAoCgKAoCgKAoCgKAoCgKAoDNAUBQFAUBQFAUBQFAUBQFAUBQFAUBQFAUFVvL9gfaKsYbxFTG+FLN73nW3S5yslbdH1snsH5CpfllLE7KV50a/rsHvn+k1XxHw9aTDfF0d+UmvpA+0Pvf2qHBe4+5S8SfX8FHaA/wze7/cVcVrPvKS2FWIRXGzdHs6x7ODudKqXZiewAkk1z+UfHno6HJfw8dVhs/fKwnkWKG8hkkbzVVxk448B28KotFe5oF6XfrZyuUN9AHUlSusZ1A4Ix35oF7ph3yuNmQ2723V5kdlbWpPADIxgjFBmMPTTtV86Y4Gxz0wsfyag5P0z7WTi0UAH70LAfjqoNF6MelEbTdoJolinA1LpJKuBzxnipHdk0Dntjee0tGCXNzFCzDUA7YJHLI++ggeMHZnp9v/OKCRs/fOwnkWKG8hkkfgqq4JOOPAeygk7Z3jtbQqLm4jhL5K62xkDnj8RQV3jB2Z6fb/zig77PfXZ8rBY763ZjwC9aoJPcATxNBfZoMT3x6cjHK0dhFHIqnBmlyQ2OZRVI4esnj3UC2OmHbDcRHHj1QH/ug79mdOl8jjwiGGRM+UFUo33HJAPtFBvmxtqR3MEc8Rykqh1z3HsPrHKgj7X3ltLU4uLqGJjx0vIA2O/TnOPuoKwdIuy/T4P5qC+2dtKG4TXBLHKnLVG4YZ7sqTxoI22d4rW00i5uI4dedOtsZ04zj2ZH40EbZu+NjcSCKG8hkkbkquCTjicDt4UF7QUO0N87CCRopryGORfOVnAIzx4js4UErY28Vrd6/BriObRjVobONWcZ9uD+FBH2lvhY28hinu4Y5BzVnAIzxHCgi+MHZnp9v/OKCy2RvHaXRIt7qGUjiVSQEgd5UHIHroLQUBQFBm/TJvtc7LW2Nt1ZMpcNrUnzNGMYIxzNB29Du+VxtOG4e56vMbqq6FxwIyc5JoGjam9tlbSdVPdxRSAA6XbBweRxQctk712V0/V291DK+NWlHBOBzOPvoLDaG0I4I2lmdY415sxwB2c6CJsbeO1uywtriOYpgtobOM5xn8DQTL29jhUvLIkaDmzsFA9pJwKCiff/AGYP/P233SA/lQT9lbzWdy2m3uoZWxnSkilsd+nOcUFtQFBGvL6OIAyyJGCcAuwXJ7gTzNBytLtJV1Rurr/qRgR+IoO1nAxkgZ4Cg5CgKDi7gDJIAHaaD6KD7QFBVby/YH2irGG8RUxvhSze9rbpc5WTtuD61/YPyFS/LL3Hyrno2H+Ng98/0mq+I+Hq7+iXDfF0d+UmrpA+0Pvf2qHBe49ZS8SfX8FO9/V293+9XIVbfvKW3FWIQ3Gz9G4/wKe8/wCdc/lHx56OkyX8PHX+2IdLG6LbKvEubXKQyNrjK/8AhyLxKervA7Rkdhqi0DnvJ0vK2yY3hYLeTgxsqnjEVwHk/dHEac9/qNBU9BG4vWONoXCeQhxAp/abtkx3DkPXnuGQuPpKfq1n/Fb+kUEb6NkgEd9kgeVFzPqkoNA6TbiD9GXYlePBjIXJHnHzcfvZ5YoPP3Q5n9MWmM+c2fZobn9+KBr+kj+uWv8ABP8AWaCXuh0YbLubK3mmupUkkQM6iaMAE9gBQkfeaBu3V6MtmWt1FPb3MsksWSqmaNgcgqchUBPA99AofSW+1sfck/NKD70f9EdnfWMNzLLcq8mchHQLwJHAGMn40Ct0t7hw7Ke3EEkjrMrkiQgkFNPaoHA6u7soNc3I2lLJu91jsS628qhieOEDBTntOAKDBejuzSbaVnHIoZDKMg8jp8rB7xkcqD16qADAAA7hQZ1vt0SwbRufCDO0JKhSqRggkZ8o8ef/AFQW4tP0PsiRUkMhtonZWYAceJHD1E0GB9HW7H6ZvnW4mkxpMsjg5djkDGWyOZ50GqzdA1gVOme7Vuwl0Iz6x1Yz+IoMw6Ktoy2W144g3kvIYJVB4NxKg49TcQfWe+gcfpL+dYeyX84qDNHgl2c9jdxNxdFnQnlqUlWQ45jhgjuNB6kk3nhFgb/P1XVdaPwzp9ueFB5YgtJL9r26lY5jRp3b95mAVePIEnGO4UGnfRn86/8AZD/y0Cj05f5vN7qflQaTY9Buz3iRzLdgsgY4kTmwB/8AToMg3jtG2RtR0t5GzbOCjnmQQGw2MZ54PfQet0OQD38aDlQFBif0mPs7H3pfyjoJH0a/1a7/AIq/0mgSOn7/ADZv4Uf5GgpblJtibRR4yTo0yoTw6yKQZwcdhBKn1ig3XpI2lHdbCmniOUkjVlPtI4H1jlQI/wBGn7S+92L83oFfpv23LPtOWFmPVwYRF7ASAxbH+ok8/VQaJa9AtlpHWXNyXxxKFAue3AKE4++gRts9F20bO8LWEcsiRkPFMCgOefLIyQeHLBoPSURJUEjBI4juPdQc6BW3tiZriwCCMt1kn2i5X7NuwdtAtm8lhS8fVHDcNPDHMieSkUXmrMCwP2ik/W6cDGMeQaAk6157MS3OpYr8KuiYORmCRjHI/VrqORgduJCDxxgJi7ySG3sR4QOud5RKMjV9XHOSCOzS4T8BQfdlrPK9hG19cYuLR7iQgqGZ/qMaSF8lRqPAd9B07XvZLrdtppXJd7YOzLgaiOfDGAD20HPau1JkN263MnW2zxJbwalxMrKhBZdOZDKxddQ5aeGMGg0OgKCt3gjLQkKCTkcBU+HqiK88q2Lpmq1MQzbaCFSQQQfWMVt0TE7Yc3ciY2STtuD6x/YPyFTfLJHyrjo/DJcxOY30KxJYLw80jnVXE10xYqiVnC26pxFNURsgyb6T9YxKq+M5yRwxjHOvGDjNRG18yjMzdnZO8s3f6u3u/wB6uQq296qs4Gc4VWY9yjP5VNNURGeUU0zVOaIztn3Atnjs0WRGRtTHDDBwTkHBrnsfXTXemaZz7nS5OoqosRFUZp2p+82wor62kt5hlHHPtVhyYesHjVNfeTty9ireX1vbOxVZH0sRzwAWOPWcYz66D2BZ2qRRpHGoVEAVVHIAcAKDIfpKfq1n/Fb+kUGW7k7g3O1BKbd4l6oqG6xmHn5IxhTnkaBoj6CNoftTWo9juf8A2Cg0bo06LU2ZIZ5ZeunI0rgYVAeeB2seWaBE+kl+uWv8E/1mgtNzOiOwu7G3uJZZw8qBmCuoGT3ArQOm6HRnZ7OuBPBJKz6SmHdSMNz4BQc8KBB+kt9pY+5J+aUFFulY7wtaxmxMng3HRiWIDmc8HYMOPfQUm98N9HcxfpoTt5PAdYhJTPHSy6lHGg9B7B6ifYwWzQrE9u6RofOBKlcE9rau2g807ibSS22hazSHCJICx7lPAn2DOaD1lDt61ddS3MLKeORIpGPbmgyvpE6YJLW5EVibadAvlswZsPk5UMjgHAxQXbbZn2ju5cTzIglkik8mMEDCkgEAknkM86DO/o83iR38quwUvCQuTzIZTj8KD0TLdIoLM6qoGSSwAAHbmg8qbmv1+3IGTk90ZB7uov8AlQPn0mPOsPZN/wAVB0Xm7Xhm7NtKozLah5F9aE/WL+ADf7aBHO+b/ocbOyc9fqz2dVjVo9vWcfZQO9nu14JuxcysMS3WiRu/QCBGv4En/caCR9Gfzr/2Q/8ALQKHTn/m83up+VAyWtpvUUXQZNGkafrLfzccObd1BH2L0RbRu7rrdo+QrNqlZpFd37wNBOMjhkkYoPQrOBzIHtoOSsDxBBHqoPtBif0mPs7H3pfyjoJH0a/1a7/ir/SaBI6fv82b+FH+RoHzpX3R8L2XbXMS5mtYVJwPOiKgsPWV84f7u+gzvdXeYnZW0LCR+HV9bDnvBHWJn18GA97voGz6NX2l97sX5vQI3S6pXbF3w/bUj+VaD1TBco6h0dWVhkEHIIPHOaDPt7+l23sLlrcwvKVAJaNlxk8cce0UGg29yGjRz5OtQ2Ce8Zx7aDuVgeIOR6qDiUzxwOHKg+NCDnKg54HI5juPfQZZs/pMiexnl8BVTA8WiHIwwmJCOOGBgqx9WM0DNa75WKxQyzFIZLiNZmUIWKq3DU7Kp0LnI1Ngc6CZJvPBFLciZooorZYsSas/b6gAQB5C5UY48fVign7H2vbXayLA6uIzoddJGD3FWA4EcQcYPZQThZR5U9WmUGFOkZUdw7hQSKAoKveM/UHBI4jkSPyqfDeIq43wpZ1czEE9vt41uUw5uuPMt7X28yM6JFEDgeVpyTkA16inZMpfZiaYifNL3HupJ7uFZJG0liCowB5pPICoMTETYqq80mE/biKaad29f752gjc6S3PGC3DlnlXnBznojY85RpzXJ2ztlSy7Q6uAsY0fSOTDnxqxNOdBZjPOZXxbzTnzCkY/cUfmc1J/wonftfarlVO6Wr9H1w8lmjSMzsWbixyeBrDx9MU3piIzbm9k6qarETM/Uy1TX2Qbo9DUllew3RvEfqmLFRERnII56jjnQbBQI/SjuM+1YoESZYuqYsSyk5yMY4EUHV0X7hvslbgPOkvXFCCqlcaA2c5PHn8KCDP0khb0gDVaDyCwHHVn7QHtHq7QMiqE43Nc+zraP01NWDid12dub7cM/wC/XY0a2uFdVZGDKwyCDkEHtzV6JiYzw5SuiqiqaKozTG+Ge9JvRq+1ZopVuVhEaaMFC2cktngwxzr68lVOgy5UYG1MAcgI2A/DXQXO6XRPcWd3DcPtAyrExJTSw1ZBXGS5788uygt+k/o7bazwMtwsPUhhxTVnWVPYRjlQMW5G75sLOK2aQSGPPlAYzkk8snFAu9KHR2+1ngZbhYepDDihbOsqewjGMUDFuRu+bCzitjIJDHnygMZySeWTQI2+PQpDdStNbTeDs51MhXUmTxJAyCuT2cqBX8QNx6ZD/I1BP2X0A4cG4vMp2rEmCf8AcxOPwoNksNlxQwLbxoBEi6AvMaeWDnnnt76DJ9udA8TyFrS6aFSchHXXp9StkHHtyaCA3QXcsMPtIFe4ox+Begddwui232bJ12tpp8YDMMBc89KjtPeaA6UOj1trG3K3Cw9SHBymrOvR3EYxp+NBf7mbu+A2Udq7iXQCC2nAYMSfNJPYcUGZHoEHX6vCx1HWZ6vqzq6vOdGvVz08NX30Gm757ueHWUlojiLWFAOnIUKQcaQR2CgoOi/o9bZJuC1ws3XBBwQrjq9feTnOr4UFPv50RPtG8e5F2sYcKNJjJxpGOeoUGoWUOiNEznQoXPfpAGaDvoMz6eljaxjD3PUuJNcYCsxkZVYdWNPm+dzPCgvOie3ePZVqJFZW0kkNz4kkZzx5UDeaBE6Utwn2stuqTLF1JcnUpOdekDkRjGPjQdnRduO+yYpkeZZetcMCqkYwMY4mgpOkLonfaV4blbpYgUVNJjLeb251Cg0mxterhjiOG0IqHuOkBeXcaDGtqdAeuWRobxY4ixKI0ZYqDx06tXHHLPsoG7ow6O22S07NcLN1wUcE040Fj3nPOgOkTovh2m4mWQwzhdJbGVYDlqXI4jvGKBJj6Eb1BpTaKqvcNYH4A0E7YXQQiSh7u661QclEUrqPcWJzg+rBoHnpJ3RfadvHDFMITHKJNWCeAVl08CO/4UFnuVsNrKzit3kEjR5y4B45JPbQXtBxkcKCTyHE+wUGJWG4zIbYtcQfVxSLKoMmHkxKISMx8Qok7cEeug79qbtXElulv4TC0YtEhA62ZFSVM6n0JH9cGOMauXHh3hY7X3fMy3QE8AM4swoPWYHghJkz9XyOfJ7+3FA17r2em/2hOJEZbnqigXVqAiDK2oFQBxYYwT91A2UBQFBVby/YH2irGG8RUxvhSze951t0ucrJe3R9a/sH5CpfllJE7KV30a/rsHvn+k1XxHw9XfnCXDfF0d+UmvpA+0Pvf2qHBe4+5S8SfX8FG/H+Gb3f7irkK1r3lLbCrEIbknvdvfJ7SBYhavKASdS5xxOccq5XK2ImjEzGbPsh+gfpzI1GKwNNybsU7Z2T6rTxlSegS/H5azNMnhb2rVvnx31HjKk9Al+Py00yeE1at8+O+ri/SY4BJsZAB2knH46aabPCR+maJnNF+O+pw3d3givIhJEfeU81PcR/ftq1au03Iz0sHHYC7g7nsXI9J8p9Cx0kbwsoWzt8mabg2nmFPDT6i3wGar4q9Mfsp3y2Mg5PpqmcXf2UUbs/1jz9I/tYbK3JgSy8GkUMz+U7Dnr71PZp5D/5qSjDUxb9iVPE5bv14vSLc5ojZEeWb7+vmVLC+u9jyPA8TXEJ8qMjPD1qeOPWv3+2tTVXh5mmYzw3L1jCZYtxeoqiiuNk5/z9ftK08ZUnoEvx+WvemTwqu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o8ZUnoEvx+WmmTwmrVvnx31HjKk9Al+Py00yeE1at8+O+rg/SKx57PkOO/wD/ADTTJ4TVq3z476ufjJf0CX4/LTTZ4TVq3z476jxlSegS/H5aaZPCatW+fHfUeMqT0CX4/LTTJ4TVq3z476jxlSegS/H5aaZPCatW+fHfUeMqT0CX4/LTTJ4TVq3z476jxlSegS/H5aaZPCatW+fHfUeMqT0CX4/LTTJ4TVq3z476jxlSegS/H5aaZPCatW+fHfUeMqT0CX4/LTTJ4TVq3z476jxlSegS/H5aaZPCatW+fHfV0Xm/7SoyPs+UqwwcEg+0HTwPrr5Vi88ZvZe7f6fptVxXTfjPHf1K+yN/ru3OC/WoP2ZeJAH7/PPtzVejF3KPv6tnE5AweIjPFPsz9ad38bmn7rb0m7AzazR/vEeR9zcD8K0LN/8A6eUuOyjkynBzsu01fb5v43f+mSrDJFAUBQFAUBQFAUFVvL9gfaKsYbxFTG+FLN72tulzlZO24PrH9g/IVL8svUT7q56Nv12H3z/Sar4j4evvzhNhvi6O/KTV0gfaH3v7VDgvcespeJPr+Cne/q7e7/ersKtv3lLAKnhBW2fo3H+BT3m/Oufyj489HS5L+Hjr/Zp01RaA00HF4gQQQCDzBFH2JmJzxLNN4d2Ztny+GbPzoGTJFx4DmeH7Sers7PVn3bNVqfbt/wAOuwOU7OPt6Jjd/lV3un+/7l9G+wndnv7nypJeMeewHm/qzyA7APXXrC25mf8ArVvlBl7HUU0xgbGymnf/AJ/v1loOKvOXUe523Df2wuDHoV3cIM80Viquc8iQM4oPkW9lo04gEmXLmMHQ2gyLnMYlxoLjB8nOeBoPsu9dqs4t2dg7P1YJjfQZDx6vrdOjXwPk5zQQd5d+rW0WcFi0kC5ICMVDkZWNpACqM3DAJzxoO2bfO3hSPwk9XK0ayyKiO4iD44yMqnq1zw1NjkaCZtPee2glSF3JlkXWiJGzkqTpyNAPDPw48qDt3m2utnayztoAjXI15C55AEqGbn3A0ELaW+FrasY7h8TLEJXSON3wp4FvJXOkHPHA4cTigvLSdJUWRCGR1DKR2huIP4UCNJ0mW6xX7sYg1rI8ccfWDXL1YAzp7AWyB6hmgYItuEz28LLErvAZ5VJbUg4AY8nBGrUCSRy5UHVZb72UskcaSktMxWLMTgSYBJZGK4dBg+UOHLvFBA2Z0gW7zzRSfV6bk2sTBWIdwBwZwulCWJABPHFAz7YvVt4JZmAxEjOfXpBOPv5UCZsPfmeSazjmgtwLwEqILjW8eF15kTSMDHDnzNAw2e9tpLOIEly7FlU6GCO0fnqkhGhyvaATig6TvrZ/X6Xd/B9fW6InYKYuDAsFxnjyzx49goK3d/foPax3N2iw9e2IYo1keRgOJ8jqwzEc8qCMcc0FzLvZZrai8MwEBIXXpPBidGkrjKkHgQRw45oOq83ytIhHraRTKrui9TJqKxY1HRp1DnwyOPMUHPZO99ncyJFDKWaRDInkMAyjmQxGCR2jORQfbPey1lnECu3WNq0aonVX0Y1aHZQr4yM6SaDoG/NiZREJTqMxt89W+kSg46svp0gk8snj2UHde73WcU3UPL9YGVGwjFUaTzFdwNMbN2BiM0H3am9tpbymKWXDLp1kIxWPXwXrHUFYs9mojODQXF3OkaPI5AVFLMe4KMk/hQKezd5L2dYrhdnr4LKRpHW/XhG5StHp0AdpXVnHfQWO0N8bOCUxSS4ZSquQjFEZ/NEkgGmMnsDEUHLbm91paOY5pCHCdaVWNnITOnUdIOBmg5bK3rtLiR44pdTJGJTlGAMZ5OrMAHX1jNB17F3ys7p0jhkYtIhkTVE6h1HMqWUBsdoHKg7W3qtQrN1nBZxanyD9sSF0Dhx4nGRw591BFh3yga7uLYJIPBY+slkZCEBGTpzj/SCc8M44Z44Dhb75QJDavcMqyXSs8aRK76guCdI0BjwI5qCc0HK+3ptZLIXCXJSOY9WjqhLliSCqR41GTgeGMjHKvNUZ4zQls100VxVVGeI8vKfX7K/cvZmy3L+DKJnhIDtIpJVjk4w48lxjiMZBqKjDW6fJoYrLWMxGya80fSNh3C1Oyn2gKAoCgKAoCgKAoIW17QyxlVIByOfqqWzciivPKDEW5uUezBG2ju1cDlHq90g/9Vq28XanzYl3A348s/oUr3dW8mlbRbScgMsMDl3nFTzibUU7aninC3qs37TNuXuNc288cspjAQk4DZJyCOwYqnfxtuq1VRGfauWMBcpvU3KvJd72btTXBLR6TxzgnHZjuqPC4qi3Tmqfcbgbl2r2qSftLdy6WJlMDk4x5I1dvqq/TibU/NCjGEvU1baZR9n7i3r/APghB++wHwGTXqrH2KfPORk6/X5ZvVqG6WyntbdYnKlgScrnHlHPbWLir0Xrk1w3MHYqs2ooqXVV1oUBQfMUAqgDAGAKEznnPKNtS3aSGREbQzoyhsZ0lgQGxkZx7aBe3R3fu7NIYWu4ZIIl0BFtirHHIl+sPHtPCgrthdHgt5kYypJDHK0yK0ba9T5Iy5kK+Tk8QgJ/MOqx6O5Vuobia8E3UzPL5UR1vrzpVpDIQNGeACgcKD5tDo8llFzCLxVtrm48JkQwZc5Klo+s1jyfJ4HTw5UHft7o/wDCLqaZZkCXCosqPGzHEefMIkVeIOMMrAYB9VBe7O3dEV7NdawdcUcEaBcdWkeSRnJzk47By7aDlvZsE3scUfWBEWaOVwV1a1iOvq+Y05IHHjy5UFVtXct5jtFvCAr3yJEp6vPVRxggqPKBbVqJ7Oygaba3EcaxpwCKEXPYFGB/agTR0dp+j4rIyKdMivLKY+MgD9Y6+dldXLOT286Cw2ju4etvrklpTPbiBIkAVlUBtQVmOCzEgjOBwoFncvYN2bq1a4VxDY27RxdZCkZ1yaRwVJJM4VRlsj1DtoLnZ24ZjjsY2uNa2s7XMmY+M0raiG87yMMxPb2cqC93v2K17aS2yy9V1oCl9OrC5ywxkcSOHOgkbP2FbQZMFtDESMExxqpI7iQMmgVN1ujzwOSImWORLfX1I6pg4L8AzMZCuQMjyVXOeygm2m5jR7LksFuPLlVw8+jm0pLO2nVzOSPOoO7am6zl7SW1mWKS0jaFesj1qUcKp8kMpDDSOIPeKCLDuIBDaQmcuILjwqVmTjNJ5TcgcINZ1Y48hQS9t7qPcXE04nCs9q1tHmPPV6yS0mdQ1ZHDHD20HXszczqZY5BNwitBaRBUwUPNpQckZJ7MfeaCu3Z3AktrmG4lukmeKN489UwZmfH1ju0jFmwPVQd+zdwjHHYxtcB1tZnuJMx8ZpX1YbOryMFie3s5UEvZm689vczPHdgW805uHj6nLlmUKU6wtgJwB83PZQV+0+jwS3U8vWoYrl0eWN42Y+QNJVWDhdJAHnK2OOOdA57SslnhkhfOmRChxzwwwceugXNh7u3sPUJLtAPBAAFSODQzhRpUSOWbgB2KBnhxoIF5uC8huIvCQLS6n8Ilj6v6wnycxiXVwQ6R+zkDIHfQd+3tyHuWv38IVWvIo4FPVZ6uNMlh541lifVjHbQdG3t2pYU2hPb/AFsk9sltBEq4KKgZcai3lZ1Z7MaaCRu1ubJBJbPPcLKLSEwwIkWgLr06mY6jqbCgcMDhmghbI6PpomtlkvFlhtrh7kJ1GGd31YZ31nygWJ4DH9gl3O5crDaYFyg/SGMN1R1R4GjSTrw6hc4HDmaCcd1SLmKdJQBBam2hXRnSxx9YTnjwAGMDlzoFzam68tpb7NjtxLI9mzMJY4lddRXSS8LSoTq1HBDHBHroL7o42PNb28j3IxPczPPIDjI1YCg44AhQOAOBQNl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/>
          <a:lstStyle>
            <a:lvl1pPr>
              <a:spcBef>
                <a:spcPct val="20000"/>
              </a:spcBef>
              <a:buFont typeface="Arial" charset="0"/>
              <a:defRPr sz="3200">
                <a:solidFill>
                  <a:schemeClr val="bg1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rgbClr val="FFFF00"/>
                </a:solidFill>
                <a:latin typeface="Helvetica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x-none" altLang="x-none" sz="1800">
              <a:solidFill>
                <a:schemeClr val="tx1"/>
              </a:solidFill>
            </a:endParaRPr>
          </a:p>
        </p:txBody>
      </p:sp>
      <p:pic>
        <p:nvPicPr>
          <p:cNvPr id="134165" name="Picture 3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98725"/>
            <a:ext cx="1981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66" name="Picture 39" descr="http://jiraplugins.com/images/customers/intel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32125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67" name="Picture 41" descr="http://www.kitware.com/media/img/Kitwarelogo-gradation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00600"/>
            <a:ext cx="17256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68" name="Picture 43" descr="https://encrypted-tbn0.gstatic.com/images?q=tbn:ANd9GcQJk8aQ11hp-xE1GNQlkLp9l9MNd7SBn32iVL5OJq63m4Dm4yg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32125"/>
            <a:ext cx="1447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69" name="Picture 45" descr="http://www.smarteranalyst.com/logos/msft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22221"/>
          <a:stretch>
            <a:fillRect/>
          </a:stretch>
        </p:blipFill>
        <p:spPr bwMode="auto">
          <a:xfrm>
            <a:off x="609600" y="37179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0" name="Picture 47" descr="http://blogs.nvidia.com/wp-content/uploads/2014/12/NVIDIA-Logo-Blog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9" t="16000" r="21280" b="12000"/>
          <a:stretch>
            <a:fillRect/>
          </a:stretch>
        </p:blipFill>
        <p:spPr bwMode="auto">
          <a:xfrm>
            <a:off x="3352800" y="3032125"/>
            <a:ext cx="6858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1" name="Picture 49" descr="http://challengepost-s3-challengepost.netdna-ssl.com/photos/production/solution_photos/000/029/237/datas/xlarg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" r="5042" b="81133"/>
          <a:stretch>
            <a:fillRect/>
          </a:stretch>
        </p:blipFill>
        <p:spPr bwMode="auto">
          <a:xfrm>
            <a:off x="685800" y="4403725"/>
            <a:ext cx="16002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2" name="Picture 51" descr="http://wiiudaily.com/wp-content/uploads/2014/06/philips-logo-2012-copy.png?a9ac83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98725"/>
            <a:ext cx="121920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3" name="Picture 53" descr="http://www.baincapitalprivateequity.com/sites/default/files/styles/investment_logo/public/Bain_0026_Physio-Control-v2_2.png?itok=t8j7rvr8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2" t="12122" r="19424" b="11111"/>
          <a:stretch>
            <a:fillRect/>
          </a:stretch>
        </p:blipFill>
        <p:spPr bwMode="auto">
          <a:xfrm>
            <a:off x="2667000" y="1905000"/>
            <a:ext cx="4572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4" name="Picture 55" descr="http://astro.multiview.com/userlogo/astro/1107989v1v1.jp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t="28571" r="10059" b="28572"/>
          <a:stretch>
            <a:fillRect/>
          </a:stretch>
        </p:blipFill>
        <p:spPr bwMode="auto">
          <a:xfrm>
            <a:off x="2667000" y="3794125"/>
            <a:ext cx="14478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5" name="Picture 57" descr="SYSTAP, LLC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417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/>
        </p:nvCxnSpPr>
        <p:spPr>
          <a:xfrm flipV="1">
            <a:off x="4572000" y="1219200"/>
            <a:ext cx="0" cy="4648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4177" name="Picture 2" descr="https://www.aruplab.com/files/images/event-logos/arup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800600"/>
            <a:ext cx="8191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8" name="Picture 4" descr="https://encrypted-tbn3.gstatic.com/images?q=tbn:ANd9GcTw3EQ9wmXc5Af9zFFzVX-G0SnK1RnP0_EsGtLbkZz3DrnQZwV8QPBFoqKU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10200"/>
            <a:ext cx="168751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79" name="Picture 6" descr="http://blog.vutara.com/Portals/105436/images/vutara_logo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648200"/>
            <a:ext cx="1633538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80" name="Picture 36" descr="visus-letterhead-logo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05000"/>
            <a:ext cx="1131888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4181" name="Group 40"/>
          <p:cNvGrpSpPr>
            <a:grpSpLocks/>
          </p:cNvGrpSpPr>
          <p:nvPr/>
        </p:nvGrpSpPr>
        <p:grpSpPr bwMode="auto">
          <a:xfrm>
            <a:off x="5334000" y="5181600"/>
            <a:ext cx="903288" cy="422275"/>
            <a:chOff x="5334000" y="5486400"/>
            <a:chExt cx="1143000" cy="533400"/>
          </a:xfrm>
        </p:grpSpPr>
        <p:sp>
          <p:nvSpPr>
            <p:cNvPr id="40" name="Rectangle 39"/>
            <p:cNvSpPr/>
            <p:nvPr/>
          </p:nvSpPr>
          <p:spPr>
            <a:xfrm>
              <a:off x="5334000" y="5486400"/>
              <a:ext cx="11430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2720" eaLnBrk="1" hangingPunct="1">
                <a:defRPr/>
              </a:pPr>
              <a:endParaRPr lang="en-US"/>
            </a:p>
          </p:txBody>
        </p:sp>
        <p:pic>
          <p:nvPicPr>
            <p:cNvPr id="134185" name="Picture 37" descr="numira_logo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2006" y="5559502"/>
              <a:ext cx="966989" cy="387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4182" name="Picture 41" descr="rayscale_change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257800"/>
            <a:ext cx="17414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83" name="Picture 42" descr="vi.gif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905000"/>
            <a:ext cx="9890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236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x-none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Collaborations with National Labs</a:t>
            </a:r>
          </a:p>
        </p:txBody>
      </p:sp>
      <p:pic>
        <p:nvPicPr>
          <p:cNvPr id="135170" name="Picture 2" descr="https://s3.amazonaws.com/chicago_ideas_production/event-lab-host/large/55.jpg?13460883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8" b="29231"/>
          <a:stretch>
            <a:fillRect/>
          </a:stretch>
        </p:blipFill>
        <p:spPr bwMode="auto">
          <a:xfrm>
            <a:off x="457200" y="1600200"/>
            <a:ext cx="20574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1" name="Picture 4" descr="http://climate.envsci.rutgers.edu/GeoMIP/images/PNNL_Logo_FULL_COLOR_RG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86100"/>
            <a:ext cx="24542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2" name="Picture 6" descr="http://qm2011.in2p3.fr/sites/default/files/images/ORNL%20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0"/>
            <a:ext cx="1828800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3" name="Picture 8" descr="http://seeklogo.com/images/L/lanl-los-alamos-national-laboratory-logo-0644943618-seeklogo.com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28000" b="24001"/>
          <a:stretch>
            <a:fillRect/>
          </a:stretch>
        </p:blipFill>
        <p:spPr bwMode="auto">
          <a:xfrm>
            <a:off x="6705600" y="1600200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10" descr="http://www.innovationtrivalley.org/Portals/1/llnl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1" b="28000"/>
          <a:stretch>
            <a:fillRect/>
          </a:stretch>
        </p:blipFill>
        <p:spPr bwMode="auto">
          <a:xfrm>
            <a:off x="4495800" y="1143000"/>
            <a:ext cx="19907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5" name="Picture 12" descr="http://www.webdam.com/wp-content/uploads/2014/02/Berkeley-Lab-log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t="17778" r="11111" b="11111"/>
          <a:stretch>
            <a:fillRect/>
          </a:stretch>
        </p:blipFill>
        <p:spPr bwMode="auto">
          <a:xfrm>
            <a:off x="6553200" y="4495800"/>
            <a:ext cx="1371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14" descr="http://asme.berkeley.edu/wordpress/wp-content/uploads/2013/09/sandia-national-laboratorie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195638"/>
            <a:ext cx="22098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7" name="Picture 16" descr="http://www.censsis.neu.edu/images/logos/INL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5181600"/>
            <a:ext cx="314325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>
            <a:stCxn id="135170" idx="3"/>
            <a:endCxn id="13" idx="1"/>
          </p:cNvCxnSpPr>
          <p:nvPr/>
        </p:nvCxnSpPr>
        <p:spPr>
          <a:xfrm>
            <a:off x="2514600" y="2106613"/>
            <a:ext cx="1255713" cy="105568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35173" idx="1"/>
            <a:endCxn id="13" idx="7"/>
          </p:cNvCxnSpPr>
          <p:nvPr/>
        </p:nvCxnSpPr>
        <p:spPr>
          <a:xfrm flipH="1">
            <a:off x="5278438" y="2057400"/>
            <a:ext cx="1427162" cy="11049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35172" idx="3"/>
            <a:endCxn id="13" idx="3"/>
          </p:cNvCxnSpPr>
          <p:nvPr/>
        </p:nvCxnSpPr>
        <p:spPr>
          <a:xfrm flipV="1">
            <a:off x="2743200" y="4076700"/>
            <a:ext cx="1027113" cy="9715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35175" idx="1"/>
          </p:cNvCxnSpPr>
          <p:nvPr/>
        </p:nvCxnSpPr>
        <p:spPr>
          <a:xfrm flipH="1" flipV="1">
            <a:off x="5334000" y="4038600"/>
            <a:ext cx="1219200" cy="10668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3" idx="6"/>
            <a:endCxn id="135176" idx="1"/>
          </p:cNvCxnSpPr>
          <p:nvPr/>
        </p:nvCxnSpPr>
        <p:spPr>
          <a:xfrm>
            <a:off x="5591175" y="3619500"/>
            <a:ext cx="65722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135171" idx="3"/>
            <a:endCxn id="13" idx="2"/>
          </p:cNvCxnSpPr>
          <p:nvPr/>
        </p:nvCxnSpPr>
        <p:spPr>
          <a:xfrm>
            <a:off x="2835275" y="3619500"/>
            <a:ext cx="622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135174" idx="2"/>
          </p:cNvCxnSpPr>
          <p:nvPr/>
        </p:nvCxnSpPr>
        <p:spPr>
          <a:xfrm flipH="1">
            <a:off x="4800600" y="1673225"/>
            <a:ext cx="690563" cy="13747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35177" idx="0"/>
            <a:endCxn id="13" idx="4"/>
          </p:cNvCxnSpPr>
          <p:nvPr/>
        </p:nvCxnSpPr>
        <p:spPr>
          <a:xfrm flipV="1">
            <a:off x="4524375" y="4267200"/>
            <a:ext cx="0" cy="9144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186" name="Picture 2" descr="http://www.usatlas.bnl.gov/computing/grid/BNLlogo_4web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143000"/>
            <a:ext cx="12779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Connector 29"/>
          <p:cNvCxnSpPr>
            <a:stCxn id="135186" idx="2"/>
          </p:cNvCxnSpPr>
          <p:nvPr/>
        </p:nvCxnSpPr>
        <p:spPr>
          <a:xfrm>
            <a:off x="3457575" y="1676400"/>
            <a:ext cx="733425" cy="13716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457575" y="2971800"/>
            <a:ext cx="2133600" cy="1295400"/>
          </a:xfrm>
          <a:prstGeom prst="ellipse">
            <a:avLst/>
          </a:prstGeom>
          <a:solidFill>
            <a:srgbClr val="0066F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6" rIns="91430" bIns="45716" anchor="ctr"/>
          <a:lstStyle/>
          <a:p>
            <a:pPr algn="ctr" defTabSz="912720" eaLnBrk="1" hangingPunct="1">
              <a:defRPr/>
            </a:pPr>
            <a:endParaRPr lang="en-US"/>
          </a:p>
        </p:txBody>
      </p:sp>
      <p:pic>
        <p:nvPicPr>
          <p:cNvPr id="135189" name="Picture 3" descr="SCI-logo-transparent-white-me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3246438"/>
            <a:ext cx="14478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326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919643" cy="5791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/>
              <a:t>Outreach </a:t>
            </a:r>
            <a:r>
              <a:rPr lang="en-US" b="1" dirty="0">
                <a:solidFill>
                  <a:schemeClr val="bg2"/>
                </a:solidFill>
              </a:rPr>
              <a:t>2017</a:t>
            </a:r>
            <a:endParaRPr lang="en-US" b="1" dirty="0"/>
          </a:p>
        </p:txBody>
      </p:sp>
      <p:sp>
        <p:nvSpPr>
          <p:cNvPr id="228354" name="TextBox 6"/>
          <p:cNvSpPr txBox="1">
            <a:spLocks noChangeArrowheads="1"/>
          </p:cNvSpPr>
          <p:nvPr/>
        </p:nvSpPr>
        <p:spPr bwMode="auto">
          <a:xfrm>
            <a:off x="457200" y="1707911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FF00"/>
                </a:solidFill>
              </a:rPr>
              <a:t>BMES</a:t>
            </a:r>
          </a:p>
        </p:txBody>
      </p:sp>
      <p:sp>
        <p:nvSpPr>
          <p:cNvPr id="228355" name="TextBox 8"/>
          <p:cNvSpPr txBox="1">
            <a:spLocks noChangeArrowheads="1"/>
          </p:cNvSpPr>
          <p:nvPr/>
        </p:nvSpPr>
        <p:spPr bwMode="auto">
          <a:xfrm>
            <a:off x="6019800" y="914400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FF00"/>
                </a:solidFill>
              </a:rPr>
              <a:t>VIS 2017</a:t>
            </a:r>
          </a:p>
        </p:txBody>
      </p:sp>
      <p:sp>
        <p:nvSpPr>
          <p:cNvPr id="228363" name="TextBox 15"/>
          <p:cNvSpPr txBox="1">
            <a:spLocks noChangeArrowheads="1"/>
          </p:cNvSpPr>
          <p:nvPr/>
        </p:nvSpPr>
        <p:spPr bwMode="auto">
          <a:xfrm>
            <a:off x="294351" y="3914320"/>
            <a:ext cx="220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FF00"/>
                </a:solidFill>
              </a:rPr>
              <a:t>IBBM 2017</a:t>
            </a:r>
          </a:p>
        </p:txBody>
      </p:sp>
      <p:sp>
        <p:nvSpPr>
          <p:cNvPr id="13320" name="AutoShape 8" descr="imap://nathang@imap.sci.utah.edu:143/fetch%3EUID%3E/INBOX%3E235055?part=1.2&amp;type=image/jpeg&amp;filename=IMG_66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959" t="9840" r="5722" b="19063"/>
          <a:stretch/>
        </p:blipFill>
        <p:spPr>
          <a:xfrm>
            <a:off x="419100" y="2241311"/>
            <a:ext cx="2324100" cy="148742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963" y="1438275"/>
            <a:ext cx="2394879" cy="397192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0" y="4450725"/>
            <a:ext cx="2099944" cy="117760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451111"/>
            <a:ext cx="2118015" cy="11863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751" y="4447720"/>
            <a:ext cx="2133600" cy="11910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2895600" y="1326911"/>
            <a:ext cx="3124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 err="1">
                <a:solidFill>
                  <a:srgbClr val="FFFF00"/>
                </a:solidFill>
              </a:rPr>
              <a:t>Brainstem.science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860311"/>
            <a:ext cx="3124200" cy="208384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94200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" y="19050"/>
            <a:ext cx="9067800" cy="6699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eaLnBrk="1" hangingPunct="1">
              <a:defRPr/>
            </a:pPr>
            <a:r>
              <a:rPr lang="en-US" altLang="x-none" sz="3600" b="1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Journal Covers (30+)</a:t>
            </a:r>
          </a:p>
        </p:txBody>
      </p:sp>
      <p:pic>
        <p:nvPicPr>
          <p:cNvPr id="128002" name="Picture 4" descr="journal-covers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800100"/>
            <a:ext cx="7805738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News from 2017</a:t>
            </a:r>
          </a:p>
        </p:txBody>
      </p:sp>
      <p:sp>
        <p:nvSpPr>
          <p:cNvPr id="232452" name="TextBox 8"/>
          <p:cNvSpPr txBox="1">
            <a:spLocks noChangeArrowheads="1"/>
          </p:cNvSpPr>
          <p:nvPr/>
        </p:nvSpPr>
        <p:spPr bwMode="auto">
          <a:xfrm>
            <a:off x="4114800" y="1066800"/>
            <a:ext cx="48006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Yiliang</a:t>
            </a:r>
            <a:r>
              <a:rPr lang="en-US" sz="1100" dirty="0">
                <a:solidFill>
                  <a:schemeClr val="bg1"/>
                </a:solidFill>
              </a:rPr>
              <a:t> Shi receives honorable mention for the CRA's Outstanding Undergraduate Research Award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Qi Wu receives Juror Choice Award in the 2017 Teapot Rendering Competition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Rob MacLeod elected President of the Board of Directors for the Computing in Cardiology Society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Technology from “Harry Potter” Movies Brings Magic of Brain into Focus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Best Paper: CANDAR 17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Best Paper: ESPM2 2017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Air Quality &amp; U, Empowering Citizens through Science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Valerio and </a:t>
            </a:r>
            <a:r>
              <a:rPr lang="en-US" sz="1100" dirty="0" err="1">
                <a:solidFill>
                  <a:schemeClr val="bg1"/>
                </a:solidFill>
              </a:rPr>
              <a:t>Kree</a:t>
            </a:r>
            <a:r>
              <a:rPr lang="en-US" sz="1100" dirty="0">
                <a:solidFill>
                  <a:schemeClr val="bg1"/>
                </a:solidFill>
              </a:rPr>
              <a:t> Receive IEEE Visualization 15 Year Test of Time Award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Chuck Hansen Receives the 2017 IEEE Visualization Career Award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2017 NERSC Award for Innovative Use of HPC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Driving Visualization at the SH/EAHP Workshop 2017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SCI Acquires </a:t>
            </a:r>
            <a:r>
              <a:rPr lang="en-US" sz="1100" dirty="0" err="1">
                <a:solidFill>
                  <a:schemeClr val="bg1"/>
                </a:solidFill>
              </a:rPr>
              <a:t>Nvidia</a:t>
            </a:r>
            <a:r>
              <a:rPr lang="en-US" sz="1100" dirty="0">
                <a:solidFill>
                  <a:schemeClr val="bg1"/>
                </a:solidFill>
              </a:rPr>
              <a:t> DGX-1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Snapshots of Life: Muscling in on Development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Research Initiative Seeks to Understand Neural Pathways in Deep Brain Stimulation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Miriah Meyer Interviewed at Women in Data Science 2017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Mike Kirby Honored Among Top Researchers at the University of Utah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Combating Wear and Tear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Best Paper Award at SIGCSE 2017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Early Science Projects for Aurora Supercomputer Announced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SCI Alum Thiago </a:t>
            </a:r>
            <a:r>
              <a:rPr lang="en-US" sz="1100" dirty="0" err="1">
                <a:solidFill>
                  <a:schemeClr val="bg1"/>
                </a:solidFill>
              </a:rPr>
              <a:t>Ize</a:t>
            </a:r>
            <a:r>
              <a:rPr lang="en-US" sz="1100" dirty="0">
                <a:solidFill>
                  <a:schemeClr val="bg1"/>
                </a:solidFill>
              </a:rPr>
              <a:t> to Receive Technical Oscar</a:t>
            </a:r>
          </a:p>
          <a:p>
            <a:pPr marL="182880">
              <a:buFont typeface="Arial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 Rob MacLeod Elected as a Fellow of the American Institute for Medical and Biological Engineering (AIMBE)</a:t>
            </a:r>
            <a:endParaRPr lang="en-US" sz="11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1066800"/>
            <a:ext cx="1828800" cy="1146048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0"/>
          <a:stretch/>
        </p:blipFill>
        <p:spPr>
          <a:xfrm>
            <a:off x="457199" y="3508745"/>
            <a:ext cx="1828800" cy="114250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4" r="1541"/>
          <a:stretch/>
        </p:blipFill>
        <p:spPr>
          <a:xfrm>
            <a:off x="457199" y="2286000"/>
            <a:ext cx="1828800" cy="114300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4724400"/>
            <a:ext cx="1828800" cy="1146048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4724400"/>
            <a:ext cx="1828800" cy="1146047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3505200"/>
            <a:ext cx="1828800" cy="1146048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6800"/>
            <a:ext cx="1823936" cy="11430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286001"/>
            <a:ext cx="1828800" cy="1146048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40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Institute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4" y="914400"/>
            <a:ext cx="899763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0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Shape 989"/>
          <p:cNvSpPr>
            <a:spLocks noGrp="1"/>
          </p:cNvSpPr>
          <p:nvPr>
            <p:ph type="title"/>
          </p:nvPr>
        </p:nvSpPr>
        <p:spPr>
          <a:xfrm>
            <a:off x="74612" y="0"/>
            <a:ext cx="8764588" cy="1238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>
              <a:defRPr>
                <a:effectLst/>
              </a:defRPr>
            </a:pPr>
            <a:r>
              <a:t>Research Cores</a:t>
            </a:r>
          </a:p>
        </p:txBody>
      </p:sp>
      <p:pic>
        <p:nvPicPr>
          <p:cNvPr id="990" name="cores1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91" name="Shape 991"/>
          <p:cNvSpPr/>
          <p:nvPr/>
        </p:nvSpPr>
        <p:spPr>
          <a:xfrm>
            <a:off x="3886200" y="2819400"/>
            <a:ext cx="1295400" cy="1295400"/>
          </a:xfrm>
          <a:prstGeom prst="ellipse">
            <a:avLst/>
          </a:prstGeom>
          <a:solidFill>
            <a:srgbClr val="FFFB00"/>
          </a:solidFill>
          <a:ln w="127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marL="40639" marR="40639" defTabSz="914400" eaLnBrk="1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2" name="Shape 992"/>
          <p:cNvSpPr/>
          <p:nvPr/>
        </p:nvSpPr>
        <p:spPr>
          <a:xfrm>
            <a:off x="3733800" y="2286000"/>
            <a:ext cx="1689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FFFFFF"/>
              </a:buClr>
              <a:buFont typeface="Helvetica"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Visualization</a:t>
            </a:r>
          </a:p>
        </p:txBody>
      </p:sp>
      <p:sp>
        <p:nvSpPr>
          <p:cNvPr id="993" name="Shape 993"/>
          <p:cNvSpPr/>
          <p:nvPr/>
        </p:nvSpPr>
        <p:spPr>
          <a:xfrm>
            <a:off x="3048000" y="4095750"/>
            <a:ext cx="1689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>
            <a:lvl1pPr marL="40639" marR="40639" algn="ctr" defTabSz="914400">
              <a:buClr>
                <a:srgbClr val="FFFFFF"/>
              </a:buClr>
              <a:buFont typeface="Helvetica"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pPr eaLnBrk="1" fontAlgn="auto">
              <a:spcBef>
                <a:spcPts val="0"/>
              </a:spcBef>
              <a:spcAft>
                <a:spcPts val="0"/>
              </a:spcAft>
            </a:pPr>
            <a:r>
              <a:rPr kern="0">
                <a:latin typeface="Helvetica"/>
                <a:ea typeface="Helvetica"/>
                <a:cs typeface="Helvetica"/>
                <a:sym typeface="Helvetica"/>
              </a:rPr>
              <a:t>Computing</a:t>
            </a:r>
          </a:p>
        </p:txBody>
      </p:sp>
      <p:sp>
        <p:nvSpPr>
          <p:cNvPr id="994" name="Shape 994"/>
          <p:cNvSpPr/>
          <p:nvPr/>
        </p:nvSpPr>
        <p:spPr>
          <a:xfrm>
            <a:off x="4343400" y="4038600"/>
            <a:ext cx="1689100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ctr" defTabSz="914400" eaLnBrk="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"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rPr sz="2000" ker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Image</a:t>
            </a:r>
          </a:p>
          <a:p>
            <a:pPr marL="40639" marR="40639" algn="ctr" defTabSz="914400" eaLnBrk="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"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rPr sz="2000" ker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Analysis</a:t>
            </a:r>
          </a:p>
        </p:txBody>
      </p:sp>
      <p:sp>
        <p:nvSpPr>
          <p:cNvPr id="995" name="Shape 995"/>
          <p:cNvSpPr/>
          <p:nvPr/>
        </p:nvSpPr>
        <p:spPr>
          <a:xfrm>
            <a:off x="3886200" y="3276600"/>
            <a:ext cx="1384300" cy="461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0639" marR="40639" algn="ctr" defTabSz="914400" eaLnBrk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"/>
              <a:buNone/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sz="1200" b="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Scientific Data</a:t>
            </a:r>
          </a:p>
          <a:p>
            <a:pPr marL="40639" marR="40639" algn="ctr" defTabSz="914400" eaLnBrk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"/>
              <a:buNone/>
              <a:defRPr b="1">
                <a:uFill>
                  <a:solidFill>
                    <a:srgbClr val="000000"/>
                  </a:solidFill>
                </a:uFill>
              </a:defRPr>
            </a:pPr>
            <a:r>
              <a:rPr sz="1200" b="1" ker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Management</a:t>
            </a:r>
          </a:p>
        </p:txBody>
      </p:sp>
      <p:pic>
        <p:nvPicPr>
          <p:cNvPr id="996" name="Peterson_JRP-ICCS2013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5257800"/>
            <a:ext cx="2514600" cy="1203325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997" name="UUSCI-2011-007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343400"/>
            <a:ext cx="1828800" cy="976313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998" name="Mirzaee_JNA2011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4648200"/>
            <a:ext cx="1228725" cy="920750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999" name="Potter_VisViewpoints2013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0" y="401637"/>
            <a:ext cx="1143000" cy="984251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0" name="SCIRun_mixing.png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352800"/>
            <a:ext cx="1985963" cy="1112838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1" name="20x24_1.png"/>
          <p:cNvPicPr>
            <a:picLocks/>
          </p:cNvPicPr>
          <p:nvPr/>
        </p:nvPicPr>
        <p:blipFill>
          <a:blip r:embed="rId8"/>
          <a:srcRect t="11111" b="16667"/>
          <a:stretch>
            <a:fillRect/>
          </a:stretch>
        </p:blipFill>
        <p:spPr>
          <a:xfrm>
            <a:off x="4114800" y="76200"/>
            <a:ext cx="1898650" cy="1143000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2" name="astrophysics_magnetic_fields_2.png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905000" y="609600"/>
            <a:ext cx="1219200" cy="1354138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3" name="24x30_1.png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6172200" y="457200"/>
            <a:ext cx="1096963" cy="1373188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4" name="biomesh-torso.png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00" y="2876550"/>
            <a:ext cx="1905000" cy="1184275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5" name="pacificvis11.png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990600" y="2514600"/>
            <a:ext cx="2057400" cy="771525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6" name="10x13_3.png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2743200" y="2971800"/>
            <a:ext cx="879475" cy="1143001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7" name="10x13_6.png"/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724400" y="4800600"/>
            <a:ext cx="1114425" cy="1447800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8" name="image.png"/>
          <p:cNvPicPr>
            <a:picLocks/>
          </p:cNvPicPr>
          <p:nvPr/>
        </p:nvPicPr>
        <p:blipFill>
          <a:blip r:embed="rId15"/>
          <a:srcRect l="17347" t="23333" r="18707" b="3938"/>
          <a:stretch>
            <a:fillRect/>
          </a:stretch>
        </p:blipFill>
        <p:spPr>
          <a:xfrm>
            <a:off x="4648200" y="1143000"/>
            <a:ext cx="1752600" cy="1119188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09" name="image.png"/>
          <p:cNvPicPr>
            <a:picLocks/>
          </p:cNvPicPr>
          <p:nvPr/>
        </p:nvPicPr>
        <p:blipFill>
          <a:blip r:embed="rId16"/>
          <a:srcRect r="807"/>
          <a:stretch>
            <a:fillRect/>
          </a:stretch>
        </p:blipFill>
        <p:spPr>
          <a:xfrm>
            <a:off x="2895600" y="1295400"/>
            <a:ext cx="1600200" cy="914400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10" name="Kim_JofNeuroscienceMethods2012.png"/>
          <p:cNvPicPr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6553200" y="2286000"/>
            <a:ext cx="1447800" cy="1135063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11" name="Short_NIMG-12-1102R1.jpg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0" y="5029200"/>
            <a:ext cx="1427163" cy="1066800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  <p:pic>
        <p:nvPicPr>
          <p:cNvPr id="1012" name="dir_tibia.png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3962400"/>
            <a:ext cx="1752600" cy="1176338"/>
          </a:xfrm>
          <a:prstGeom prst="rect">
            <a:avLst/>
          </a:prstGeom>
          <a:ln w="12700">
            <a:miter lim="400000"/>
          </a:ln>
          <a:effectLst>
            <a:outerShdw blurRad="63500" dist="38100" dir="2700000" rotWithShape="0">
              <a:srgbClr val="929292">
                <a:alpha val="3999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91513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grayscl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88472"/>
            <a:ext cx="7886699" cy="155665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FY’17 Proposals Summary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51" y="1885587"/>
            <a:ext cx="8962698" cy="11505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51" y="3162480"/>
            <a:ext cx="8962698" cy="34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61" y="391548"/>
            <a:ext cx="5736833" cy="1420491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758425"/>
            <a:ext cx="7886700" cy="3732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>
            <a:off x="0" y="5372101"/>
            <a:ext cx="1485900" cy="1485900"/>
          </a:xfrm>
          <a:prstGeom prst="rect">
            <a:avLst/>
          </a:prstGeom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19300" y="6492875"/>
            <a:ext cx="7124700" cy="365125"/>
          </a:xfrm>
        </p:spPr>
        <p:txBody>
          <a:bodyPr/>
          <a:lstStyle/>
          <a:p>
            <a:pPr algn="r"/>
            <a:r>
              <a:rPr lang="en-US" sz="1600" b="1" dirty="0">
                <a:solidFill>
                  <a:srgbClr val="FCD759"/>
                </a:solidFill>
                <a:latin typeface="Trebuchet MS" panose="020B0603020202020204" pitchFamily="34" charset="0"/>
              </a:rPr>
              <a:t>Scientific Computing &amp; Imaging Institute Faculty Retreat</a:t>
            </a:r>
          </a:p>
        </p:txBody>
      </p:sp>
    </p:spTree>
    <p:extLst>
      <p:ext uri="{BB962C8B-B14F-4D97-AF65-F5344CB8AC3E}">
        <p14:creationId xmlns:p14="http://schemas.microsoft.com/office/powerpoint/2010/main" val="87638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33333E-6 C 0.01823 3.33333E-6 0.03333 -0.09352 0.03333 -0.20718 C 0.03333 -0.34167 0.01667 -0.38959 0.0066 -0.41042 L -0.00677 -0.43102 C -0.01667 -0.45186 -0.03316 -0.50371 -0.03316 -0.65533 C -0.03316 -0.75209 -0.0184 -0.86204 1.38778E-17 -0.86204 C 0.01823 -0.86204 0.03333 -0.75209 0.03333 -0.65533 C 0.03333 -0.50371 0.01667 -0.45186 0.0066 -0.43102 L -0.00677 -0.41042 C -0.01667 -0.38959 -0.03316 -0.34167 -0.03316 -0.20718 C -0.03316 -0.09352 -0.0184 3.33333E-6 1.38778E-17 3.33333E-6 Z " pathEditMode="relative" rAng="0" ptsTypes="AAAAAA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FY2015 Proposals Summary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628650" y="2869061"/>
            <a:ext cx="3899105" cy="2620911"/>
          </a:xfrm>
          <a:prstGeom prst="rect">
            <a:avLst/>
          </a:prstGeom>
          <a:ln w="57150">
            <a:solidFill>
              <a:schemeClr val="accent5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869061"/>
            <a:ext cx="3886200" cy="262091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400" b="1" dirty="0"/>
              <a:t>Submitted: 56</a:t>
            </a:r>
          </a:p>
          <a:p>
            <a:pPr marL="0" indent="0">
              <a:buNone/>
            </a:pPr>
            <a:endParaRPr lang="en-US" sz="450" dirty="0"/>
          </a:p>
          <a:p>
            <a:pPr marL="0" indent="0" algn="ctr">
              <a:buNone/>
            </a:pPr>
            <a:r>
              <a:rPr lang="en-US" dirty="0"/>
              <a:t>Incoming </a:t>
            </a:r>
            <a:r>
              <a:rPr lang="en-US" dirty="0" err="1"/>
              <a:t>Subawards</a:t>
            </a:r>
            <a:r>
              <a:rPr lang="en-US" dirty="0"/>
              <a:t>: 21</a:t>
            </a:r>
          </a:p>
          <a:p>
            <a:pPr marL="0" indent="0" algn="ctr">
              <a:buNone/>
            </a:pPr>
            <a:r>
              <a:rPr lang="en-US" dirty="0"/>
              <a:t>NSF: 14</a:t>
            </a:r>
          </a:p>
          <a:p>
            <a:pPr marL="0" indent="0" algn="ctr">
              <a:buNone/>
            </a:pPr>
            <a:r>
              <a:rPr lang="en-US" dirty="0"/>
              <a:t>NIH: 7</a:t>
            </a:r>
          </a:p>
          <a:p>
            <a:pPr marL="0" indent="0" algn="ctr">
              <a:buNone/>
            </a:pPr>
            <a:r>
              <a:rPr lang="en-US" dirty="0"/>
              <a:t>DOE/National Labs: 5</a:t>
            </a:r>
          </a:p>
          <a:p>
            <a:pPr marL="0" indent="0" algn="ctr">
              <a:buNone/>
            </a:pPr>
            <a:r>
              <a:rPr lang="en-US" dirty="0"/>
              <a:t>Other: 9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27754" y="2869061"/>
            <a:ext cx="3987596" cy="2620911"/>
          </a:xfrm>
          <a:prstGeom prst="rect">
            <a:avLst/>
          </a:prstGeom>
          <a:ln w="381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869061"/>
            <a:ext cx="3886200" cy="262091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400" b="1" dirty="0"/>
              <a:t>Awarded: 21 (38%)</a:t>
            </a:r>
          </a:p>
          <a:p>
            <a:pPr marL="0" indent="0">
              <a:buNone/>
            </a:pPr>
            <a:endParaRPr lang="en-US" sz="450" dirty="0"/>
          </a:p>
          <a:p>
            <a:pPr marL="0" indent="0" algn="ctr">
              <a:buNone/>
            </a:pPr>
            <a:r>
              <a:rPr lang="en-US" dirty="0"/>
              <a:t>Incoming </a:t>
            </a:r>
            <a:r>
              <a:rPr lang="en-US" dirty="0" err="1"/>
              <a:t>Subawards</a:t>
            </a:r>
            <a:r>
              <a:rPr lang="en-US" dirty="0"/>
              <a:t>: 5</a:t>
            </a:r>
          </a:p>
          <a:p>
            <a:pPr marL="0" indent="0" algn="ctr">
              <a:buNone/>
            </a:pPr>
            <a:r>
              <a:rPr lang="en-US" dirty="0"/>
              <a:t>DOE/National Labs: 5</a:t>
            </a:r>
          </a:p>
          <a:p>
            <a:pPr marL="0" indent="0" algn="ctr">
              <a:buNone/>
            </a:pPr>
            <a:r>
              <a:rPr lang="en-US" dirty="0"/>
              <a:t>NIH: 3</a:t>
            </a:r>
          </a:p>
          <a:p>
            <a:pPr marL="0" indent="0" algn="ctr">
              <a:buNone/>
            </a:pPr>
            <a:r>
              <a:rPr lang="en-US" dirty="0"/>
              <a:t>NSF: 3</a:t>
            </a:r>
          </a:p>
          <a:p>
            <a:pPr marL="0" indent="0" algn="ctr">
              <a:buNone/>
            </a:pPr>
            <a:r>
              <a:rPr lang="en-US" dirty="0"/>
              <a:t>Other: 5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0549" y="1874889"/>
            <a:ext cx="7654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/>
              <a:t>Funding requested:   $50,382,945</a:t>
            </a:r>
          </a:p>
          <a:p>
            <a:pPr algn="ctr"/>
            <a:r>
              <a:rPr lang="en-US" sz="2100" b="1" dirty="0"/>
              <a:t>Funding awarded:     $16,244,905   (32%)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4015133"/>
            <a:ext cx="876640" cy="147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6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5563" y="22225"/>
            <a:ext cx="9067800" cy="6699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eaLnBrk="1" hangingPunct="1">
              <a:defRPr/>
            </a:pPr>
            <a:r>
              <a:rPr lang="en-US" altLang="x-none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SCI Institute Highlights 2017 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763000" cy="5005387"/>
          </a:xfrm>
        </p:spPr>
        <p:txBody>
          <a:bodyPr/>
          <a:lstStyle/>
          <a:p>
            <a:pPr eaLnBrk="1" hangingPunct="1">
              <a:lnSpc>
                <a:spcPct val="78000"/>
              </a:lnSpc>
            </a:pPr>
            <a:endParaRPr lang="en-US" altLang="x-none" sz="2400" dirty="0">
              <a:latin typeface="Helvetica" charset="0"/>
              <a:ea typeface="ＭＳ Ｐゴシック" charset="-128"/>
            </a:endParaRPr>
          </a:p>
          <a:p>
            <a:pPr eaLnBrk="1" hangingPunct="1">
              <a:lnSpc>
                <a:spcPct val="78000"/>
              </a:lnSpc>
            </a:pPr>
            <a:r>
              <a:rPr lang="en-US" altLang="x-none" sz="2400" dirty="0">
                <a:latin typeface="Helvetica" charset="0"/>
                <a:ea typeface="ＭＳ Ｐゴシック" charset="-128"/>
              </a:rPr>
              <a:t>Chuck receives IEEE Visualization Career Award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Valerio and </a:t>
            </a:r>
            <a:r>
              <a:rPr lang="en-US" sz="2400" dirty="0" err="1"/>
              <a:t>Kree</a:t>
            </a:r>
            <a:r>
              <a:rPr lang="en-US" sz="2400" dirty="0"/>
              <a:t> Receive IEEE Visualization 15 Year Test of Time Award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400" dirty="0">
                <a:latin typeface="Helvetica" charset="0"/>
                <a:ea typeface="ＭＳ Ｐゴシック" charset="-128"/>
              </a:rPr>
              <a:t>Alex receives NSF CAREER Award</a:t>
            </a:r>
          </a:p>
          <a:p>
            <a:r>
              <a:rPr lang="en-US" sz="2400" dirty="0"/>
              <a:t>Rob elected President of the Board of Directors for the Computing in Cardiology Society 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Best Paper at the Fifth International Symposium on Computing and Networking 2017 (TAJO, Aaron, Mike and Martin) </a:t>
            </a:r>
            <a:endParaRPr lang="en-US" altLang="x-none" sz="2400" dirty="0">
              <a:latin typeface="Helvetica" charset="0"/>
              <a:ea typeface="ＭＳ Ｐゴシック" charset="-128"/>
            </a:endParaRP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Best Paper at IEEE ESPM2 2017 (Bradley, Alan, John, and Martin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Best Paper at SIGCSE 2017 (Nina and Erik Brunvand)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2017 NERSC Award for Innovative Use of HPC (</a:t>
            </a:r>
            <a:r>
              <a:rPr lang="en-US" sz="2400" dirty="0" err="1"/>
              <a:t>Yarden</a:t>
            </a:r>
            <a:r>
              <a:rPr lang="en-US" sz="2400" dirty="0"/>
              <a:t> et al.)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Technical Oscar (Thiago </a:t>
            </a:r>
            <a:r>
              <a:rPr lang="en-US" sz="2400" dirty="0" err="1"/>
              <a:t>Ize</a:t>
            </a:r>
            <a:r>
              <a:rPr lang="en-US" sz="2400" dirty="0"/>
              <a:t>)</a:t>
            </a:r>
          </a:p>
          <a:p>
            <a:pPr eaLnBrk="1" hangingPunct="1">
              <a:lnSpc>
                <a:spcPct val="78000"/>
              </a:lnSpc>
            </a:pPr>
            <a:r>
              <a:rPr lang="en-US" sz="2400" dirty="0"/>
              <a:t>CRA Outstanding Undergraduate Research Award Honorable Mention (</a:t>
            </a:r>
            <a:r>
              <a:rPr lang="en-US" sz="2400" dirty="0" err="1"/>
              <a:t>Yiliang</a:t>
            </a:r>
            <a:r>
              <a:rPr lang="en-US" sz="2400" dirty="0"/>
              <a:t> Shi)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400" dirty="0">
                <a:latin typeface="Helvetica" charset="0"/>
                <a:ea typeface="ＭＳ Ｐゴシック" charset="-128"/>
              </a:rPr>
              <a:t>SCI Institute history to appear in Cooley Collection (300+ pages)</a:t>
            </a:r>
          </a:p>
          <a:p>
            <a:pPr eaLnBrk="1" hangingPunct="1">
              <a:lnSpc>
                <a:spcPct val="78000"/>
              </a:lnSpc>
            </a:pPr>
            <a:endParaRPr lang="en-US" altLang="x-none" sz="2400" dirty="0">
              <a:latin typeface="Helvetica" charset="0"/>
              <a:ea typeface="ＭＳ Ｐゴシック" charset="-128"/>
            </a:endParaRPr>
          </a:p>
          <a:p>
            <a:pPr eaLnBrk="1" hangingPunct="1">
              <a:lnSpc>
                <a:spcPct val="78000"/>
              </a:lnSpc>
            </a:pPr>
            <a:endParaRPr lang="en-US" altLang="x-none" sz="2400" dirty="0">
              <a:latin typeface="Helvetica" charset="0"/>
              <a:ea typeface="ＭＳ Ｐゴシック" charset="-128"/>
            </a:endParaRPr>
          </a:p>
          <a:p>
            <a:pPr eaLnBrk="1" hangingPunct="1">
              <a:lnSpc>
                <a:spcPct val="78000"/>
              </a:lnSpc>
            </a:pPr>
            <a:endParaRPr lang="en-US" altLang="x-none" sz="2400" dirty="0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Cooley Collection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59889" y="801310"/>
            <a:ext cx="8074512" cy="5447090"/>
            <a:chOff x="914400" y="990600"/>
            <a:chExt cx="7315201" cy="4934857"/>
          </a:xfrm>
        </p:grpSpPr>
        <p:sp>
          <p:nvSpPr>
            <p:cNvPr id="31" name="Rectangle 30"/>
            <p:cNvSpPr/>
            <p:nvPr/>
          </p:nvSpPr>
          <p:spPr>
            <a:xfrm>
              <a:off x="914400" y="990600"/>
              <a:ext cx="18288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3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3" name="Picture 2" descr="C:\Users\Chris\AppData\Local\Microsoft\Windows\INetCache\Content.Word\Johnson and Pershing.tif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2971800"/>
              <a:ext cx="1904292" cy="15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C:\Users\Humprof\Downloads\scicrudecolor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066800"/>
              <a:ext cx="1340578" cy="5569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</p:pic>
        <p:pic>
          <p:nvPicPr>
            <p:cNvPr id="6" name="Picture 5" descr="C:\Users\Chris\AppData\Local\Microsoft\Windows\INetCache\Content.Word\Chuck-skiing.gif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4153979"/>
              <a:ext cx="1905000" cy="17276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6" descr="C:\Users\Chris\AppData\Local\Microsoft\Windows\INetCache\Content.Word\Beazley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8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 descr="C:\Users\Chris\AppData\Local\Microsoft\Windows\INetCache\Content.Word\Gharpure.jp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 descr="C:\Users\Chris\AppData\Local\Microsoft\Windows\INetCache\Content.Word\Johnson.jp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6701" y="990600"/>
              <a:ext cx="712299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9" descr="C:\Users\Chris\AppData\Local\Microsoft\Windows\INetCache\Content.Word\Livnat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 descr="C:\Users\Chris\AppData\Local\Microsoft\Windows\INetCache\Content.Word\MacLeod_1.jpg"/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6" r="10647"/>
            <a:stretch/>
          </p:blipFill>
          <p:spPr bwMode="auto">
            <a:xfrm>
              <a:off x="7364186" y="2930769"/>
              <a:ext cx="859971" cy="15650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 descr="C:\Users\Chris\AppData\Local\Microsoft\Windows\INetCache\Content.Word\Parker.jp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 descr="C:\Users\Chris\AppData\Local\Microsoft\Windows\INetCache\Content.Word\Schmidt.jpg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 descr="C:\Users\Chris\AppData\Local\Microsoft\Windows\INetCache\Content.Word\Shen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 descr="C:\Users\Chris\AppData\Local\Microsoft\Windows\INetCache\Content.Word\Sloan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19812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 descr="C:\Users\Chris\AppData\Local\Microsoft\Windows\INetCache\Content.Word\Weinstein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9906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 descr="kepler"/>
            <p:cNvPicPr/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06" t="34091" r="38100" b="34091"/>
            <a:stretch/>
          </p:blipFill>
          <p:spPr bwMode="auto">
            <a:xfrm>
              <a:off x="7620000" y="1981200"/>
              <a:ext cx="609601" cy="990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 descr="MacLeod, Johnson, Matheson"/>
            <p:cNvPicPr/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0"/>
            <a:stretch/>
          </p:blipFill>
          <p:spPr bwMode="auto">
            <a:xfrm>
              <a:off x="2743200" y="2008414"/>
              <a:ext cx="2971800" cy="19298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 descr="C:\Users\Chris\AppData\Local\Microsoft\Windows\INetCache\Content.Word\Khenpo Konchog Monlam .jpg"/>
            <p:cNvPicPr/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24" b="10758"/>
            <a:stretch/>
          </p:blipFill>
          <p:spPr bwMode="auto">
            <a:xfrm>
              <a:off x="4267200" y="4953001"/>
              <a:ext cx="1600200" cy="9567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 descr="C:\Users\Chris\AppData\Local\Microsoft\Windows\INetCache\Content.Word\Gerig_Student.jpg"/>
            <p:cNvPicPr/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59" b="11761"/>
            <a:stretch/>
          </p:blipFill>
          <p:spPr bwMode="auto">
            <a:xfrm>
              <a:off x="2743200" y="4953000"/>
              <a:ext cx="1592790" cy="948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 descr="C:\Users\Chris\AppData\Local\Microsoft\Windows\INetCache\Content.Word\Johnson_MacLeod cycling.jpeg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76400"/>
              <a:ext cx="1831473" cy="12178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4" descr="C:\Users\Chris\AppData\Local\Microsoft\Windows\INetCache\Content.Word\Vis Design Lab group run.jpg"/>
            <p:cNvPicPr/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12"/>
            <a:stretch/>
          </p:blipFill>
          <p:spPr bwMode="auto">
            <a:xfrm>
              <a:off x="2743200" y="3886200"/>
              <a:ext cx="1883035" cy="10618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 descr="C:\Users\Chris\AppData\Local\Microsoft\Windows\INetCache\Content.Word\Kelly, Portniaguine, Whitaker.jpg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1" y="2895600"/>
              <a:ext cx="1828800" cy="12507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 descr="C:\Users\Chris\AppData\Local\Microsoft\Windows\INetCache\Content.Word\Warnock Engr.jpg"/>
            <p:cNvPicPr/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5" t="21053" r="8270" b="13116"/>
            <a:stretch/>
          </p:blipFill>
          <p:spPr bwMode="auto">
            <a:xfrm>
              <a:off x="5715000" y="4495800"/>
              <a:ext cx="2509157" cy="14296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Picture 28" descr="C:\Users\Chris\AppData\Local\Microsoft\Windows\INetCache\Content.Word\Greg Jones-VR.JPG"/>
            <p:cNvPicPr/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366" y="3886200"/>
              <a:ext cx="1093634" cy="1066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68" t="21825" r="32491" b="6572"/>
            <a:stretch/>
          </p:blipFill>
          <p:spPr>
            <a:xfrm>
              <a:off x="7081156" y="1986642"/>
              <a:ext cx="538843" cy="1017815"/>
            </a:xfrm>
            <a:prstGeom prst="rect">
              <a:avLst/>
            </a:prstGeom>
          </p:spPr>
        </p:pic>
        <p:pic>
          <p:nvPicPr>
            <p:cNvPr id="12" name="Picture 11" descr="C:\Users\Chris\AppData\Local\Microsoft\Windows\INetCache\Content.Word\McAllister.jpg"/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1981200"/>
              <a:ext cx="685801" cy="102298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95160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688" y="0"/>
            <a:ext cx="9067800" cy="6699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eaLnBrk="1" hangingPunct="1">
              <a:defRPr/>
            </a:pPr>
            <a:r>
              <a:rPr lang="en-US" altLang="x-none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elvetica" charset="0"/>
                <a:ea typeface="ＭＳ Ｐゴシック" charset="-128"/>
              </a:rPr>
              <a:t>Research Awards and Recognition</a:t>
            </a:r>
          </a:p>
        </p:txBody>
      </p:sp>
      <p:sp>
        <p:nvSpPr>
          <p:cNvPr id="1177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610600" cy="4992688"/>
          </a:xfrm>
        </p:spPr>
        <p:txBody>
          <a:bodyPr/>
          <a:lstStyle/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Over 49 Best Paper or Best Panel Awards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IEEE Technical Achievement Award for Visualization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2 IEEE Visualization Career Award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5 Fellows: American Institute for Medical and Biological Engineers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3 Fellows: Institute for Electrical and Electronic Engineers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Fellow: American Association for the Advancement of Science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Fellow: Society of Industrial and Applied Mathematics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Fellow: American Society of Mechanical Engineers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Fellow: Department of Energy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6 NSF CAREER Awards + 1 NSF NYI and 1 NSF PFF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3 Distinguished Alumni Awards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TR 35 Award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Microsoft Faculty Fellow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Charles Babbage Award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Sidney </a:t>
            </a:r>
            <a:r>
              <a:rPr lang="en-US" altLang="x-none" sz="2000" dirty="0" err="1">
                <a:latin typeface="Helvetica" charset="0"/>
                <a:ea typeface="ＭＳ Ｐゴシック" charset="-128"/>
              </a:rPr>
              <a:t>Fernbach</a:t>
            </a:r>
            <a:r>
              <a:rPr lang="en-US" altLang="x-none" sz="2000" dirty="0">
                <a:latin typeface="Helvetica" charset="0"/>
                <a:ea typeface="ＭＳ Ｐゴシック" charset="-128"/>
              </a:rPr>
              <a:t> Award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Rosenblatt Prize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IBM Faculty Awards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 err="1">
                <a:latin typeface="Helvetica" charset="0"/>
                <a:ea typeface="ＭＳ Ｐゴシック" charset="-128"/>
              </a:rPr>
              <a:t>PopTech</a:t>
            </a:r>
            <a:r>
              <a:rPr lang="en-US" altLang="x-none" sz="2000" dirty="0">
                <a:latin typeface="Helvetica" charset="0"/>
                <a:ea typeface="ＭＳ Ｐゴシック" charset="-128"/>
              </a:rPr>
              <a:t> Science Fellow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TED Fellow</a:t>
            </a:r>
          </a:p>
          <a:p>
            <a:pPr eaLnBrk="1" hangingPunct="1">
              <a:lnSpc>
                <a:spcPct val="78000"/>
              </a:lnSpc>
            </a:pPr>
            <a:r>
              <a:rPr lang="en-US" altLang="x-none" sz="2000" dirty="0">
                <a:latin typeface="Helvetica" charset="0"/>
                <a:ea typeface="ＭＳ Ｐゴシック" charset="-128"/>
              </a:rPr>
              <a:t>2 HPC Wire People to Watch</a:t>
            </a:r>
          </a:p>
          <a:p>
            <a:pPr eaLnBrk="1" hangingPunct="1">
              <a:lnSpc>
                <a:spcPct val="78000"/>
              </a:lnSpc>
            </a:pPr>
            <a:endParaRPr lang="en-US" altLang="x-none" sz="2000" dirty="0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  <p:transition/>
</p:sld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theme/theme1.xml><?xml version="1.0" encoding="utf-8"?>
<a:theme xmlns:a="http://schemas.openxmlformats.org/drawingml/2006/main" name="sci-blue">
  <a:themeElements>
    <a:clrScheme name="Custom 2">
      <a:dk1>
        <a:srgbClr val="002060"/>
      </a:dk1>
      <a:lt1>
        <a:srgbClr val="FFFFFF"/>
      </a:lt1>
      <a:dk2>
        <a:srgbClr val="FFC000"/>
      </a:dk2>
      <a:lt2>
        <a:srgbClr val="FFFF00"/>
      </a:lt2>
      <a:accent1>
        <a:srgbClr val="0000FF"/>
      </a:accent1>
      <a:accent2>
        <a:srgbClr val="FFFF00"/>
      </a:accent2>
      <a:accent3>
        <a:srgbClr val="002060"/>
      </a:accent3>
      <a:accent4>
        <a:srgbClr val="E36C09"/>
      </a:accent4>
      <a:accent5>
        <a:srgbClr val="632423"/>
      </a:accent5>
      <a:accent6>
        <a:srgbClr val="FFFFFF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Tempmod">
  <a:themeElements>
    <a:clrScheme name="Tempmod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Tempmod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Tempmo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mo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mod 8">
        <a:dk1>
          <a:srgbClr val="000000"/>
        </a:dk1>
        <a:lt1>
          <a:srgbClr val="FFFF00"/>
        </a:lt1>
        <a:dk2>
          <a:srgbClr val="0000FF"/>
        </a:dk2>
        <a:lt2>
          <a:srgbClr val="FFFF00"/>
        </a:lt2>
        <a:accent1>
          <a:srgbClr val="9999FF"/>
        </a:accent1>
        <a:accent2>
          <a:srgbClr val="FFFFFF"/>
        </a:accent2>
        <a:accent3>
          <a:srgbClr val="AAAAFF"/>
        </a:accent3>
        <a:accent4>
          <a:srgbClr val="DADA00"/>
        </a:accent4>
        <a:accent5>
          <a:srgbClr val="CACAFF"/>
        </a:accent5>
        <a:accent6>
          <a:srgbClr val="E7E7E7"/>
        </a:accent6>
        <a:hlink>
          <a:srgbClr val="FF99FF"/>
        </a:hlink>
        <a:folHlink>
          <a:srgbClr val="A0A0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emp01">
  <a:themeElements>
    <a:clrScheme name="temp0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p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0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01 8">
        <a:dk1>
          <a:srgbClr val="000000"/>
        </a:dk1>
        <a:lt1>
          <a:srgbClr val="FFFF00"/>
        </a:lt1>
        <a:dk2>
          <a:srgbClr val="0000FF"/>
        </a:dk2>
        <a:lt2>
          <a:srgbClr val="FFFF00"/>
        </a:lt2>
        <a:accent1>
          <a:srgbClr val="9999FF"/>
        </a:accent1>
        <a:accent2>
          <a:srgbClr val="FFFFFF"/>
        </a:accent2>
        <a:accent3>
          <a:srgbClr val="AAAAFF"/>
        </a:accent3>
        <a:accent4>
          <a:srgbClr val="DADA00"/>
        </a:accent4>
        <a:accent5>
          <a:srgbClr val="CACAFF"/>
        </a:accent5>
        <a:accent6>
          <a:srgbClr val="E7E7E7"/>
        </a:accent6>
        <a:hlink>
          <a:srgbClr val="FF99FF"/>
        </a:hlink>
        <a:folHlink>
          <a:srgbClr val="A0A0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sci-blue">
  <a:themeElements>
    <a:clrScheme name="Custom 2">
      <a:dk1>
        <a:srgbClr val="002060"/>
      </a:dk1>
      <a:lt1>
        <a:srgbClr val="FFFFFF"/>
      </a:lt1>
      <a:dk2>
        <a:srgbClr val="FFC000"/>
      </a:dk2>
      <a:lt2>
        <a:srgbClr val="FFFF00"/>
      </a:lt2>
      <a:accent1>
        <a:srgbClr val="0000FF"/>
      </a:accent1>
      <a:accent2>
        <a:srgbClr val="FFFF00"/>
      </a:accent2>
      <a:accent3>
        <a:srgbClr val="002060"/>
      </a:accent3>
      <a:accent4>
        <a:srgbClr val="E36C09"/>
      </a:accent4>
      <a:accent5>
        <a:srgbClr val="632423"/>
      </a:accent5>
      <a:accent6>
        <a:srgbClr val="FFFFFF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sci-blue">
  <a:themeElements>
    <a:clrScheme name="Custom 2">
      <a:dk1>
        <a:srgbClr val="002060"/>
      </a:dk1>
      <a:lt1>
        <a:srgbClr val="FFFFFF"/>
      </a:lt1>
      <a:dk2>
        <a:srgbClr val="FFC000"/>
      </a:dk2>
      <a:lt2>
        <a:srgbClr val="FFFF00"/>
      </a:lt2>
      <a:accent1>
        <a:srgbClr val="0000FF"/>
      </a:accent1>
      <a:accent2>
        <a:srgbClr val="FFFF00"/>
      </a:accent2>
      <a:accent3>
        <a:srgbClr val="002060"/>
      </a:accent3>
      <a:accent4>
        <a:srgbClr val="E36C09"/>
      </a:accent4>
      <a:accent5>
        <a:srgbClr val="632423"/>
      </a:accent5>
      <a:accent6>
        <a:srgbClr val="FFFFFF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Gill Sans"/>
        <a:ea typeface="Gill Sans"/>
        <a:cs typeface="Gill Sans"/>
      </a:majorFont>
      <a:minorFont>
        <a:latin typeface="Arial"/>
        <a:ea typeface="Arial"/>
        <a:cs typeface="Arial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06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j-lt"/>
            <a:ea typeface="+mj-ea"/>
            <a:cs typeface="+mj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CERDEC_template">
  <a:themeElements>
    <a:clrScheme name="1_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1_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ERDEC_template">
  <a:themeElements>
    <a:clrScheme name="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ERDEC_template">
  <a:themeElements>
    <a:clrScheme name="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pd_tard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CERDEC_template">
  <a:themeElements>
    <a:clrScheme name="1_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1_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CERDEC_template">
  <a:themeElements>
    <a:clrScheme name="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CERDEC_template">
  <a:themeElements>
    <a:clrScheme name="CERDEC_template 9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8B001D"/>
      </a:accent1>
      <a:accent2>
        <a:srgbClr val="808080"/>
      </a:accent2>
      <a:accent3>
        <a:srgbClr val="FFFFFF"/>
      </a:accent3>
      <a:accent4>
        <a:srgbClr val="000000"/>
      </a:accent4>
      <a:accent5>
        <a:srgbClr val="C4AAAB"/>
      </a:accent5>
      <a:accent6>
        <a:srgbClr val="737373"/>
      </a:accent6>
      <a:hlink>
        <a:srgbClr val="8B001D"/>
      </a:hlink>
      <a:folHlink>
        <a:srgbClr val="BCAE7A"/>
      </a:folHlink>
    </a:clrScheme>
    <a:fontScheme name="CERDEC_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pd_tard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CERDEC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DEC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BCAE7A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DEC_template 9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8B001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C4AAAB"/>
        </a:accent5>
        <a:accent6>
          <a:srgbClr val="737373"/>
        </a:accent6>
        <a:hlink>
          <a:srgbClr val="8B001D"/>
        </a:hlink>
        <a:folHlink>
          <a:srgbClr val="BCAE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Metadata/LabelInfo.xml><?xml version="1.0" encoding="utf-8"?>
<clbl:labelList xmlns:clbl="http://schemas.microsoft.com/office/2020/mipLabelMetadata">
  <clbl:label id="{170051ed-867f-4092-a6af-8a42e27b7e09}" enabled="1" method="Standard" siteId="{5217e0e7-539d-4563-b1bf-7c6dcf074f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sci-blue</Template>
  <TotalTime>79034</TotalTime>
  <Words>1052</Words>
  <Application>Microsoft Macintosh PowerPoint</Application>
  <PresentationFormat>On-screen Show (4:3)</PresentationFormat>
  <Paragraphs>204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19</vt:i4>
      </vt:variant>
    </vt:vector>
  </HeadingPairs>
  <TitlesOfParts>
    <vt:vector size="45" baseType="lpstr">
      <vt:lpstr>ＭＳ Ｐゴシック</vt:lpstr>
      <vt:lpstr>Arial</vt:lpstr>
      <vt:lpstr>Arial Black</vt:lpstr>
      <vt:lpstr>Calibri</vt:lpstr>
      <vt:lpstr>Calibri Light</vt:lpstr>
      <vt:lpstr>Courier New</vt:lpstr>
      <vt:lpstr>Helvetica</vt:lpstr>
      <vt:lpstr>Monotype Sorts</vt:lpstr>
      <vt:lpstr>Times New Roman</vt:lpstr>
      <vt:lpstr>Trebuchet MS</vt:lpstr>
      <vt:lpstr>sci-blue</vt:lpstr>
      <vt:lpstr>9_CERDEC_template</vt:lpstr>
      <vt:lpstr>CERDEC_template</vt:lpstr>
      <vt:lpstr>1_CERDEC_template</vt:lpstr>
      <vt:lpstr>7_pd_tardec</vt:lpstr>
      <vt:lpstr>10_CERDEC_template</vt:lpstr>
      <vt:lpstr>2_CERDEC_template</vt:lpstr>
      <vt:lpstr>3_CERDEC_template</vt:lpstr>
      <vt:lpstr>8_pd_tardec</vt:lpstr>
      <vt:lpstr>2_Tempmod</vt:lpstr>
      <vt:lpstr>temp01</vt:lpstr>
      <vt:lpstr>2_sci-blue</vt:lpstr>
      <vt:lpstr>Default Design</vt:lpstr>
      <vt:lpstr>3_sci-blue</vt:lpstr>
      <vt:lpstr>Office Theme</vt:lpstr>
      <vt:lpstr>2_Black</vt:lpstr>
      <vt:lpstr>PowerPoint Presentation</vt:lpstr>
      <vt:lpstr>The Institute</vt:lpstr>
      <vt:lpstr>Research Cores</vt:lpstr>
      <vt:lpstr>FY’17 Proposals Summary</vt:lpstr>
      <vt:lpstr>PowerPoint Presentation</vt:lpstr>
      <vt:lpstr>FY2015 Proposals Summary</vt:lpstr>
      <vt:lpstr>SCI Institute Highlights 2017 </vt:lpstr>
      <vt:lpstr>The Cooley Collection</vt:lpstr>
      <vt:lpstr>Research Awards and Recognition</vt:lpstr>
      <vt:lpstr>University Leadership</vt:lpstr>
      <vt:lpstr>National and International Leadership</vt:lpstr>
      <vt:lpstr>National and International Research Center Leadership and Participation</vt:lpstr>
      <vt:lpstr>Multi-Investigator, Multi-University Projects</vt:lpstr>
      <vt:lpstr>SCI Institute - Utah Collaborations</vt:lpstr>
      <vt:lpstr>Industry Collaboration</vt:lpstr>
      <vt:lpstr>Collaborations with National Labs</vt:lpstr>
      <vt:lpstr>Outreach 2017</vt:lpstr>
      <vt:lpstr>Journal Covers (30+)</vt:lpstr>
      <vt:lpstr>News from 2017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 Institute</dc:title>
  <dc:creator>Nathan Galli</dc:creator>
  <cp:lastModifiedBy>Chris Johnson (crj@sci.utah.edu)</cp:lastModifiedBy>
  <cp:revision>662</cp:revision>
  <cp:lastPrinted>2013-06-07T15:53:51Z</cp:lastPrinted>
  <dcterms:created xsi:type="dcterms:W3CDTF">2012-01-01T21:40:10Z</dcterms:created>
  <dcterms:modified xsi:type="dcterms:W3CDTF">2026-08-24T21:03:56Z</dcterms:modified>
</cp:coreProperties>
</file>