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8.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22" r:id="rId3"/>
    <p:sldMasterId id="2147483735" r:id="rId4"/>
    <p:sldMasterId id="2147483747" r:id="rId5"/>
    <p:sldMasterId id="2147483759" r:id="rId6"/>
    <p:sldMasterId id="2147483760" r:id="rId7"/>
    <p:sldMasterId id="2147483773" r:id="rId8"/>
    <p:sldMasterId id="2147483785" r:id="rId9"/>
    <p:sldMasterId id="2147483797" r:id="rId10"/>
    <p:sldMasterId id="2147484166" r:id="rId11"/>
    <p:sldMasterId id="2147485792" r:id="rId12"/>
    <p:sldMasterId id="2147487808" r:id="rId13"/>
    <p:sldMasterId id="2147487821" r:id="rId14"/>
    <p:sldMasterId id="2147487850" r:id="rId15"/>
    <p:sldMasterId id="2147487857" r:id="rId16"/>
    <p:sldMasterId id="2147487870" r:id="rId17"/>
    <p:sldMasterId id="2147487883" r:id="rId18"/>
    <p:sldMasterId id="2147487896" r:id="rId19"/>
    <p:sldMasterId id="2147487908" r:id="rId20"/>
    <p:sldMasterId id="2147487921" r:id="rId21"/>
    <p:sldMasterId id="2147487933" r:id="rId22"/>
    <p:sldMasterId id="2147487943" r:id="rId23"/>
    <p:sldMasterId id="2147487955" r:id="rId24"/>
    <p:sldMasterId id="2147487967" r:id="rId25"/>
    <p:sldMasterId id="2147487980" r:id="rId26"/>
    <p:sldMasterId id="2147487992" r:id="rId27"/>
    <p:sldMasterId id="2147488007" r:id="rId28"/>
    <p:sldMasterId id="2147488029" r:id="rId29"/>
  </p:sldMasterIdLst>
  <p:notesMasterIdLst>
    <p:notesMasterId r:id="rId121"/>
  </p:notesMasterIdLst>
  <p:handoutMasterIdLst>
    <p:handoutMasterId r:id="rId122"/>
  </p:handoutMasterIdLst>
  <p:sldIdLst>
    <p:sldId id="537" r:id="rId30"/>
    <p:sldId id="698" r:id="rId31"/>
    <p:sldId id="700" r:id="rId32"/>
    <p:sldId id="675" r:id="rId33"/>
    <p:sldId id="685" r:id="rId34"/>
    <p:sldId id="718" r:id="rId35"/>
    <p:sldId id="719" r:id="rId36"/>
    <p:sldId id="709" r:id="rId37"/>
    <p:sldId id="730" r:id="rId38"/>
    <p:sldId id="699" r:id="rId39"/>
    <p:sldId id="721" r:id="rId40"/>
    <p:sldId id="707" r:id="rId41"/>
    <p:sldId id="717" r:id="rId42"/>
    <p:sldId id="711" r:id="rId43"/>
    <p:sldId id="687" r:id="rId44"/>
    <p:sldId id="586" r:id="rId45"/>
    <p:sldId id="610" r:id="rId46"/>
    <p:sldId id="669" r:id="rId47"/>
    <p:sldId id="689" r:id="rId48"/>
    <p:sldId id="355" r:id="rId49"/>
    <p:sldId id="688" r:id="rId50"/>
    <p:sldId id="371" r:id="rId51"/>
    <p:sldId id="402" r:id="rId52"/>
    <p:sldId id="376" r:id="rId53"/>
    <p:sldId id="691" r:id="rId54"/>
    <p:sldId id="692" r:id="rId55"/>
    <p:sldId id="693" r:id="rId56"/>
    <p:sldId id="694" r:id="rId57"/>
    <p:sldId id="636" r:id="rId58"/>
    <p:sldId id="372" r:id="rId59"/>
    <p:sldId id="679" r:id="rId60"/>
    <p:sldId id="680" r:id="rId61"/>
    <p:sldId id="681" r:id="rId62"/>
    <p:sldId id="682" r:id="rId63"/>
    <p:sldId id="684" r:id="rId64"/>
    <p:sldId id="683" r:id="rId65"/>
    <p:sldId id="642" r:id="rId66"/>
    <p:sldId id="643" r:id="rId67"/>
    <p:sldId id="644" r:id="rId68"/>
    <p:sldId id="645" r:id="rId69"/>
    <p:sldId id="646" r:id="rId70"/>
    <p:sldId id="695" r:id="rId71"/>
    <p:sldId id="696" r:id="rId72"/>
    <p:sldId id="668" r:id="rId73"/>
    <p:sldId id="616" r:id="rId74"/>
    <p:sldId id="601" r:id="rId75"/>
    <p:sldId id="602" r:id="rId76"/>
    <p:sldId id="598" r:id="rId77"/>
    <p:sldId id="599" r:id="rId78"/>
    <p:sldId id="466" r:id="rId79"/>
    <p:sldId id="603" r:id="rId80"/>
    <p:sldId id="604" r:id="rId81"/>
    <p:sldId id="382" r:id="rId82"/>
    <p:sldId id="673" r:id="rId83"/>
    <p:sldId id="697" r:id="rId84"/>
    <p:sldId id="686" r:id="rId85"/>
    <p:sldId id="714" r:id="rId86"/>
    <p:sldId id="715" r:id="rId87"/>
    <p:sldId id="716" r:id="rId88"/>
    <p:sldId id="706" r:id="rId89"/>
    <p:sldId id="720" r:id="rId90"/>
    <p:sldId id="728" r:id="rId91"/>
    <p:sldId id="705" r:id="rId92"/>
    <p:sldId id="710" r:id="rId93"/>
    <p:sldId id="676" r:id="rId94"/>
    <p:sldId id="677" r:id="rId95"/>
    <p:sldId id="678" r:id="rId96"/>
    <p:sldId id="708" r:id="rId97"/>
    <p:sldId id="722" r:id="rId98"/>
    <p:sldId id="712" r:id="rId99"/>
    <p:sldId id="713" r:id="rId100"/>
    <p:sldId id="726" r:id="rId101"/>
    <p:sldId id="729" r:id="rId102"/>
    <p:sldId id="701" r:id="rId103"/>
    <p:sldId id="702" r:id="rId104"/>
    <p:sldId id="703" r:id="rId105"/>
    <p:sldId id="704" r:id="rId106"/>
    <p:sldId id="723" r:id="rId107"/>
    <p:sldId id="671" r:id="rId108"/>
    <p:sldId id="724" r:id="rId109"/>
    <p:sldId id="725" r:id="rId110"/>
    <p:sldId id="614" r:id="rId111"/>
    <p:sldId id="455" r:id="rId112"/>
    <p:sldId id="456" r:id="rId113"/>
    <p:sldId id="378" r:id="rId114"/>
    <p:sldId id="611" r:id="rId115"/>
    <p:sldId id="612" r:id="rId116"/>
    <p:sldId id="472" r:id="rId117"/>
    <p:sldId id="690" r:id="rId118"/>
    <p:sldId id="670" r:id="rId119"/>
    <p:sldId id="332" r:id="rId120"/>
  </p:sldIdLst>
  <p:sldSz cx="9144000" cy="6858000" type="screen4x3"/>
  <p:notesSz cx="6858000" cy="9144000"/>
  <p:defaultTextStyle>
    <a:defPPr>
      <a:defRPr lang="en-US"/>
    </a:defPPr>
    <a:lvl1pPr algn="l" defTabSz="911225" rtl="0" eaLnBrk="0" fontAlgn="base" hangingPunct="0">
      <a:spcBef>
        <a:spcPct val="0"/>
      </a:spcBef>
      <a:spcAft>
        <a:spcPct val="0"/>
      </a:spcAft>
      <a:defRPr kern="1200">
        <a:solidFill>
          <a:schemeClr val="tx1"/>
        </a:solidFill>
        <a:latin typeface="Helvetica" charset="0"/>
        <a:ea typeface="ＭＳ Ｐゴシック" charset="-128"/>
        <a:cs typeface="+mn-cs"/>
      </a:defRPr>
    </a:lvl1pPr>
    <a:lvl2pPr marL="454025" indent="1588" algn="l" defTabSz="911225" rtl="0" eaLnBrk="0" fontAlgn="base" hangingPunct="0">
      <a:spcBef>
        <a:spcPct val="0"/>
      </a:spcBef>
      <a:spcAft>
        <a:spcPct val="0"/>
      </a:spcAft>
      <a:defRPr kern="1200">
        <a:solidFill>
          <a:schemeClr val="tx1"/>
        </a:solidFill>
        <a:latin typeface="Helvetica" charset="0"/>
        <a:ea typeface="ＭＳ Ｐゴシック" charset="-128"/>
        <a:cs typeface="+mn-cs"/>
      </a:defRPr>
    </a:lvl2pPr>
    <a:lvl3pPr marL="911225" indent="1588" algn="l" defTabSz="911225" rtl="0" eaLnBrk="0" fontAlgn="base" hangingPunct="0">
      <a:spcBef>
        <a:spcPct val="0"/>
      </a:spcBef>
      <a:spcAft>
        <a:spcPct val="0"/>
      </a:spcAft>
      <a:defRPr kern="1200">
        <a:solidFill>
          <a:schemeClr val="tx1"/>
        </a:solidFill>
        <a:latin typeface="Helvetica" charset="0"/>
        <a:ea typeface="ＭＳ Ｐゴシック" charset="-128"/>
        <a:cs typeface="+mn-cs"/>
      </a:defRPr>
    </a:lvl3pPr>
    <a:lvl4pPr marL="1368425" indent="1588" algn="l" defTabSz="911225" rtl="0" eaLnBrk="0" fontAlgn="base" hangingPunct="0">
      <a:spcBef>
        <a:spcPct val="0"/>
      </a:spcBef>
      <a:spcAft>
        <a:spcPct val="0"/>
      </a:spcAft>
      <a:defRPr kern="1200">
        <a:solidFill>
          <a:schemeClr val="tx1"/>
        </a:solidFill>
        <a:latin typeface="Helvetica" charset="0"/>
        <a:ea typeface="ＭＳ Ｐゴシック" charset="-128"/>
        <a:cs typeface="+mn-cs"/>
      </a:defRPr>
    </a:lvl4pPr>
    <a:lvl5pPr marL="1825625" indent="1588" algn="l" defTabSz="911225" rtl="0" eaLnBrk="0" fontAlgn="base" hangingPunct="0">
      <a:spcBef>
        <a:spcPct val="0"/>
      </a:spcBef>
      <a:spcAft>
        <a:spcPct val="0"/>
      </a:spcAft>
      <a:defRPr kern="1200">
        <a:solidFill>
          <a:schemeClr val="tx1"/>
        </a:solidFill>
        <a:latin typeface="Helvetica" charset="0"/>
        <a:ea typeface="ＭＳ Ｐゴシック" charset="-128"/>
        <a:cs typeface="+mn-cs"/>
      </a:defRPr>
    </a:lvl5pPr>
    <a:lvl6pPr marL="2286000" algn="l" defTabSz="914400" rtl="0" eaLnBrk="1" latinLnBrk="0" hangingPunct="1">
      <a:defRPr kern="1200">
        <a:solidFill>
          <a:schemeClr val="tx1"/>
        </a:solidFill>
        <a:latin typeface="Helvetica" charset="0"/>
        <a:ea typeface="ＭＳ Ｐゴシック" charset="-128"/>
        <a:cs typeface="+mn-cs"/>
      </a:defRPr>
    </a:lvl6pPr>
    <a:lvl7pPr marL="2743200" algn="l" defTabSz="914400" rtl="0" eaLnBrk="1" latinLnBrk="0" hangingPunct="1">
      <a:defRPr kern="1200">
        <a:solidFill>
          <a:schemeClr val="tx1"/>
        </a:solidFill>
        <a:latin typeface="Helvetica" charset="0"/>
        <a:ea typeface="ＭＳ Ｐゴシック" charset="-128"/>
        <a:cs typeface="+mn-cs"/>
      </a:defRPr>
    </a:lvl7pPr>
    <a:lvl8pPr marL="3200400" algn="l" defTabSz="914400" rtl="0" eaLnBrk="1" latinLnBrk="0" hangingPunct="1">
      <a:defRPr kern="1200">
        <a:solidFill>
          <a:schemeClr val="tx1"/>
        </a:solidFill>
        <a:latin typeface="Helvetica" charset="0"/>
        <a:ea typeface="ＭＳ Ｐゴシック" charset="-128"/>
        <a:cs typeface="+mn-cs"/>
      </a:defRPr>
    </a:lvl8pPr>
    <a:lvl9pPr marL="3657600" algn="l" defTabSz="914400" rtl="0" eaLnBrk="1" latinLnBrk="0" hangingPunct="1">
      <a:defRPr kern="1200">
        <a:solidFill>
          <a:schemeClr val="tx1"/>
        </a:solidFill>
        <a:latin typeface="Helvetic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C8FE"/>
    <a:srgbClr val="00FFFF"/>
    <a:srgbClr val="FF9933"/>
    <a:srgbClr val="0066FF"/>
    <a:srgbClr val="0000FF"/>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15"/>
  </p:normalViewPr>
  <p:slideViewPr>
    <p:cSldViewPr>
      <p:cViewPr>
        <p:scale>
          <a:sx n="90" d="100"/>
          <a:sy n="90" d="100"/>
        </p:scale>
        <p:origin x="1816" y="744"/>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8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viewProps" Target="viewProps.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smtClean="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CDB28364-AAC6-8F44-930B-6DB73BE817AE}" type="datetimeFigureOut">
              <a:rPr lang="en-US"/>
              <a:pPr>
                <a:defRPr/>
              </a:pPr>
              <a:t>5/16/23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37ECFE3C-1BDE-A043-B0D6-837A42D551B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53"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912813" eaLnBrk="1" hangingPunct="1">
              <a:defRPr sz="1200" smtClean="0">
                <a:latin typeface="Calibri" charset="0"/>
              </a:defRPr>
            </a:lvl1pPr>
          </a:lstStyle>
          <a:p>
            <a:pPr>
              <a:defRPr/>
            </a:pPr>
            <a:fld id="{F73F7988-B403-3E4A-AB5D-FE92A7B87AEE}" type="datetimeFigureOut">
              <a:rPr lang="en-US" altLang="x-none"/>
              <a:pPr>
                <a:defRPr/>
              </a:pPr>
              <a:t>5/16/23</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53"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912813" eaLnBrk="1" hangingPunct="1">
              <a:defRPr sz="1200" smtClean="0">
                <a:latin typeface="Calibri" charset="0"/>
              </a:defRPr>
            </a:lvl1pPr>
          </a:lstStyle>
          <a:p>
            <a:pPr>
              <a:defRPr/>
            </a:pPr>
            <a:fld id="{A70E0839-C246-984F-BD5A-CD6030BBC78A}"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4025" algn="l" defTabSz="911225"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1225" algn="l" defTabSz="911225"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68425" algn="l" defTabSz="911225"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5625" algn="l" defTabSz="911225"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84B7BA0-4824-2543-9A6A-07A90D26D7B7}" type="slidenum">
              <a:rPr lang="en-US" altLang="x-none">
                <a:solidFill>
                  <a:srgbClr val="000000"/>
                </a:solidFill>
              </a:rPr>
              <a:pPr>
                <a:spcBef>
                  <a:spcPct val="0"/>
                </a:spcBef>
              </a:pPr>
              <a:t>1</a:t>
            </a:fld>
            <a:endParaRPr lang="en-US" altLang="x-none">
              <a:solidFill>
                <a:srgbClr val="000000"/>
              </a:solidFill>
            </a:endParaRPr>
          </a:p>
        </p:txBody>
      </p:sp>
      <p:sp>
        <p:nvSpPr>
          <p:cNvPr id="111618"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1619"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x-none" altLang="x-none">
              <a:latin typeface="Times New Roman"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8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D218C58-6C5F-0449-A9E4-4146FF60C24E}" type="slidenum">
              <a:rPr lang="en-US" altLang="x-none">
                <a:solidFill>
                  <a:srgbClr val="000000"/>
                </a:solidFill>
              </a:rPr>
              <a:pPr>
                <a:spcBef>
                  <a:spcPct val="0"/>
                </a:spcBef>
              </a:pPr>
              <a:t>53</a:t>
            </a:fld>
            <a:endParaRPr lang="en-US" altLang="x-none">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normAutofit fontScale="62500" lnSpcReduction="20000"/>
          </a:bodyPr>
          <a:lstStyle>
            <a:lvl1pPr defTabSz="584200">
              <a:defRPr sz="3000">
                <a:latin typeface="Lucida Grande"/>
                <a:ea typeface="Lucida Grande"/>
                <a:cs typeface="Lucida Grande"/>
                <a:sym typeface="Lucida Grande"/>
              </a:defRPr>
            </a:lvl1pPr>
          </a:lstStyle>
          <a:p>
            <a:r>
              <a:t>The goal of our collaborators is to understand complex psychiatric conditions, such as autism and suicide. These diseases are caused by a combination of genetics and environmental factors. Our collaborators study these diseases using rich datasets, including thousands of diagnostic codes, detailed clinical profiles, genetic data, and genealogies, with the ultimate goal of discovering genetic risk factors that can be used for diagnosis and treatment. In this project we use a suicide dataset containing 118,000 individuals with and 19,000 suicide cases from 550 families.</a:t>
            </a:r>
          </a:p>
        </p:txBody>
      </p:sp>
    </p:spTree>
    <p:extLst>
      <p:ext uri="{BB962C8B-B14F-4D97-AF65-F5344CB8AC3E}">
        <p14:creationId xmlns:p14="http://schemas.microsoft.com/office/powerpoint/2010/main" val="1494417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normAutofit fontScale="70000" lnSpcReduction="20000"/>
          </a:bodyPr>
          <a:lstStyle/>
          <a:p>
            <a:pPr defTabSz="584200">
              <a:defRPr sz="3000">
                <a:latin typeface="Lucida Grande"/>
                <a:ea typeface="Lucida Grande"/>
                <a:cs typeface="Lucida Grande"/>
                <a:sym typeface="Lucida Grande"/>
              </a:defRPr>
            </a:pPr>
            <a:r>
              <a:t>Unfortunately, current genealogy visualization tools cannot map more than a few attributes to the graph, and don’t scale well to the size of the data.</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Here is an example of such family with 400 members. The primary phenotype is shown as filled in, and other attributes are shown as labels. </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These graphs are not suitable for exploration. To remedy this we have developed Lineage.</a:t>
            </a:r>
          </a:p>
        </p:txBody>
      </p:sp>
    </p:spTree>
    <p:extLst>
      <p:ext uri="{BB962C8B-B14F-4D97-AF65-F5344CB8AC3E}">
        <p14:creationId xmlns:p14="http://schemas.microsoft.com/office/powerpoint/2010/main" val="21198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normAutofit fontScale="47500" lnSpcReduction="20000"/>
          </a:bodyPr>
          <a:lstStyle/>
          <a:p>
            <a:pPr defTabSz="584200">
              <a:defRPr sz="3000">
                <a:latin typeface="Lucida Grande"/>
                <a:ea typeface="Lucida Grande"/>
                <a:cs typeface="Lucida Grande"/>
                <a:sym typeface="Lucida Grande"/>
              </a:defRPr>
            </a:pPr>
            <a:r>
              <a:t>Lineage is designed for the interactive exploration of large genealogical graphs and associated clinical data.</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It has three main components.</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A selection panel on the left allows analysts to choose one or more families to analyze and to select the attributes to display.</a:t>
            </a:r>
          </a:p>
          <a:p>
            <a:pPr defTabSz="584200">
              <a:defRPr sz="3000">
                <a:latin typeface="Lucida Grande"/>
                <a:ea typeface="Lucida Grande"/>
                <a:cs typeface="Lucida Grande"/>
                <a:sym typeface="Lucida Grande"/>
              </a:defRPr>
            </a:pPr>
            <a:r>
              <a:t>The genealogy view in the center displays the structure of the graph.</a:t>
            </a:r>
          </a:p>
          <a:p>
            <a:pPr defTabSz="584200">
              <a:defRPr sz="3000">
                <a:latin typeface="Lucida Grande"/>
                <a:ea typeface="Lucida Grande"/>
                <a:cs typeface="Lucida Grande"/>
                <a:sym typeface="Lucida Grande"/>
              </a:defRPr>
            </a:pPr>
            <a:r>
              <a:t>And the tightly integrated table displays the attributes associated with the nodes in the graph</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Visualizing genealogies and rich attributes about the individuals is a multivariate graph visualization problem. </a:t>
            </a:r>
          </a:p>
          <a:p>
            <a:pPr defTabSz="584200">
              <a:defRPr sz="3000">
                <a:latin typeface="Lucida Grande"/>
                <a:ea typeface="Lucida Grande"/>
                <a:cs typeface="Lucida Grande"/>
                <a:sym typeface="Lucida Grande"/>
              </a:defRPr>
            </a:pPr>
            <a:endParaRPr/>
          </a:p>
          <a:p>
            <a:pPr defTabSz="584200">
              <a:defRPr sz="3000">
                <a:latin typeface="Lucida Grande"/>
                <a:ea typeface="Lucida Grande"/>
                <a:cs typeface="Lucida Grande"/>
                <a:sym typeface="Lucida Grande"/>
              </a:defRPr>
            </a:pPr>
            <a:r>
              <a:t>The fundamental idea behind lineage is to take a graph, make it into a tree, and then lay the tree out so that the nodes are associated with a table.</a:t>
            </a:r>
          </a:p>
        </p:txBody>
      </p:sp>
    </p:spTree>
    <p:extLst>
      <p:ext uri="{BB962C8B-B14F-4D97-AF65-F5344CB8AC3E}">
        <p14:creationId xmlns:p14="http://schemas.microsoft.com/office/powerpoint/2010/main" val="189834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307569-26AF-C643-AF07-179C062EB038}" type="slidenum">
              <a:rPr lang="en-US">
                <a:solidFill>
                  <a:srgbClr val="000000"/>
                </a:solidFill>
              </a:rPr>
              <a:pPr>
                <a:defRPr/>
              </a:pPr>
              <a:t>64</a:t>
            </a:fld>
            <a:endParaRPr lang="en-US">
              <a:solidFill>
                <a:srgbClr val="000000"/>
              </a:solidFill>
            </a:endParaRPr>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91497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pPr defTabSz="914400" eaLnBrk="1" fontAlgn="auto" hangingPunct="1">
              <a:spcBef>
                <a:spcPts val="0"/>
              </a:spcBef>
              <a:spcAft>
                <a:spcPts val="0"/>
              </a:spcAft>
            </a:pPr>
            <a:fld id="{CEB594C3-7E31-4EB6-BC35-D7B77BE4C282}" type="slidenum">
              <a:rPr lang="en-US" sz="1400" kern="0" smtClean="0">
                <a:solidFill>
                  <a:prstClr val="black"/>
                </a:solidFill>
                <a:latin typeface="Calibri"/>
                <a:ea typeface="Arial"/>
                <a:cs typeface="Arial"/>
                <a:sym typeface="Arial"/>
              </a:rPr>
              <a:pPr defTabSz="914400" eaLnBrk="1" fontAlgn="auto" hangingPunct="1">
                <a:spcBef>
                  <a:spcPts val="0"/>
                </a:spcBef>
                <a:spcAft>
                  <a:spcPts val="0"/>
                </a:spcAft>
              </a:pPr>
              <a:t>72</a:t>
            </a:fld>
            <a:endParaRPr lang="en-US" sz="1400" kern="0">
              <a:solidFill>
                <a:prstClr val="black"/>
              </a:solidFill>
              <a:latin typeface="Calibri"/>
              <a:ea typeface="Arial"/>
              <a:cs typeface="Arial"/>
              <a:sym typeface="Arial"/>
            </a:endParaRPr>
          </a:p>
        </p:txBody>
      </p:sp>
    </p:spTree>
    <p:extLst>
      <p:ext uri="{BB962C8B-B14F-4D97-AF65-F5344CB8AC3E}">
        <p14:creationId xmlns:p14="http://schemas.microsoft.com/office/powerpoint/2010/main" val="90885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eaLnBrk="1" hangingPunct="1"/>
            <a:fld id="{355F905A-0F18-4BF4-9FE9-63E3A2D04279}" type="slidenum">
              <a:rPr lang="en-US" sz="1200" smtClean="0"/>
              <a:pPr eaLnBrk="1" hangingPunct="1"/>
              <a:t>73</a:t>
            </a:fld>
            <a:endParaRPr lang="en-US" sz="1200" dirty="0"/>
          </a:p>
        </p:txBody>
      </p:sp>
      <p:sp>
        <p:nvSpPr>
          <p:cNvPr id="56323" name="Slide Image Placeholder 1"/>
          <p:cNvSpPr>
            <a:spLocks noGrp="1" noRot="1" noChangeAspect="1" noTextEdit="1"/>
          </p:cNvSpPr>
          <p:nvPr>
            <p:ph type="sldImg"/>
          </p:nvPr>
        </p:nvSpPr>
        <p:spPr>
          <a:xfrm>
            <a:off x="1130300" y="676275"/>
            <a:ext cx="4610100" cy="3457575"/>
          </a:xfrm>
          <a:ln/>
        </p:spPr>
      </p:sp>
      <p:sp>
        <p:nvSpPr>
          <p:cNvPr id="56324" name="Notes Placeholder 2"/>
          <p:cNvSpPr>
            <a:spLocks noGrp="1"/>
          </p:cNvSpPr>
          <p:nvPr>
            <p:ph type="body" idx="1"/>
          </p:nvPr>
        </p:nvSpPr>
        <p:spPr>
          <a:xfrm>
            <a:off x="896938" y="4359275"/>
            <a:ext cx="5076825" cy="4133850"/>
          </a:xfrm>
          <a:noFill/>
        </p:spPr>
        <p:txBody>
          <a:bodyPr lIns="89940" tIns="44970" rIns="89940" bIns="44970"/>
          <a:lstStyle/>
          <a:p>
            <a:pPr eaLnBrk="1" hangingPunct="1"/>
            <a:endParaRPr lang="en-US" dirty="0"/>
          </a:p>
        </p:txBody>
      </p:sp>
      <p:sp>
        <p:nvSpPr>
          <p:cNvPr id="56325" name="Slide Number Placeholder 3"/>
          <p:cNvSpPr txBox="1">
            <a:spLocks noGrp="1"/>
          </p:cNvSpPr>
          <p:nvPr/>
        </p:nvSpPr>
        <p:spPr bwMode="auto">
          <a:xfrm>
            <a:off x="3883025" y="8718550"/>
            <a:ext cx="29876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0" tIns="44970" rIns="89940" bIns="44970" anchor="b"/>
          <a:lstStyle>
            <a:lvl1pPr defTabSz="900113" eaLnBrk="0" hangingPunct="0">
              <a:defRPr sz="1600">
                <a:solidFill>
                  <a:schemeClr val="tx1"/>
                </a:solidFill>
                <a:latin typeface="Times New Roman" pitchFamily="18" charset="0"/>
              </a:defRPr>
            </a:lvl1pPr>
            <a:lvl2pPr marL="742950" indent="-285750" defTabSz="900113" eaLnBrk="0" hangingPunct="0">
              <a:defRPr sz="1600">
                <a:solidFill>
                  <a:schemeClr val="tx1"/>
                </a:solidFill>
                <a:latin typeface="Times New Roman" pitchFamily="18" charset="0"/>
              </a:defRPr>
            </a:lvl2pPr>
            <a:lvl3pPr marL="1143000" indent="-228600" defTabSz="900113" eaLnBrk="0" hangingPunct="0">
              <a:defRPr sz="1600">
                <a:solidFill>
                  <a:schemeClr val="tx1"/>
                </a:solidFill>
                <a:latin typeface="Times New Roman" pitchFamily="18" charset="0"/>
              </a:defRPr>
            </a:lvl3pPr>
            <a:lvl4pPr marL="1600200" indent="-228600" defTabSz="900113" eaLnBrk="0" hangingPunct="0">
              <a:defRPr sz="1600">
                <a:solidFill>
                  <a:schemeClr val="tx1"/>
                </a:solidFill>
                <a:latin typeface="Times New Roman" pitchFamily="18" charset="0"/>
              </a:defRPr>
            </a:lvl4pPr>
            <a:lvl5pPr marL="2057400" indent="-228600" defTabSz="900113" eaLnBrk="0" hangingPunct="0">
              <a:defRPr sz="1600">
                <a:solidFill>
                  <a:schemeClr val="tx1"/>
                </a:solidFill>
                <a:latin typeface="Times New Roman" pitchFamily="18" charset="0"/>
              </a:defRPr>
            </a:lvl5pPr>
            <a:lvl6pPr marL="2514600" indent="-228600" defTabSz="900113" eaLnBrk="0" fontAlgn="base" hangingPunct="0">
              <a:spcBef>
                <a:spcPct val="20000"/>
              </a:spcBef>
              <a:spcAft>
                <a:spcPct val="0"/>
              </a:spcAft>
              <a:buChar char="•"/>
              <a:defRPr sz="1600">
                <a:solidFill>
                  <a:schemeClr val="tx1"/>
                </a:solidFill>
                <a:latin typeface="Times New Roman" pitchFamily="18" charset="0"/>
              </a:defRPr>
            </a:lvl6pPr>
            <a:lvl7pPr marL="2971800" indent="-228600" defTabSz="900113" eaLnBrk="0" fontAlgn="base" hangingPunct="0">
              <a:spcBef>
                <a:spcPct val="20000"/>
              </a:spcBef>
              <a:spcAft>
                <a:spcPct val="0"/>
              </a:spcAft>
              <a:buChar char="•"/>
              <a:defRPr sz="1600">
                <a:solidFill>
                  <a:schemeClr val="tx1"/>
                </a:solidFill>
                <a:latin typeface="Times New Roman" pitchFamily="18" charset="0"/>
              </a:defRPr>
            </a:lvl7pPr>
            <a:lvl8pPr marL="3429000" indent="-228600" defTabSz="900113" eaLnBrk="0" fontAlgn="base" hangingPunct="0">
              <a:spcBef>
                <a:spcPct val="20000"/>
              </a:spcBef>
              <a:spcAft>
                <a:spcPct val="0"/>
              </a:spcAft>
              <a:buChar char="•"/>
              <a:defRPr sz="1600">
                <a:solidFill>
                  <a:schemeClr val="tx1"/>
                </a:solidFill>
                <a:latin typeface="Times New Roman" pitchFamily="18" charset="0"/>
              </a:defRPr>
            </a:lvl8pPr>
            <a:lvl9pPr marL="3886200" indent="-228600" defTabSz="900113" eaLnBrk="0" fontAlgn="base" hangingPunct="0">
              <a:spcBef>
                <a:spcPct val="20000"/>
              </a:spcBef>
              <a:spcAft>
                <a:spcPct val="0"/>
              </a:spcAft>
              <a:buChar char="•"/>
              <a:defRPr sz="1600">
                <a:solidFill>
                  <a:schemeClr val="tx1"/>
                </a:solidFill>
                <a:latin typeface="Times New Roman" pitchFamily="18" charset="0"/>
              </a:defRPr>
            </a:lvl9pPr>
          </a:lstStyle>
          <a:p>
            <a:pPr algn="r">
              <a:spcBef>
                <a:spcPct val="0"/>
              </a:spcBef>
              <a:buFontTx/>
              <a:buNone/>
            </a:pPr>
            <a:fld id="{AE4CB2EA-71A7-4A2A-92B5-13BE87E2B2DF}" type="slidenum">
              <a:rPr lang="en-US" sz="1200">
                <a:latin typeface="Arial" charset="0"/>
              </a:rPr>
              <a:pPr algn="r">
                <a:spcBef>
                  <a:spcPct val="0"/>
                </a:spcBef>
                <a:buFontTx/>
                <a:buNone/>
              </a:pPr>
              <a:t>73</a:t>
            </a:fld>
            <a:endParaRPr lang="en-US" sz="1200" dirty="0">
              <a:latin typeface="Arial" charset="0"/>
            </a:endParaRPr>
          </a:p>
        </p:txBody>
      </p:sp>
    </p:spTree>
    <p:extLst>
      <p:ext uri="{BB962C8B-B14F-4D97-AF65-F5344CB8AC3E}">
        <p14:creationId xmlns:p14="http://schemas.microsoft.com/office/powerpoint/2010/main" val="106312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Make sure to a) encourage questions as I go along and b) to follow up later in the day with more details on any of the points I make.</a:t>
            </a:r>
          </a:p>
        </p:txBody>
      </p:sp>
    </p:spTree>
    <p:extLst>
      <p:ext uri="{BB962C8B-B14F-4D97-AF65-F5344CB8AC3E}">
        <p14:creationId xmlns:p14="http://schemas.microsoft.com/office/powerpoint/2010/main" val="907247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8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D218C58-6C5F-0449-A9E4-4146FF60C24E}" type="slidenum">
              <a:rPr lang="en-US" altLang="x-none">
                <a:solidFill>
                  <a:srgbClr val="000000"/>
                </a:solidFill>
              </a:rPr>
              <a:pPr>
                <a:spcBef>
                  <a:spcPct val="0"/>
                </a:spcBef>
              </a:pPr>
              <a:t>79</a:t>
            </a:fld>
            <a:endParaRPr lang="en-US" altLang="x-none">
              <a:solidFill>
                <a:srgbClr val="000000"/>
              </a:solidFill>
            </a:endParaRPr>
          </a:p>
        </p:txBody>
      </p:sp>
    </p:spTree>
    <p:extLst>
      <p:ext uri="{BB962C8B-B14F-4D97-AF65-F5344CB8AC3E}">
        <p14:creationId xmlns:p14="http://schemas.microsoft.com/office/powerpoint/2010/main" val="10062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AE07923-F870-1548-BB9D-466098D9E794}" type="slidenum">
              <a:rPr lang="en-US" altLang="x-none"/>
              <a:pPr>
                <a:spcBef>
                  <a:spcPct val="0"/>
                </a:spcBef>
              </a:pPr>
              <a:t>83</a:t>
            </a:fld>
            <a:endParaRPr lang="en-US" altLang="x-none"/>
          </a:p>
        </p:txBody>
      </p:sp>
      <p:sp>
        <p:nvSpPr>
          <p:cNvPr id="172034" name="Rectangle 1026"/>
          <p:cNvSpPr>
            <a:spLocks noGrp="1" noRot="1" noChangeAspect="1" noChangeArrowheads="1" noTextEdit="1"/>
          </p:cNvSpPr>
          <p:nvPr>
            <p:ph type="sldImg"/>
          </p:nvPr>
        </p:nvSpPr>
        <p:spPr bwMode="auto">
          <a:xfrm>
            <a:off x="1152525" y="692150"/>
            <a:ext cx="4554538" cy="3416300"/>
          </a:xfrm>
          <a:solidFill>
            <a:srgbClr val="FFFFFF"/>
          </a:solidFill>
          <a:ln>
            <a:solidFill>
              <a:srgbClr val="000000"/>
            </a:solidFill>
            <a:miter lim="800000"/>
            <a:headEnd/>
            <a:tailEnd/>
          </a:ln>
        </p:spPr>
      </p:sp>
      <p:sp>
        <p:nvSpPr>
          <p:cNvPr id="172035" name="Rectangle 1027"/>
          <p:cNvSpPr>
            <a:spLocks noGrp="1" noChangeArrowheads="1"/>
          </p:cNvSpPr>
          <p:nvPr>
            <p:ph type="body" idx="1"/>
          </p:nvPr>
        </p:nvSpPr>
        <p:spPr bwMode="auto">
          <a:xfrm>
            <a:off x="946150" y="4344988"/>
            <a:ext cx="4964113" cy="4148137"/>
          </a:xfrm>
          <a:solidFill>
            <a:srgbClr val="FFFFFF"/>
          </a:solidFill>
          <a:ln>
            <a:solidFill>
              <a:srgbClr val="000000"/>
            </a:solidFill>
            <a:miter lim="800000"/>
            <a:headEnd/>
            <a:tailEnd/>
          </a:ln>
        </p:spPr>
        <p:txBody>
          <a:bodyPr wrap="square" lIns="90151" tIns="45075" rIns="90151" bIns="45075" numCol="1" anchor="t" anchorCtr="0" compatLnSpc="1">
            <a:prstTxWarp prst="textNoShape">
              <a:avLst/>
            </a:prstTxWarp>
          </a:bodyPr>
          <a:lstStyle/>
          <a:p>
            <a:pPr eaLnBrk="1" hangingPunct="1">
              <a:spcBef>
                <a:spcPct val="0"/>
              </a:spcBef>
            </a:pPr>
            <a:endParaRPr lang="x-none" altLang="x-none" sz="2400">
              <a:latin typeface="Helvetica"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EA74610-C3DA-4D4C-9761-BB3AB99AABE0}" type="slidenum">
              <a:rPr lang="en-GB" altLang="x-none">
                <a:latin typeface="Arial" charset="0"/>
              </a:rPr>
              <a:pPr>
                <a:spcBef>
                  <a:spcPct val="0"/>
                </a:spcBef>
              </a:pPr>
              <a:t>16</a:t>
            </a:fld>
            <a:endParaRPr lang="en-GB" altLang="x-none">
              <a:latin typeface="Arial"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GB" altLang="x-none">
              <a:latin typeface="Arial"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B94BFD3-D0D1-2840-9DDE-28E911BCF71D}" type="slidenum">
              <a:rPr lang="en-US" altLang="x-none"/>
              <a:pPr>
                <a:spcBef>
                  <a:spcPct val="0"/>
                </a:spcBef>
              </a:pPr>
              <a:t>84</a:t>
            </a:fld>
            <a:endParaRPr lang="en-US" altLang="x-none"/>
          </a:p>
        </p:txBody>
      </p:sp>
      <p:sp>
        <p:nvSpPr>
          <p:cNvPr id="174082" name="Rectangle 1026"/>
          <p:cNvSpPr>
            <a:spLocks noGrp="1" noRot="1" noChangeAspect="1" noChangeArrowheads="1" noTextEdit="1"/>
          </p:cNvSpPr>
          <p:nvPr>
            <p:ph type="sldImg"/>
          </p:nvPr>
        </p:nvSpPr>
        <p:spPr bwMode="auto">
          <a:xfrm>
            <a:off x="1152525" y="692150"/>
            <a:ext cx="4554538" cy="3416300"/>
          </a:xfrm>
          <a:solidFill>
            <a:srgbClr val="FFFFFF"/>
          </a:solidFill>
          <a:ln>
            <a:solidFill>
              <a:srgbClr val="000000"/>
            </a:solidFill>
            <a:miter lim="800000"/>
            <a:headEnd/>
            <a:tailEnd/>
          </a:ln>
        </p:spPr>
      </p:sp>
      <p:sp>
        <p:nvSpPr>
          <p:cNvPr id="174083" name="Rectangle 1027"/>
          <p:cNvSpPr>
            <a:spLocks noGrp="1" noChangeArrowheads="1"/>
          </p:cNvSpPr>
          <p:nvPr>
            <p:ph type="body" idx="1"/>
          </p:nvPr>
        </p:nvSpPr>
        <p:spPr bwMode="auto">
          <a:xfrm>
            <a:off x="946150" y="4344988"/>
            <a:ext cx="4964113" cy="4148137"/>
          </a:xfrm>
          <a:solidFill>
            <a:srgbClr val="FFFFFF"/>
          </a:solidFill>
          <a:ln>
            <a:solidFill>
              <a:srgbClr val="000000"/>
            </a:solidFill>
            <a:miter lim="800000"/>
            <a:headEnd/>
            <a:tailEnd/>
          </a:ln>
        </p:spPr>
        <p:txBody>
          <a:bodyPr wrap="square" lIns="90151" tIns="45075" rIns="90151" bIns="45075" numCol="1" anchor="t" anchorCtr="0" compatLnSpc="1">
            <a:prstTxWarp prst="textNoShape">
              <a:avLst/>
            </a:prstTxWarp>
          </a:bodyPr>
          <a:lstStyle/>
          <a:p>
            <a:pPr eaLnBrk="1" hangingPunct="1">
              <a:spcBef>
                <a:spcPct val="0"/>
              </a:spcBef>
            </a:pPr>
            <a:endParaRPr lang="x-none" altLang="x-none" sz="2400">
              <a:latin typeface="Helvetica"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6E5BE84-E8D3-174D-8EE6-D6F5C1A438B3}" type="slidenum">
              <a:rPr lang="en-US" altLang="x-none">
                <a:latin typeface="Arial" charset="0"/>
              </a:rPr>
              <a:pPr>
                <a:spcBef>
                  <a:spcPct val="0"/>
                </a:spcBef>
              </a:pPr>
              <a:t>85</a:t>
            </a:fld>
            <a:endParaRPr lang="en-US" altLang="x-none">
              <a:latin typeface="Arial" charset="0"/>
            </a:endParaRPr>
          </a:p>
        </p:txBody>
      </p:sp>
      <p:sp>
        <p:nvSpPr>
          <p:cNvPr id="176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6E5BE84-E8D3-174D-8EE6-D6F5C1A438B3}" type="slidenum">
              <a:rPr lang="en-US" altLang="x-none">
                <a:latin typeface="Arial" charset="0"/>
              </a:rPr>
              <a:pPr>
                <a:spcBef>
                  <a:spcPct val="0"/>
                </a:spcBef>
              </a:pPr>
              <a:t>86</a:t>
            </a:fld>
            <a:endParaRPr lang="en-US" altLang="x-none">
              <a:latin typeface="Arial" charset="0"/>
            </a:endParaRPr>
          </a:p>
        </p:txBody>
      </p:sp>
      <p:sp>
        <p:nvSpPr>
          <p:cNvPr id="176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133176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6E5BE84-E8D3-174D-8EE6-D6F5C1A438B3}" type="slidenum">
              <a:rPr lang="en-US" altLang="x-none">
                <a:latin typeface="Arial" charset="0"/>
              </a:rPr>
              <a:pPr>
                <a:spcBef>
                  <a:spcPct val="0"/>
                </a:spcBef>
              </a:pPr>
              <a:t>87</a:t>
            </a:fld>
            <a:endParaRPr lang="en-US" altLang="x-none">
              <a:latin typeface="Arial" charset="0"/>
            </a:endParaRPr>
          </a:p>
        </p:txBody>
      </p:sp>
      <p:sp>
        <p:nvSpPr>
          <p:cNvPr id="1761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59312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70FF3EF-AF6A-914F-9F09-AAEAA36D3802}" type="slidenum">
              <a:rPr lang="en-US" altLang="x-none">
                <a:latin typeface="Arial" charset="0"/>
              </a:rPr>
              <a:pPr>
                <a:spcBef>
                  <a:spcPct val="0"/>
                </a:spcBef>
              </a:pPr>
              <a:t>88</a:t>
            </a:fld>
            <a:endParaRPr lang="en-US" altLang="x-none">
              <a:latin typeface="Arial" charset="0"/>
            </a:endParaRPr>
          </a:p>
        </p:txBody>
      </p:sp>
      <p:sp>
        <p:nvSpPr>
          <p:cNvPr id="1802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EA74610-C3DA-4D4C-9761-BB3AB99AABE0}" type="slidenum">
              <a:rPr lang="en-GB" altLang="x-none">
                <a:latin typeface="Arial" charset="0"/>
              </a:rPr>
              <a:pPr>
                <a:spcBef>
                  <a:spcPct val="0"/>
                </a:spcBef>
              </a:pPr>
              <a:t>90</a:t>
            </a:fld>
            <a:endParaRPr lang="en-GB" altLang="x-none">
              <a:latin typeface="Arial"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GB" altLang="x-none">
              <a:latin typeface="Arial" charset="0"/>
              <a:ea typeface="ＭＳ Ｐゴシック" charset="-128"/>
            </a:endParaRPr>
          </a:p>
        </p:txBody>
      </p:sp>
    </p:spTree>
    <p:extLst>
      <p:ext uri="{BB962C8B-B14F-4D97-AF65-F5344CB8AC3E}">
        <p14:creationId xmlns:p14="http://schemas.microsoft.com/office/powerpoint/2010/main" val="488528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FB04AE6-EAD2-1F46-81A1-937DB318EF65}" type="slidenum">
              <a:rPr lang="en-US" altLang="x-none">
                <a:latin typeface="Helvetica" charset="0"/>
              </a:rPr>
              <a:pPr>
                <a:spcBef>
                  <a:spcPct val="0"/>
                </a:spcBef>
              </a:pPr>
              <a:t>91</a:t>
            </a:fld>
            <a:endParaRPr lang="en-US" altLang="x-none">
              <a:latin typeface="Helvetica" charset="0"/>
            </a:endParaRPr>
          </a:p>
        </p:txBody>
      </p:sp>
      <p:sp>
        <p:nvSpPr>
          <p:cNvPr id="21094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0" tIns="45715" rIns="91430" bIns="45715"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1AC51B5-B76C-F54F-9481-F5F6D44AB245}" type="slidenum">
              <a:rPr lang="en-US" altLang="x-none">
                <a:latin typeface="Arial" charset="0"/>
              </a:rPr>
              <a:pPr>
                <a:spcBef>
                  <a:spcPct val="0"/>
                </a:spcBef>
              </a:pPr>
              <a:t>20</a:t>
            </a:fld>
            <a:endParaRPr lang="en-US" altLang="x-none">
              <a:latin typeface="Arial" charset="0"/>
            </a:endParaRPr>
          </a:p>
        </p:txBody>
      </p:sp>
      <p:sp>
        <p:nvSpPr>
          <p:cNvPr id="1167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C537E-F93D-4B93-969D-64BE2D1880A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6184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D17C5A8-2E71-604D-8540-BB424289969D}" type="slidenum">
              <a:rPr lang="en-US" altLang="x-none">
                <a:latin typeface="Arial" charset="0"/>
              </a:rPr>
              <a:pPr>
                <a:spcBef>
                  <a:spcPct val="0"/>
                </a:spcBef>
              </a:pPr>
              <a:t>22</a:t>
            </a:fld>
            <a:endParaRPr lang="en-US" altLang="x-none">
              <a:latin typeface="Arial" charset="0"/>
            </a:endParaRPr>
          </a:p>
        </p:txBody>
      </p:sp>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7E08E83-0F91-B147-BD1F-0839EE3E49F5}" type="slidenum">
              <a:rPr lang="en-US" altLang="x-none">
                <a:latin typeface="Arial" charset="0"/>
              </a:rPr>
              <a:pPr>
                <a:spcBef>
                  <a:spcPct val="0"/>
                </a:spcBef>
              </a:pPr>
              <a:t>24</a:t>
            </a:fld>
            <a:endParaRPr lang="en-US" altLang="x-none">
              <a:latin typeface="Arial" charset="0"/>
            </a:endParaRPr>
          </a:p>
        </p:txBody>
      </p:sp>
      <p:sp>
        <p:nvSpPr>
          <p:cNvPr id="1218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C537E-F93D-4B93-969D-64BE2D1880AB}" type="slidenum">
              <a:rPr lang="en-US" smtClean="0"/>
              <a:pPr/>
              <a:t>27</a:t>
            </a:fld>
            <a:endParaRPr lang="en-US"/>
          </a:p>
        </p:txBody>
      </p:sp>
    </p:spTree>
    <p:extLst>
      <p:ext uri="{BB962C8B-B14F-4D97-AF65-F5344CB8AC3E}">
        <p14:creationId xmlns:p14="http://schemas.microsoft.com/office/powerpoint/2010/main" val="44876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BD7C7D6-7F48-3846-B172-5942FA44DEE4}" type="slidenum">
              <a:rPr lang="en-US" altLang="x-none">
                <a:latin typeface="Arial" charset="0"/>
              </a:rPr>
              <a:pPr>
                <a:spcBef>
                  <a:spcPct val="0"/>
                </a:spcBef>
              </a:pPr>
              <a:t>30</a:t>
            </a:fld>
            <a:endParaRPr lang="en-US" altLang="x-none">
              <a:latin typeface="Arial" charset="0"/>
            </a:endParaRPr>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6125EB9-08EF-E84A-A440-010A8002D4D7}" type="slidenum">
              <a:rPr lang="en-US" altLang="x-none">
                <a:latin typeface="Arial" charset="0"/>
              </a:rPr>
              <a:pPr>
                <a:spcBef>
                  <a:spcPct val="0"/>
                </a:spcBef>
              </a:pPr>
              <a:t>50</a:t>
            </a:fld>
            <a:endParaRPr lang="en-US" altLang="x-none">
              <a:latin typeface="Arial" charset="0"/>
            </a:endParaRPr>
          </a:p>
        </p:txBody>
      </p:sp>
      <p:sp>
        <p:nvSpPr>
          <p:cNvPr id="1423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x-none" altLang="x-none">
              <a:latin typeface="Times New Roman"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2.xml"/><Relationship Id="rId4" Type="http://schemas.openxmlformats.org/officeDocument/2006/relationships/image" Target="../media/image35.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8883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610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324600" y="762001"/>
            <a:ext cx="2514600" cy="615549"/>
          </a:xfrm>
          <a:prstGeom prst="rect">
            <a:avLst/>
          </a:prstGeom>
          <a:noFill/>
        </p:spPr>
        <p:txBody>
          <a:bodyPr wrap="square" lIns="91435" tIns="45718" rIns="91435" bIns="45718" rtlCol="0">
            <a:spAutoFit/>
          </a:bodyPr>
          <a:lstStyle/>
          <a:p>
            <a:pPr defTabSz="914353" eaLnBrk="1" fontAlgn="auto" hangingPunct="1">
              <a:spcBef>
                <a:spcPts val="0"/>
              </a:spcBef>
              <a:spcAft>
                <a:spcPts val="0"/>
              </a:spcAft>
              <a:defRPr/>
            </a:pPr>
            <a:r>
              <a:rPr lang="en-US" sz="1600" dirty="0">
                <a:solidFill>
                  <a:srgbClr val="FFFFFF"/>
                </a:solidFill>
                <a:effectLst>
                  <a:outerShdw blurRad="50800" dist="38100" dir="2700000" algn="tl" rotWithShape="0">
                    <a:prstClr val="black">
                      <a:alpha val="40000"/>
                    </a:prstClr>
                  </a:outerShdw>
                </a:effectLst>
                <a:latin typeface="Helvetica" pitchFamily="34" charset="0"/>
                <a:ea typeface=""/>
              </a:rPr>
              <a:t>Section</a:t>
            </a:r>
            <a:r>
              <a:rPr lang="en-US" sz="1600" dirty="0">
                <a:solidFill>
                  <a:srgbClr val="FFFFFF"/>
                </a:solidFill>
                <a:latin typeface="Helvetica" pitchFamily="34" charset="0"/>
                <a:ea typeface=""/>
              </a:rPr>
              <a:t> (i.e. Visualization)</a:t>
            </a:r>
          </a:p>
          <a:p>
            <a:pPr defTabSz="914353" eaLnBrk="1" fontAlgn="auto" hangingPunct="1">
              <a:spcBef>
                <a:spcPts val="0"/>
              </a:spcBef>
              <a:spcAft>
                <a:spcPts val="0"/>
              </a:spcAft>
            </a:pPr>
            <a:endParaRPr lang="en-US" dirty="0">
              <a:solidFill>
                <a:srgbClr val="002060"/>
              </a:solidFill>
              <a:latin typeface="Helvetica"/>
              <a:ea typeface=""/>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183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3CC39-D201-4007-89EC-4F98DC6D807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E18D43-7BDC-4634-980D-051AA9BA5EC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Rectangle 6"/>
          <p:cNvSpPr>
            <a:spLocks noGrp="1" noChangeArrowheads="1"/>
          </p:cNvSpPr>
          <p:nvPr>
            <p:ph type="sldNum" sz="quarter" idx="12"/>
          </p:nvPr>
        </p:nvSpPr>
        <p:spPr>
          <a:ln/>
        </p:spPr>
        <p:txBody>
          <a:bodyPr/>
          <a:lstStyle>
            <a:lvl1pPr>
              <a:defRPr/>
            </a:lvl1pPr>
          </a:lstStyle>
          <a:p>
            <a:pPr>
              <a:defRPr/>
            </a:pPr>
            <a:fld id="{C11DE33C-9210-4C96-8B66-856B4B3352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p:cNvSpPr txBox="1"/>
          <p:nvPr userDrawn="1"/>
        </p:nvSpPr>
        <p:spPr>
          <a:xfrm>
            <a:off x="6324600" y="762000"/>
            <a:ext cx="2514600" cy="615950"/>
          </a:xfrm>
          <a:prstGeom prst="rect">
            <a:avLst/>
          </a:prstGeom>
          <a:noFill/>
        </p:spPr>
        <p:txBody>
          <a:bodyPr lIns="91425" tIns="45713" rIns="91425" bIns="45713">
            <a:spAutoFit/>
          </a:bodyPr>
          <a:lstStyle/>
          <a:p>
            <a:pPr defTabSz="914259" eaLnBrk="1" fontAlgn="auto" hangingPunct="1">
              <a:spcBef>
                <a:spcPts val="0"/>
              </a:spcBef>
              <a:spcAft>
                <a:spcPts val="0"/>
              </a:spcAft>
              <a:defRPr/>
            </a:pPr>
            <a:r>
              <a:rPr lang="en-US" sz="1600" dirty="0">
                <a:solidFill>
                  <a:schemeClr val="bg1"/>
                </a:solidFill>
                <a:effectLst>
                  <a:outerShdw blurRad="50800" dist="38100" dir="2700000" algn="tl" rotWithShape="0">
                    <a:prstClr val="black">
                      <a:alpha val="40000"/>
                    </a:prstClr>
                  </a:outerShdw>
                </a:effectLst>
                <a:latin typeface="Helvetica" pitchFamily="34" charset="0"/>
                <a:ea typeface="+mn-ea"/>
              </a:rPr>
              <a:t>Section</a:t>
            </a:r>
            <a:r>
              <a:rPr lang="en-US" sz="1600" dirty="0">
                <a:solidFill>
                  <a:schemeClr val="bg1"/>
                </a:solidFill>
                <a:latin typeface="Helvetica" pitchFamily="34" charset="0"/>
                <a:ea typeface="+mn-ea"/>
              </a:rPr>
              <a:t> (i.e. Visualization)</a:t>
            </a:r>
          </a:p>
          <a:p>
            <a:pPr defTabSz="914259" eaLnBrk="1" fontAlgn="auto" hangingPunct="1">
              <a:spcBef>
                <a:spcPts val="0"/>
              </a:spcBef>
              <a:spcAft>
                <a:spcPts val="0"/>
              </a:spcAft>
              <a:defRPr/>
            </a:pPr>
            <a:endParaRPr lang="en-US" dirty="0">
              <a:latin typeface="+mn-lt"/>
              <a:ea typeface="+mn-ea"/>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61711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buNone/>
              <a:defRPr/>
            </a:lvl1pPr>
          </a:lstStyle>
          <a:p>
            <a:pPr>
              <a:defRPr/>
            </a:pPr>
            <a:fld id="{040D9F40-BCBA-4835-88C8-2D1550352896}"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B80A9808-D4A7-4168-8287-7D1FD7BC49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pPr>
              <a:defRPr/>
            </a:pPr>
            <a:fld id="{0AA15E12-DA9F-4DED-BAB2-FEC1FC8A20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ln/>
        </p:spPr>
        <p:txBody>
          <a:bodyPr/>
          <a:lstStyle>
            <a:lvl1pPr>
              <a:defRPr/>
            </a:lvl1pPr>
          </a:lstStyle>
          <a:p>
            <a:pPr>
              <a:defRPr/>
            </a:pPr>
            <a:fld id="{77981D8A-5AF8-4F6A-954B-7E00C6BFA0D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C6D96CEA-A752-4F81-888F-1AEFE57AD9F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Default_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1219200"/>
            <a:ext cx="2971800" cy="609600"/>
          </a:xfrm>
        </p:spPr>
        <p:txBody>
          <a:bodyPr>
            <a:normAutofit/>
          </a:bodyPr>
          <a:lstStyle>
            <a:lvl1pPr>
              <a:buNone/>
              <a:defRPr sz="2000"/>
            </a:lvl1pPr>
          </a:lstStyle>
          <a:p>
            <a:pPr lvl="0"/>
            <a:endParaRPr 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cxnSp>
        <p:nvCxnSpPr>
          <p:cNvPr id="7" name="Straight Connector 6"/>
          <p:cNvCxnSpPr/>
          <p:nvPr userDrawn="1"/>
        </p:nvCxnSpPr>
        <p:spPr>
          <a:xfrm>
            <a:off x="228600" y="990600"/>
            <a:ext cx="8534400" cy="0"/>
          </a:xfrm>
          <a:prstGeom prst="line">
            <a:avLst/>
          </a:prstGeom>
          <a:ln w="25400" cap="rnd">
            <a:solidFill>
              <a:schemeClr val="bg1">
                <a:lumMod val="65000"/>
              </a:schemeClr>
            </a:solidFill>
          </a:ln>
          <a:effectLst/>
          <a:scene3d>
            <a:camera prst="orthographicFront"/>
            <a:lightRig rig="threePt" dir="t"/>
          </a:scene3d>
          <a:sp3d extrusionH="76200">
            <a:bevelT w="12700" h="12700"/>
            <a:extrusionClr>
              <a:schemeClr val="bg1">
                <a:lumMod val="75000"/>
              </a:schemeClr>
            </a:extrusionClr>
          </a:sp3d>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cxnSp>
        <p:nvCxnSpPr>
          <p:cNvPr id="8" name="Straight Connector 7"/>
          <p:cNvCxnSpPr/>
          <p:nvPr userDrawn="1"/>
        </p:nvCxnSpPr>
        <p:spPr>
          <a:xfrm>
            <a:off x="228600" y="990600"/>
            <a:ext cx="8534400" cy="0"/>
          </a:xfrm>
          <a:prstGeom prst="line">
            <a:avLst/>
          </a:prstGeom>
          <a:ln w="25400" cap="rnd">
            <a:solidFill>
              <a:schemeClr val="bg1">
                <a:lumMod val="65000"/>
              </a:schemeClr>
            </a:solidFill>
          </a:ln>
          <a:effectLst/>
          <a:scene3d>
            <a:camera prst="orthographicFront"/>
            <a:lightRig rig="threePt" dir="t"/>
          </a:scene3d>
          <a:sp3d extrusionH="76200">
            <a:bevelT w="12700" h="12700"/>
            <a:extrusionClr>
              <a:schemeClr val="bg1">
                <a:lumMod val="75000"/>
              </a:schemeClr>
            </a:extrusionClr>
          </a:sp3d>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0811" y="0"/>
            <a:ext cx="9067801" cy="624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8855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9" name="Slide Number Placeholder 8"/>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cxnSp>
        <p:nvCxnSpPr>
          <p:cNvPr id="10" name="Straight Connector 9"/>
          <p:cNvCxnSpPr/>
          <p:nvPr userDrawn="1"/>
        </p:nvCxnSpPr>
        <p:spPr>
          <a:xfrm>
            <a:off x="228600" y="990600"/>
            <a:ext cx="8534400" cy="0"/>
          </a:xfrm>
          <a:prstGeom prst="line">
            <a:avLst/>
          </a:prstGeom>
          <a:ln w="25400" cap="rnd">
            <a:solidFill>
              <a:schemeClr val="bg1">
                <a:lumMod val="65000"/>
              </a:schemeClr>
            </a:solidFill>
          </a:ln>
          <a:effectLst/>
          <a:scene3d>
            <a:camera prst="orthographicFront"/>
            <a:lightRig rig="threePt" dir="t"/>
          </a:scene3d>
          <a:sp3d extrusionH="76200">
            <a:bevelT w="12700" h="12700"/>
            <a:extrusionClr>
              <a:schemeClr val="bg1">
                <a:lumMod val="75000"/>
              </a:schemeClr>
            </a:extrusionClr>
          </a:sp3d>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5" name="Slide Number Placeholder 4"/>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a:xfrm>
            <a:off x="5867400" y="6569075"/>
            <a:ext cx="2133600" cy="365125"/>
          </a:xfrm>
          <a:prstGeom prst="rect">
            <a:avLst/>
          </a:prstGeom>
        </p:spPr>
        <p:txBody>
          <a:bodyPr/>
          <a:lstStyle/>
          <a:p>
            <a:pPr defTabSz="914400" eaLnBrk="1" fontAlgn="auto" hangingPunct="1">
              <a:spcBef>
                <a:spcPts val="0"/>
              </a:spcBef>
              <a:spcAft>
                <a:spcPts val="0"/>
              </a:spcAft>
            </a:pPr>
            <a:fld id="{B6F15528-21DE-4FAA-801E-634DDDAF4B2B}" type="slidenum">
              <a:rPr lang="en-US" smtClean="0">
                <a:solidFill>
                  <a:prstClr val="black"/>
                </a:solidFill>
                <a:latin typeface="Calibri"/>
                <a:ea typeface=""/>
              </a:rPr>
              <a:pPr defTabSz="914400" eaLnBrk="1" fontAlgn="auto" hangingPunct="1">
                <a:spcBef>
                  <a:spcPts val="0"/>
                </a:spcBef>
                <a:spcAft>
                  <a:spcPts val="0"/>
                </a:spcAft>
              </a:pPr>
              <a:t>‹#›</a:t>
            </a:fld>
            <a:endParaRPr lang="en-US">
              <a:solidFill>
                <a:prstClr val="black"/>
              </a:solidFill>
              <a:latin typeface="Calibri"/>
              <a:ea typeface=""/>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431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8"/>
        <p:cNvGrpSpPr/>
        <p:nvPr/>
      </p:nvGrpSpPr>
      <p:grpSpPr>
        <a:xfrm>
          <a:off x="0" y="0"/>
          <a:ext cx="0" cy="0"/>
          <a:chOff x="0" y="0"/>
          <a:chExt cx="0" cy="0"/>
        </a:xfrm>
      </p:grpSpPr>
      <p:sp>
        <p:nvSpPr>
          <p:cNvPr id="99" name="Shape 99"/>
          <p:cNvSpPr/>
          <p:nvPr/>
        </p:nvSpPr>
        <p:spPr>
          <a:xfrm>
            <a:off x="0" y="0"/>
            <a:ext cx="9144000" cy="650400"/>
          </a:xfrm>
          <a:prstGeom prst="rect">
            <a:avLst/>
          </a:prstGeom>
          <a:solidFill>
            <a:schemeClr val="lt2"/>
          </a:solidFill>
          <a:ln>
            <a:noFill/>
          </a:ln>
        </p:spPr>
        <p:txBody>
          <a:bodyPr wrap="square" lIns="68569" tIns="68569" rIns="68569" bIns="68569"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grpSp>
        <p:nvGrpSpPr>
          <p:cNvPr id="100" name="Shape 100"/>
          <p:cNvGrpSpPr/>
          <p:nvPr/>
        </p:nvGrpSpPr>
        <p:grpSpPr>
          <a:xfrm>
            <a:off x="830393" y="1588427"/>
            <a:ext cx="745763" cy="61102"/>
            <a:chOff x="4580561" y="2589004"/>
            <a:chExt cx="1064464" cy="25200"/>
          </a:xfrm>
        </p:grpSpPr>
        <p:sp>
          <p:nvSpPr>
            <p:cNvPr id="101" name="Shape 101"/>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sp>
          <p:nvSpPr>
            <p:cNvPr id="102" name="Shape 102"/>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grpSp>
      <p:sp>
        <p:nvSpPr>
          <p:cNvPr id="103" name="Shape 103"/>
          <p:cNvSpPr txBox="1">
            <a:spLocks noGrp="1"/>
          </p:cNvSpPr>
          <p:nvPr>
            <p:ph type="title"/>
          </p:nvPr>
        </p:nvSpPr>
        <p:spPr>
          <a:xfrm>
            <a:off x="729450" y="1758200"/>
            <a:ext cx="7688700" cy="713700"/>
          </a:xfrm>
          <a:prstGeom prst="rect">
            <a:avLst/>
          </a:prstGeom>
        </p:spPr>
        <p:txBody>
          <a:bodyPr wrap="square" lIns="91425" tIns="91425" rIns="91425" bIns="91425" anchor="t" anchorCtr="0"/>
          <a:lstStyle>
            <a:lvl1pPr lvl="0" rtl="0">
              <a:spcBef>
                <a:spcPts val="0"/>
              </a:spcBef>
              <a:buClr>
                <a:schemeClr val="dk2"/>
              </a:buClr>
              <a:buSzPts val="2600"/>
              <a:buNone/>
              <a:defRPr sz="1950">
                <a:solidFill>
                  <a:schemeClr val="dk2"/>
                </a:solidFill>
              </a:defRPr>
            </a:lvl1pPr>
            <a:lvl2pPr lvl="1" rtl="0">
              <a:spcBef>
                <a:spcPts val="0"/>
              </a:spcBef>
              <a:buClr>
                <a:schemeClr val="dk2"/>
              </a:buClr>
              <a:buSzPts val="2600"/>
              <a:buNone/>
              <a:defRPr sz="1950">
                <a:solidFill>
                  <a:schemeClr val="dk2"/>
                </a:solidFill>
              </a:defRPr>
            </a:lvl2pPr>
            <a:lvl3pPr lvl="2" rtl="0">
              <a:spcBef>
                <a:spcPts val="0"/>
              </a:spcBef>
              <a:buClr>
                <a:schemeClr val="dk2"/>
              </a:buClr>
              <a:buSzPts val="2600"/>
              <a:buNone/>
              <a:defRPr sz="1950">
                <a:solidFill>
                  <a:schemeClr val="dk2"/>
                </a:solidFill>
              </a:defRPr>
            </a:lvl3pPr>
            <a:lvl4pPr lvl="3" rtl="0">
              <a:spcBef>
                <a:spcPts val="0"/>
              </a:spcBef>
              <a:buClr>
                <a:schemeClr val="dk2"/>
              </a:buClr>
              <a:buSzPts val="2600"/>
              <a:buNone/>
              <a:defRPr sz="1950">
                <a:solidFill>
                  <a:schemeClr val="dk2"/>
                </a:solidFill>
              </a:defRPr>
            </a:lvl4pPr>
            <a:lvl5pPr lvl="4" rtl="0">
              <a:spcBef>
                <a:spcPts val="0"/>
              </a:spcBef>
              <a:buClr>
                <a:schemeClr val="dk2"/>
              </a:buClr>
              <a:buSzPts val="2600"/>
              <a:buNone/>
              <a:defRPr sz="1950">
                <a:solidFill>
                  <a:schemeClr val="dk2"/>
                </a:solidFill>
              </a:defRPr>
            </a:lvl5pPr>
            <a:lvl6pPr lvl="5" rtl="0">
              <a:spcBef>
                <a:spcPts val="0"/>
              </a:spcBef>
              <a:buClr>
                <a:schemeClr val="dk2"/>
              </a:buClr>
              <a:buSzPts val="2600"/>
              <a:buNone/>
              <a:defRPr sz="1950">
                <a:solidFill>
                  <a:schemeClr val="dk2"/>
                </a:solidFill>
              </a:defRPr>
            </a:lvl6pPr>
            <a:lvl7pPr lvl="6" rtl="0">
              <a:spcBef>
                <a:spcPts val="0"/>
              </a:spcBef>
              <a:buClr>
                <a:schemeClr val="dk2"/>
              </a:buClr>
              <a:buSzPts val="2600"/>
              <a:buNone/>
              <a:defRPr sz="1950">
                <a:solidFill>
                  <a:schemeClr val="dk2"/>
                </a:solidFill>
              </a:defRPr>
            </a:lvl7pPr>
            <a:lvl8pPr lvl="7" rtl="0">
              <a:spcBef>
                <a:spcPts val="0"/>
              </a:spcBef>
              <a:buClr>
                <a:schemeClr val="dk2"/>
              </a:buClr>
              <a:buSzPts val="2600"/>
              <a:buNone/>
              <a:defRPr sz="1950">
                <a:solidFill>
                  <a:schemeClr val="dk2"/>
                </a:solidFill>
              </a:defRPr>
            </a:lvl8pPr>
            <a:lvl9pPr lvl="8" rtl="0">
              <a:spcBef>
                <a:spcPts val="0"/>
              </a:spcBef>
              <a:buClr>
                <a:schemeClr val="dk2"/>
              </a:buClr>
              <a:buSzPts val="2600"/>
              <a:buNone/>
              <a:defRPr sz="1950">
                <a:solidFill>
                  <a:schemeClr val="dk2"/>
                </a:solidFill>
              </a:defRPr>
            </a:lvl9pPr>
          </a:lstStyle>
          <a:p>
            <a:endParaRPr/>
          </a:p>
        </p:txBody>
      </p:sp>
      <p:sp>
        <p:nvSpPr>
          <p:cNvPr id="104" name="Shape 104"/>
          <p:cNvSpPr txBox="1">
            <a:spLocks noGrp="1"/>
          </p:cNvSpPr>
          <p:nvPr>
            <p:ph type="body" idx="1"/>
          </p:nvPr>
        </p:nvSpPr>
        <p:spPr>
          <a:xfrm>
            <a:off x="729450" y="2771833"/>
            <a:ext cx="7688700" cy="3014700"/>
          </a:xfrm>
          <a:prstGeom prst="rect">
            <a:avLst/>
          </a:prstGeom>
        </p:spPr>
        <p:txBody>
          <a:bodyPr wrap="square" lIns="91425" tIns="91425" rIns="91425" bIns="91425" anchor="t" anchorCtr="0"/>
          <a:lstStyle>
            <a:lvl1pPr lvl="0" rtl="0">
              <a:spcBef>
                <a:spcPts val="0"/>
              </a:spcBef>
              <a:buSzPts val="1300"/>
              <a:buChar char="●"/>
              <a:defRPr/>
            </a:lvl1pPr>
            <a:lvl2pPr lvl="1" rtl="0">
              <a:spcBef>
                <a:spcPts val="0"/>
              </a:spcBef>
              <a:buSzPts val="1100"/>
              <a:buChar char="○"/>
              <a:defRPr/>
            </a:lvl2pPr>
            <a:lvl3pPr lvl="2" rtl="0">
              <a:spcBef>
                <a:spcPts val="0"/>
              </a:spcBef>
              <a:buSzPts val="1100"/>
              <a:buChar char="■"/>
              <a:defRPr/>
            </a:lvl3pPr>
            <a:lvl4pPr lvl="3" rtl="0">
              <a:spcBef>
                <a:spcPts val="0"/>
              </a:spcBef>
              <a:buSzPts val="1100"/>
              <a:buChar char="●"/>
              <a:defRPr/>
            </a:lvl4pPr>
            <a:lvl5pPr lvl="4" rtl="0">
              <a:spcBef>
                <a:spcPts val="0"/>
              </a:spcBef>
              <a:buSzPts val="1100"/>
              <a:buChar char="○"/>
              <a:defRPr/>
            </a:lvl5pPr>
            <a:lvl6pPr lvl="5" rtl="0">
              <a:spcBef>
                <a:spcPts val="0"/>
              </a:spcBef>
              <a:buSzPts val="1100"/>
              <a:buChar char="■"/>
              <a:defRPr/>
            </a:lvl6pPr>
            <a:lvl7pPr lvl="6" rtl="0">
              <a:spcBef>
                <a:spcPts val="0"/>
              </a:spcBef>
              <a:buSzPts val="1100"/>
              <a:buChar char="●"/>
              <a:defRPr/>
            </a:lvl7pPr>
            <a:lvl8pPr lvl="7" rtl="0">
              <a:spcBef>
                <a:spcPts val="0"/>
              </a:spcBef>
              <a:buSzPts val="1100"/>
              <a:buChar char="○"/>
              <a:defRPr/>
            </a:lvl8pPr>
            <a:lvl9pPr lvl="8" rtl="0">
              <a:spcBef>
                <a:spcPts val="0"/>
              </a:spcBef>
              <a:buSzPts val="1100"/>
              <a:buChar char="■"/>
              <a:defRPr/>
            </a:lvl9pPr>
          </a:lstStyle>
          <a:p>
            <a:endParaRPr/>
          </a:p>
        </p:txBody>
      </p:sp>
      <p:sp>
        <p:nvSpPr>
          <p:cNvPr id="105" name="Shape 105"/>
          <p:cNvSpPr txBox="1">
            <a:spLocks noGrp="1"/>
          </p:cNvSpPr>
          <p:nvPr>
            <p:ph type="sldNum" idx="12"/>
          </p:nvPr>
        </p:nvSpPr>
        <p:spPr>
          <a:xfrm>
            <a:off x="8536302" y="6333134"/>
            <a:ext cx="548700" cy="524700"/>
          </a:xfrm>
          <a:prstGeom prst="rect">
            <a:avLst/>
          </a:prstGeom>
        </p:spPr>
        <p:txBody>
          <a:bodyPr wrap="square" lIns="91425" tIns="91425" rIns="91425" bIns="91425" anchor="ctr" anchorCtr="0">
            <a:noAutofit/>
          </a:bodyPr>
          <a:lstStyle/>
          <a:p>
            <a:fld id="{00000000-1234-1234-1234-123412341234}" type="slidenum">
              <a:rPr lang="fr-FR" smtClean="0">
                <a:solidFill>
                  <a:prstClr val="black">
                    <a:tint val="75000"/>
                  </a:prstClr>
                </a:solidFill>
              </a:rPr>
              <a:pPr/>
              <a:t>‹#›</a:t>
            </a:fld>
            <a:endParaRPr lang="fr-FR">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a:t>Click to edit Master subtitle style</a:t>
            </a:r>
          </a:p>
        </p:txBody>
      </p:sp>
    </p:spTree>
    <p:extLst>
      <p:ext uri="{BB962C8B-B14F-4D97-AF65-F5344CB8AC3E}">
        <p14:creationId xmlns:p14="http://schemas.microsoft.com/office/powerpoint/2010/main" val="850987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B3D244-33C7-451A-B788-30D42D2D9C3D}"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91B35-AB59-437B-B097-7514450730D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84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8"/>
        <p:cNvGrpSpPr/>
        <p:nvPr/>
      </p:nvGrpSpPr>
      <p:grpSpPr>
        <a:xfrm>
          <a:off x="0" y="0"/>
          <a:ext cx="0" cy="0"/>
          <a:chOff x="0" y="0"/>
          <a:chExt cx="0" cy="0"/>
        </a:xfrm>
      </p:grpSpPr>
      <p:sp>
        <p:nvSpPr>
          <p:cNvPr id="99" name="Shape 99"/>
          <p:cNvSpPr/>
          <p:nvPr/>
        </p:nvSpPr>
        <p:spPr>
          <a:xfrm>
            <a:off x="0" y="0"/>
            <a:ext cx="9144000" cy="650400"/>
          </a:xfrm>
          <a:prstGeom prst="rect">
            <a:avLst/>
          </a:prstGeom>
          <a:solidFill>
            <a:schemeClr val="lt2"/>
          </a:solidFill>
          <a:ln>
            <a:noFill/>
          </a:ln>
        </p:spPr>
        <p:txBody>
          <a:bodyPr wrap="square" lIns="68569" tIns="68569" rIns="68569" bIns="68569"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grpSp>
        <p:nvGrpSpPr>
          <p:cNvPr id="100" name="Shape 100"/>
          <p:cNvGrpSpPr/>
          <p:nvPr/>
        </p:nvGrpSpPr>
        <p:grpSpPr>
          <a:xfrm>
            <a:off x="830393" y="1588427"/>
            <a:ext cx="745763" cy="61102"/>
            <a:chOff x="4580561" y="2589004"/>
            <a:chExt cx="1064464" cy="25200"/>
          </a:xfrm>
        </p:grpSpPr>
        <p:sp>
          <p:nvSpPr>
            <p:cNvPr id="101" name="Shape 101"/>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sp>
          <p:nvSpPr>
            <p:cNvPr id="102" name="Shape 102"/>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defTabSz="685800" eaLnBrk="1" fontAlgn="auto" hangingPunct="1">
                <a:spcBef>
                  <a:spcPts val="0"/>
                </a:spcBef>
                <a:spcAft>
                  <a:spcPts val="0"/>
                </a:spcAft>
              </a:pPr>
              <a:endParaRPr>
                <a:solidFill>
                  <a:prstClr val="black"/>
                </a:solidFill>
                <a:latin typeface="Calibri" panose="020F0502020204030204"/>
                <a:ea typeface=""/>
              </a:endParaRPr>
            </a:p>
          </p:txBody>
        </p:sp>
      </p:grpSp>
      <p:sp>
        <p:nvSpPr>
          <p:cNvPr id="103" name="Shape 103"/>
          <p:cNvSpPr txBox="1">
            <a:spLocks noGrp="1"/>
          </p:cNvSpPr>
          <p:nvPr>
            <p:ph type="title"/>
          </p:nvPr>
        </p:nvSpPr>
        <p:spPr>
          <a:xfrm>
            <a:off x="729450" y="1758200"/>
            <a:ext cx="7688700" cy="713700"/>
          </a:xfrm>
          <a:prstGeom prst="rect">
            <a:avLst/>
          </a:prstGeom>
        </p:spPr>
        <p:txBody>
          <a:bodyPr wrap="square" lIns="91425" tIns="91425" rIns="91425" bIns="91425" anchor="t" anchorCtr="0"/>
          <a:lstStyle>
            <a:lvl1pPr lvl="0" rtl="0">
              <a:spcBef>
                <a:spcPts val="0"/>
              </a:spcBef>
              <a:buClr>
                <a:schemeClr val="dk2"/>
              </a:buClr>
              <a:buSzPts val="2600"/>
              <a:buNone/>
              <a:defRPr sz="1950">
                <a:solidFill>
                  <a:schemeClr val="dk2"/>
                </a:solidFill>
              </a:defRPr>
            </a:lvl1pPr>
            <a:lvl2pPr lvl="1" rtl="0">
              <a:spcBef>
                <a:spcPts val="0"/>
              </a:spcBef>
              <a:buClr>
                <a:schemeClr val="dk2"/>
              </a:buClr>
              <a:buSzPts val="2600"/>
              <a:buNone/>
              <a:defRPr sz="1950">
                <a:solidFill>
                  <a:schemeClr val="dk2"/>
                </a:solidFill>
              </a:defRPr>
            </a:lvl2pPr>
            <a:lvl3pPr lvl="2" rtl="0">
              <a:spcBef>
                <a:spcPts val="0"/>
              </a:spcBef>
              <a:buClr>
                <a:schemeClr val="dk2"/>
              </a:buClr>
              <a:buSzPts val="2600"/>
              <a:buNone/>
              <a:defRPr sz="1950">
                <a:solidFill>
                  <a:schemeClr val="dk2"/>
                </a:solidFill>
              </a:defRPr>
            </a:lvl3pPr>
            <a:lvl4pPr lvl="3" rtl="0">
              <a:spcBef>
                <a:spcPts val="0"/>
              </a:spcBef>
              <a:buClr>
                <a:schemeClr val="dk2"/>
              </a:buClr>
              <a:buSzPts val="2600"/>
              <a:buNone/>
              <a:defRPr sz="1950">
                <a:solidFill>
                  <a:schemeClr val="dk2"/>
                </a:solidFill>
              </a:defRPr>
            </a:lvl4pPr>
            <a:lvl5pPr lvl="4" rtl="0">
              <a:spcBef>
                <a:spcPts val="0"/>
              </a:spcBef>
              <a:buClr>
                <a:schemeClr val="dk2"/>
              </a:buClr>
              <a:buSzPts val="2600"/>
              <a:buNone/>
              <a:defRPr sz="1950">
                <a:solidFill>
                  <a:schemeClr val="dk2"/>
                </a:solidFill>
              </a:defRPr>
            </a:lvl5pPr>
            <a:lvl6pPr lvl="5" rtl="0">
              <a:spcBef>
                <a:spcPts val="0"/>
              </a:spcBef>
              <a:buClr>
                <a:schemeClr val="dk2"/>
              </a:buClr>
              <a:buSzPts val="2600"/>
              <a:buNone/>
              <a:defRPr sz="1950">
                <a:solidFill>
                  <a:schemeClr val="dk2"/>
                </a:solidFill>
              </a:defRPr>
            </a:lvl6pPr>
            <a:lvl7pPr lvl="6" rtl="0">
              <a:spcBef>
                <a:spcPts val="0"/>
              </a:spcBef>
              <a:buClr>
                <a:schemeClr val="dk2"/>
              </a:buClr>
              <a:buSzPts val="2600"/>
              <a:buNone/>
              <a:defRPr sz="1950">
                <a:solidFill>
                  <a:schemeClr val="dk2"/>
                </a:solidFill>
              </a:defRPr>
            </a:lvl7pPr>
            <a:lvl8pPr lvl="7" rtl="0">
              <a:spcBef>
                <a:spcPts val="0"/>
              </a:spcBef>
              <a:buClr>
                <a:schemeClr val="dk2"/>
              </a:buClr>
              <a:buSzPts val="2600"/>
              <a:buNone/>
              <a:defRPr sz="1950">
                <a:solidFill>
                  <a:schemeClr val="dk2"/>
                </a:solidFill>
              </a:defRPr>
            </a:lvl8pPr>
            <a:lvl9pPr lvl="8" rtl="0">
              <a:spcBef>
                <a:spcPts val="0"/>
              </a:spcBef>
              <a:buClr>
                <a:schemeClr val="dk2"/>
              </a:buClr>
              <a:buSzPts val="2600"/>
              <a:buNone/>
              <a:defRPr sz="1950">
                <a:solidFill>
                  <a:schemeClr val="dk2"/>
                </a:solidFill>
              </a:defRPr>
            </a:lvl9pPr>
          </a:lstStyle>
          <a:p>
            <a:endParaRPr/>
          </a:p>
        </p:txBody>
      </p:sp>
      <p:sp>
        <p:nvSpPr>
          <p:cNvPr id="104" name="Shape 104"/>
          <p:cNvSpPr txBox="1">
            <a:spLocks noGrp="1"/>
          </p:cNvSpPr>
          <p:nvPr>
            <p:ph type="body" idx="1"/>
          </p:nvPr>
        </p:nvSpPr>
        <p:spPr>
          <a:xfrm>
            <a:off x="729450" y="2771833"/>
            <a:ext cx="7688700" cy="3014700"/>
          </a:xfrm>
          <a:prstGeom prst="rect">
            <a:avLst/>
          </a:prstGeom>
        </p:spPr>
        <p:txBody>
          <a:bodyPr wrap="square" lIns="91425" tIns="91425" rIns="91425" bIns="91425" anchor="t" anchorCtr="0"/>
          <a:lstStyle>
            <a:lvl1pPr lvl="0" rtl="0">
              <a:spcBef>
                <a:spcPts val="0"/>
              </a:spcBef>
              <a:buSzPts val="1300"/>
              <a:buChar char="●"/>
              <a:defRPr/>
            </a:lvl1pPr>
            <a:lvl2pPr lvl="1" rtl="0">
              <a:spcBef>
                <a:spcPts val="0"/>
              </a:spcBef>
              <a:buSzPts val="1100"/>
              <a:buChar char="○"/>
              <a:defRPr/>
            </a:lvl2pPr>
            <a:lvl3pPr lvl="2" rtl="0">
              <a:spcBef>
                <a:spcPts val="0"/>
              </a:spcBef>
              <a:buSzPts val="1100"/>
              <a:buChar char="■"/>
              <a:defRPr/>
            </a:lvl3pPr>
            <a:lvl4pPr lvl="3" rtl="0">
              <a:spcBef>
                <a:spcPts val="0"/>
              </a:spcBef>
              <a:buSzPts val="1100"/>
              <a:buChar char="●"/>
              <a:defRPr/>
            </a:lvl4pPr>
            <a:lvl5pPr lvl="4" rtl="0">
              <a:spcBef>
                <a:spcPts val="0"/>
              </a:spcBef>
              <a:buSzPts val="1100"/>
              <a:buChar char="○"/>
              <a:defRPr/>
            </a:lvl5pPr>
            <a:lvl6pPr lvl="5" rtl="0">
              <a:spcBef>
                <a:spcPts val="0"/>
              </a:spcBef>
              <a:buSzPts val="1100"/>
              <a:buChar char="■"/>
              <a:defRPr/>
            </a:lvl6pPr>
            <a:lvl7pPr lvl="6" rtl="0">
              <a:spcBef>
                <a:spcPts val="0"/>
              </a:spcBef>
              <a:buSzPts val="1100"/>
              <a:buChar char="●"/>
              <a:defRPr/>
            </a:lvl7pPr>
            <a:lvl8pPr lvl="7" rtl="0">
              <a:spcBef>
                <a:spcPts val="0"/>
              </a:spcBef>
              <a:buSzPts val="1100"/>
              <a:buChar char="○"/>
              <a:defRPr/>
            </a:lvl8pPr>
            <a:lvl9pPr lvl="8" rtl="0">
              <a:spcBef>
                <a:spcPts val="0"/>
              </a:spcBef>
              <a:buSzPts val="1100"/>
              <a:buChar char="■"/>
              <a:defRPr/>
            </a:lvl9pPr>
          </a:lstStyle>
          <a:p>
            <a:endParaRPr/>
          </a:p>
        </p:txBody>
      </p:sp>
      <p:sp>
        <p:nvSpPr>
          <p:cNvPr id="105" name="Shape 105"/>
          <p:cNvSpPr txBox="1">
            <a:spLocks noGrp="1"/>
          </p:cNvSpPr>
          <p:nvPr>
            <p:ph type="sldNum" idx="12"/>
          </p:nvPr>
        </p:nvSpPr>
        <p:spPr>
          <a:xfrm>
            <a:off x="8536302" y="6333134"/>
            <a:ext cx="548700" cy="524700"/>
          </a:xfrm>
          <a:prstGeom prst="rect">
            <a:avLst/>
          </a:prstGeom>
        </p:spPr>
        <p:txBody>
          <a:bodyPr wrap="square" lIns="91425" tIns="91425" rIns="91425" bIns="91425" anchor="ctr" anchorCtr="0">
            <a:noAutofit/>
          </a:bodyPr>
          <a:lstStyle/>
          <a:p>
            <a:fld id="{00000000-1234-1234-1234-123412341234}" type="slidenum">
              <a:rPr lang="fr-FR" smtClean="0">
                <a:solidFill>
                  <a:prstClr val="black">
                    <a:tint val="75000"/>
                  </a:prstClr>
                </a:solidFill>
              </a:rPr>
              <a:pPr/>
              <a:t>‹#›</a:t>
            </a:fld>
            <a:endParaRPr lang="fr-FR">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Tree>
    <p:extLst>
      <p:ext uri="{BB962C8B-B14F-4D97-AF65-F5344CB8AC3E}">
        <p14:creationId xmlns:p14="http://schemas.microsoft.com/office/powerpoint/2010/main" val="21034688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FCA3BB-B29B-4022-BC57-3F3D51D969C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56525-792F-47F8-85B0-F4664D4C320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8205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324600" y="762001"/>
            <a:ext cx="2514600" cy="615549"/>
          </a:xfrm>
          <a:prstGeom prst="rect">
            <a:avLst/>
          </a:prstGeom>
          <a:noFill/>
        </p:spPr>
        <p:txBody>
          <a:bodyPr wrap="square" lIns="91435" tIns="45718" rIns="91435" bIns="45718" rtlCol="0">
            <a:spAutoFit/>
          </a:bodyPr>
          <a:lstStyle/>
          <a:p>
            <a:pPr defTabSz="914353" eaLnBrk="1" fontAlgn="auto" hangingPunct="1">
              <a:spcBef>
                <a:spcPts val="0"/>
              </a:spcBef>
              <a:spcAft>
                <a:spcPts val="0"/>
              </a:spcAft>
              <a:defRPr/>
            </a:pPr>
            <a:r>
              <a:rPr lang="en-US" sz="1600" dirty="0">
                <a:solidFill>
                  <a:srgbClr val="FFFFFF"/>
                </a:solidFill>
                <a:effectLst>
                  <a:outerShdw blurRad="50800" dist="38100" dir="2700000" algn="tl" rotWithShape="0">
                    <a:prstClr val="black">
                      <a:alpha val="40000"/>
                    </a:prstClr>
                  </a:outerShdw>
                </a:effectLst>
                <a:latin typeface="Helvetica" pitchFamily="34" charset="0"/>
                <a:ea typeface=""/>
              </a:rPr>
              <a:t>Section</a:t>
            </a:r>
            <a:r>
              <a:rPr lang="en-US" sz="1600" dirty="0">
                <a:solidFill>
                  <a:srgbClr val="FFFFFF"/>
                </a:solidFill>
                <a:latin typeface="Helvetica" pitchFamily="34" charset="0"/>
                <a:ea typeface=""/>
              </a:rPr>
              <a:t> (i.e. Visualization)</a:t>
            </a:r>
          </a:p>
          <a:p>
            <a:pPr defTabSz="914353" eaLnBrk="1" fontAlgn="auto" hangingPunct="1">
              <a:spcBef>
                <a:spcPts val="0"/>
              </a:spcBef>
              <a:spcAft>
                <a:spcPts val="0"/>
              </a:spcAft>
            </a:pPr>
            <a:endParaRPr lang="en-US" dirty="0">
              <a:solidFill>
                <a:srgbClr val="002060"/>
              </a:solidFill>
              <a:latin typeface="Helvetica"/>
              <a:ea typeface=""/>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810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EE5C-6657-2B45-9AFE-A29B123596D0}"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3A268D-529C-1E4D-9891-4AD54D3EFBE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Title - Center">
    <p:spTree>
      <p:nvGrpSpPr>
        <p:cNvPr id="1" name=""/>
        <p:cNvGrpSpPr/>
        <p:nvPr/>
      </p:nvGrpSpPr>
      <p:grpSpPr>
        <a:xfrm>
          <a:off x="0" y="0"/>
          <a:ext cx="0" cy="0"/>
          <a:chOff x="0" y="0"/>
          <a:chExt cx="0" cy="0"/>
        </a:xfrm>
      </p:grpSpPr>
      <p:pic>
        <p:nvPicPr>
          <p:cNvPr id="15" name="image.png"/>
          <p:cNvPicPr>
            <a:picLocks/>
          </p:cNvPicPr>
          <p:nvPr/>
        </p:nvPicPr>
        <p:blipFill>
          <a:blip r:embed="rId2"/>
          <a:stretch>
            <a:fillRect/>
          </a:stretch>
        </p:blipFill>
        <p:spPr>
          <a:xfrm>
            <a:off x="120650" y="6366669"/>
            <a:ext cx="892603" cy="392907"/>
          </a:xfrm>
          <a:prstGeom prst="rect">
            <a:avLst/>
          </a:prstGeom>
          <a:ln w="12700"/>
        </p:spPr>
      </p:pic>
      <p:pic>
        <p:nvPicPr>
          <p:cNvPr id="16" name="uofulogo.pdf"/>
          <p:cNvPicPr>
            <a:picLocks noChangeAspect="1"/>
          </p:cNvPicPr>
          <p:nvPr/>
        </p:nvPicPr>
        <p:blipFill>
          <a:blip r:embed="rId3"/>
          <a:stretch>
            <a:fillRect/>
          </a:stretch>
        </p:blipFill>
        <p:spPr>
          <a:xfrm>
            <a:off x="4554140" y="6411516"/>
            <a:ext cx="580430" cy="392906"/>
          </a:xfrm>
          <a:prstGeom prst="rect">
            <a:avLst/>
          </a:prstGeom>
          <a:ln w="12700">
            <a:miter lim="400000"/>
          </a:ln>
        </p:spPr>
      </p:pic>
      <p:sp>
        <p:nvSpPr>
          <p:cNvPr id="17" name="Shape 17"/>
          <p:cNvSpPr>
            <a:spLocks noGrp="1"/>
          </p:cNvSpPr>
          <p:nvPr>
            <p:ph type="title"/>
          </p:nvPr>
        </p:nvSpPr>
        <p:spPr>
          <a:xfrm>
            <a:off x="276821" y="2089547"/>
            <a:ext cx="8590359" cy="2678906"/>
          </a:xfrm>
          <a:prstGeom prst="rect">
            <a:avLst/>
          </a:prstGeom>
          <a:effectLst>
            <a:outerShdw blurRad="50800" dist="63500" dir="2700000" rotWithShape="0">
              <a:srgbClr val="000000">
                <a:alpha val="72999"/>
              </a:srgbClr>
            </a:outerShdw>
          </a:effectLst>
        </p:spPr>
        <p:txBody>
          <a:bodyPr lIns="50800" tIns="50800" rIns="50800" bIns="50800" anchor="ctr">
            <a:normAutofit/>
          </a:bodyPr>
          <a:lstStyle>
            <a:lvl1pPr algn="ctr" defTabSz="410751">
              <a:defRPr sz="5906" b="0">
                <a:solidFill>
                  <a:schemeClr val="accent5">
                    <a:hueOff val="-176146"/>
                    <a:satOff val="3665"/>
                    <a:lumOff val="-13986"/>
                  </a:schemeClr>
                </a:solidFill>
                <a:uFillTx/>
                <a:latin typeface="+mn-lt"/>
                <a:ea typeface="+mn-ea"/>
                <a:cs typeface="+mn-cs"/>
                <a:sym typeface="Gill Sans"/>
              </a:defRPr>
            </a:lvl1pPr>
          </a:lstStyle>
          <a:p>
            <a:r>
              <a:t>Title Text</a:t>
            </a:r>
          </a:p>
        </p:txBody>
      </p:sp>
      <p:sp>
        <p:nvSpPr>
          <p:cNvPr id="18" name="Shape 18"/>
          <p:cNvSpPr/>
          <p:nvPr/>
        </p:nvSpPr>
        <p:spPr>
          <a:xfrm>
            <a:off x="8097577" y="6394830"/>
            <a:ext cx="969818"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solidFill>
                  <a:schemeClr val="accent5"/>
                </a:solidFill>
              </a:defRPr>
            </a:lvl1pPr>
          </a:lstStyle>
          <a:p>
            <a:pPr algn="ctr" defTabSz="410751" eaLnBrk="1" fontAlgn="auto">
              <a:spcBef>
                <a:spcPts val="0"/>
              </a:spcBef>
              <a:spcAft>
                <a:spcPts val="0"/>
              </a:spcAft>
            </a:pPr>
            <a:r>
              <a:rPr sz="2531" kern="0">
                <a:solidFill>
                  <a:srgbClr val="C82506"/>
                </a:solidFill>
                <a:latin typeface="Gill Sans"/>
                <a:ea typeface="Gill Sans"/>
                <a:sym typeface="Gill Sans"/>
              </a:rPr>
              <a:t>CVRTI</a:t>
            </a:r>
          </a:p>
        </p:txBody>
      </p:sp>
      <p:sp>
        <p:nvSpPr>
          <p:cNvPr id="19" name="Shape 19"/>
          <p:cNvSpPr>
            <a:spLocks noGrp="1"/>
          </p:cNvSpPr>
          <p:nvPr>
            <p:ph type="sldNum" sz="quarter" idx="2"/>
          </p:nvPr>
        </p:nvSpPr>
        <p:spPr>
          <a:xfrm>
            <a:off x="4417654" y="6509742"/>
            <a:ext cx="299762" cy="297389"/>
          </a:xfrm>
          <a:prstGeom prst="rect">
            <a:avLst/>
          </a:prstGeom>
        </p:spPr>
        <p:txBody>
          <a:bodyPr/>
          <a:lstStyle>
            <a:lvl1pPr algn="ctr" defTabSz="410751">
              <a:defRPr sz="1266">
                <a:uFillTx/>
                <a:latin typeface="+mn-lt"/>
                <a:ea typeface="+mn-ea"/>
                <a:cs typeface="+mn-c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6" name="Shape 26"/>
          <p:cNvSpPr>
            <a:spLocks noGrp="1"/>
          </p:cNvSpPr>
          <p:nvPr>
            <p:ph type="title"/>
          </p:nvPr>
        </p:nvSpPr>
        <p:spPr>
          <a:xfrm>
            <a:off x="196453" y="71438"/>
            <a:ext cx="8751094" cy="991195"/>
          </a:xfrm>
          <a:prstGeom prst="rect">
            <a:avLst/>
          </a:prstGeom>
          <a:effectLst>
            <a:outerShdw blurRad="50800" dist="63500" dir="2700000" rotWithShape="0">
              <a:srgbClr val="000000">
                <a:alpha val="72999"/>
              </a:srgbClr>
            </a:outerShdw>
          </a:effectLst>
        </p:spPr>
        <p:txBody>
          <a:bodyPr lIns="50800" tIns="50800" rIns="50800" bIns="50800" anchor="ctr">
            <a:normAutofit/>
          </a:bodyPr>
          <a:lstStyle>
            <a:lvl1pPr algn="ctr" defTabSz="410751">
              <a:defRPr sz="5906" b="0">
                <a:solidFill>
                  <a:srgbClr val="94120C"/>
                </a:solidFill>
                <a:uFillTx/>
                <a:latin typeface="+mn-lt"/>
                <a:ea typeface="+mn-ea"/>
                <a:cs typeface="+mn-cs"/>
                <a:sym typeface="Gill Sans"/>
              </a:defRPr>
            </a:lvl1pPr>
          </a:lstStyle>
          <a:p>
            <a:r>
              <a:t>Title Text</a:t>
            </a:r>
          </a:p>
        </p:txBody>
      </p:sp>
      <p:sp>
        <p:nvSpPr>
          <p:cNvPr id="27" name="Shape 27"/>
          <p:cNvSpPr>
            <a:spLocks noGrp="1"/>
          </p:cNvSpPr>
          <p:nvPr>
            <p:ph type="sldNum" sz="quarter" idx="2"/>
          </p:nvPr>
        </p:nvSpPr>
        <p:spPr>
          <a:xfrm>
            <a:off x="4417654" y="6509742"/>
            <a:ext cx="299762" cy="297389"/>
          </a:xfrm>
          <a:prstGeom prst="rect">
            <a:avLst/>
          </a:prstGeom>
        </p:spPr>
        <p:txBody>
          <a:bodyPr/>
          <a:lstStyle>
            <a:lvl1pPr algn="ctr" defTabSz="410751">
              <a:defRPr sz="1266">
                <a:uFillTx/>
                <a:latin typeface="+mn-lt"/>
                <a:ea typeface="+mn-ea"/>
                <a:cs typeface="+mn-c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 Top Left">
    <p:spTree>
      <p:nvGrpSpPr>
        <p:cNvPr id="1" name=""/>
        <p:cNvGrpSpPr/>
        <p:nvPr/>
      </p:nvGrpSpPr>
      <p:grpSpPr>
        <a:xfrm>
          <a:off x="0" y="0"/>
          <a:ext cx="0" cy="0"/>
          <a:chOff x="0" y="0"/>
          <a:chExt cx="0" cy="0"/>
        </a:xfrm>
      </p:grpSpPr>
      <p:sp>
        <p:nvSpPr>
          <p:cNvPr id="34" name="Shape 34"/>
          <p:cNvSpPr>
            <a:spLocks noGrp="1"/>
          </p:cNvSpPr>
          <p:nvPr>
            <p:ph type="title"/>
          </p:nvPr>
        </p:nvSpPr>
        <p:spPr>
          <a:xfrm>
            <a:off x="196453" y="71438"/>
            <a:ext cx="8751094" cy="991195"/>
          </a:xfrm>
          <a:prstGeom prst="rect">
            <a:avLst/>
          </a:prstGeom>
          <a:effectLst>
            <a:outerShdw blurRad="50800" dist="63500" dir="2700000" rotWithShape="0">
              <a:srgbClr val="000000">
                <a:alpha val="72999"/>
              </a:srgbClr>
            </a:outerShdw>
          </a:effectLst>
        </p:spPr>
        <p:txBody>
          <a:bodyPr lIns="50800" tIns="50800" rIns="50800" bIns="50800" anchor="ctr">
            <a:normAutofit/>
          </a:bodyPr>
          <a:lstStyle>
            <a:lvl1pPr defTabSz="410751">
              <a:defRPr sz="5906" b="0">
                <a:solidFill>
                  <a:srgbClr val="94120C"/>
                </a:solidFill>
                <a:uFillTx/>
                <a:latin typeface="+mn-lt"/>
                <a:ea typeface="+mn-ea"/>
                <a:cs typeface="+mn-cs"/>
                <a:sym typeface="Gill Sans"/>
              </a:defRPr>
            </a:lvl1pPr>
          </a:lstStyle>
          <a:p>
            <a:r>
              <a:t>Title Text</a:t>
            </a:r>
          </a:p>
        </p:txBody>
      </p:sp>
      <p:sp>
        <p:nvSpPr>
          <p:cNvPr id="35" name="Shape 35"/>
          <p:cNvSpPr>
            <a:spLocks noGrp="1"/>
          </p:cNvSpPr>
          <p:nvPr>
            <p:ph type="sldNum" sz="quarter" idx="2"/>
          </p:nvPr>
        </p:nvSpPr>
        <p:spPr>
          <a:xfrm>
            <a:off x="4417654" y="6509742"/>
            <a:ext cx="299762" cy="297389"/>
          </a:xfrm>
          <a:prstGeom prst="rect">
            <a:avLst/>
          </a:prstGeom>
        </p:spPr>
        <p:txBody>
          <a:bodyPr/>
          <a:lstStyle>
            <a:lvl1pPr algn="ctr" defTabSz="410751">
              <a:defRPr sz="1266">
                <a:uFillTx/>
                <a:latin typeface="+mn-lt"/>
                <a:ea typeface="+mn-ea"/>
                <a:cs typeface="+mn-c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2" name="Shape 42"/>
          <p:cNvSpPr>
            <a:spLocks noGrp="1"/>
          </p:cNvSpPr>
          <p:nvPr>
            <p:ph type="sldNum" sz="quarter" idx="2"/>
          </p:nvPr>
        </p:nvSpPr>
        <p:spPr>
          <a:xfrm>
            <a:off x="4417654" y="6509742"/>
            <a:ext cx="299762" cy="297389"/>
          </a:xfrm>
          <a:prstGeom prst="rect">
            <a:avLst/>
          </a:prstGeom>
        </p:spPr>
        <p:txBody>
          <a:bodyPr/>
          <a:lstStyle>
            <a:lvl1pPr algn="ctr" defTabSz="410751">
              <a:defRPr sz="1266">
                <a:uFillTx/>
                <a:latin typeface="+mn-lt"/>
                <a:ea typeface="+mn-ea"/>
                <a:cs typeface="+mn-c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Default - Titel en object">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74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8648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FFFFFF"/>
            </a:gs>
            <a:gs pos="100000">
              <a:srgbClr val="F5F5F5"/>
            </a:gs>
          </a:gsLst>
          <a:lin ang="5400000" scaled="0"/>
        </a:gradFill>
        <a:effectLst/>
      </p:bgPr>
    </p:bg>
    <p:spTree>
      <p:nvGrpSpPr>
        <p:cNvPr id="1" name=""/>
        <p:cNvGrpSpPr/>
        <p:nvPr/>
      </p:nvGrpSpPr>
      <p:grpSpPr>
        <a:xfrm>
          <a:off x="0" y="0"/>
          <a:ext cx="0" cy="0"/>
          <a:chOff x="0" y="0"/>
          <a:chExt cx="0" cy="0"/>
        </a:xfrm>
      </p:grpSpPr>
      <p:sp>
        <p:nvSpPr>
          <p:cNvPr id="58" name="Shape 58"/>
          <p:cNvSpPr>
            <a:spLocks noGrp="1"/>
          </p:cNvSpPr>
          <p:nvPr>
            <p:ph type="sldNum" sz="quarter" idx="2"/>
          </p:nvPr>
        </p:nvSpPr>
        <p:spPr>
          <a:xfrm>
            <a:off x="8441541" y="6494264"/>
            <a:ext cx="245260" cy="250068"/>
          </a:xfrm>
          <a:prstGeom prst="rect">
            <a:avLst/>
          </a:prstGeom>
          <a:ln>
            <a:round/>
          </a:ln>
        </p:spPr>
        <p:txBody>
          <a:bodyPr lIns="38100" tIns="38100" rIns="38100" bIns="38100"/>
          <a:lstStyle>
            <a:lvl1pPr>
              <a:defRPr>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Title">
    <p:bg>
      <p:bgPr>
        <a:gradFill flip="none" rotWithShape="1">
          <a:gsLst>
            <a:gs pos="0">
              <a:srgbClr val="FFFFFF"/>
            </a:gs>
            <a:gs pos="100000">
              <a:srgbClr val="F5F5F5"/>
            </a:gs>
          </a:gsLst>
          <a:lin ang="5400000" scaled="0"/>
        </a:gradFill>
        <a:effectLst/>
      </p:bgPr>
    </p:bg>
    <p:spTree>
      <p:nvGrpSpPr>
        <p:cNvPr id="1" name=""/>
        <p:cNvGrpSpPr/>
        <p:nvPr/>
      </p:nvGrpSpPr>
      <p:grpSpPr>
        <a:xfrm>
          <a:off x="0" y="0"/>
          <a:ext cx="0" cy="0"/>
          <a:chOff x="0" y="0"/>
          <a:chExt cx="0" cy="0"/>
        </a:xfrm>
      </p:grpSpPr>
      <p:pic>
        <p:nvPicPr>
          <p:cNvPr id="65" name="image1-filtered.png"/>
          <p:cNvPicPr>
            <a:picLocks noChangeAspect="1"/>
          </p:cNvPicPr>
          <p:nvPr/>
        </p:nvPicPr>
        <p:blipFill>
          <a:blip r:embed="rId2"/>
          <a:stretch>
            <a:fillRect/>
          </a:stretch>
        </p:blipFill>
        <p:spPr>
          <a:xfrm>
            <a:off x="4282828" y="6379551"/>
            <a:ext cx="601786" cy="414906"/>
          </a:xfrm>
          <a:prstGeom prst="rect">
            <a:avLst/>
          </a:prstGeom>
          <a:ln w="12700">
            <a:miter lim="400000"/>
          </a:ln>
        </p:spPr>
      </p:pic>
      <p:pic>
        <p:nvPicPr>
          <p:cNvPr id="66" name="image2-filtered.png"/>
          <p:cNvPicPr>
            <a:picLocks noChangeAspect="1"/>
          </p:cNvPicPr>
          <p:nvPr/>
        </p:nvPicPr>
        <p:blipFill>
          <a:blip r:embed="rId3"/>
          <a:stretch>
            <a:fillRect/>
          </a:stretch>
        </p:blipFill>
        <p:spPr>
          <a:xfrm>
            <a:off x="8113925" y="6331068"/>
            <a:ext cx="816754" cy="421394"/>
          </a:xfrm>
          <a:prstGeom prst="rect">
            <a:avLst/>
          </a:prstGeom>
          <a:ln w="12700">
            <a:miter lim="400000"/>
          </a:ln>
        </p:spPr>
      </p:pic>
      <p:sp>
        <p:nvSpPr>
          <p:cNvPr id="67" name="Shape 67"/>
          <p:cNvSpPr/>
          <p:nvPr/>
        </p:nvSpPr>
        <p:spPr>
          <a:xfrm>
            <a:off x="1789723" y="6551490"/>
            <a:ext cx="2339579" cy="1"/>
          </a:xfrm>
          <a:prstGeom prst="line">
            <a:avLst/>
          </a:prstGeom>
          <a:solidFill>
            <a:srgbClr val="6095C9"/>
          </a:solidFill>
          <a:ln w="12700">
            <a:solidFill>
              <a:srgbClr val="929292"/>
            </a:solidFill>
          </a:ln>
        </p:spPr>
        <p:txBody>
          <a:bodyPr lIns="0" tIns="0" rIns="0" bIns="0"/>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68" name="Shape 68"/>
          <p:cNvSpPr/>
          <p:nvPr/>
        </p:nvSpPr>
        <p:spPr>
          <a:xfrm>
            <a:off x="5021378" y="6555398"/>
            <a:ext cx="2339579" cy="1"/>
          </a:xfrm>
          <a:prstGeom prst="line">
            <a:avLst/>
          </a:prstGeom>
          <a:solidFill>
            <a:srgbClr val="6095C9"/>
          </a:solidFill>
          <a:ln w="12700">
            <a:solidFill>
              <a:srgbClr val="929292"/>
            </a:solidFill>
          </a:ln>
        </p:spPr>
        <p:txBody>
          <a:bodyPr lIns="0" tIns="0" rIns="0" bIns="0"/>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69" name="image4-filtered.png"/>
          <p:cNvPicPr>
            <a:picLocks noChangeAspect="1"/>
          </p:cNvPicPr>
          <p:nvPr/>
        </p:nvPicPr>
        <p:blipFill>
          <a:blip r:embed="rId4"/>
          <a:stretch>
            <a:fillRect/>
          </a:stretch>
        </p:blipFill>
        <p:spPr>
          <a:xfrm>
            <a:off x="133945" y="6188273"/>
            <a:ext cx="607890" cy="570163"/>
          </a:xfrm>
          <a:prstGeom prst="rect">
            <a:avLst/>
          </a:prstGeom>
          <a:ln w="12700"/>
        </p:spPr>
      </p:pic>
      <p:sp>
        <p:nvSpPr>
          <p:cNvPr id="70" name="Shape 70"/>
          <p:cNvSpPr>
            <a:spLocks noGrp="1"/>
          </p:cNvSpPr>
          <p:nvPr>
            <p:ph type="title"/>
          </p:nvPr>
        </p:nvSpPr>
        <p:spPr>
          <a:xfrm>
            <a:off x="669727" y="832446"/>
            <a:ext cx="7768828" cy="3303985"/>
          </a:xfrm>
          <a:prstGeom prst="rect">
            <a:avLst/>
          </a:prstGeom>
          <a:ln>
            <a:round/>
          </a:ln>
          <a:effectLst>
            <a:outerShdw blurRad="25400" dist="50800" dir="2700000" rotWithShape="0">
              <a:srgbClr val="5E5E5E">
                <a:alpha val="75000"/>
              </a:srgbClr>
            </a:outerShdw>
          </a:effectLst>
        </p:spPr>
        <p:txBody>
          <a:bodyPr lIns="38100" tIns="38100" rIns="38100" bIns="38100" anchor="ctr"/>
          <a:lstStyle>
            <a:lvl1pPr algn="ctr">
              <a:defRPr sz="5625" b="0">
                <a:solidFill>
                  <a:srgbClr val="941100"/>
                </a:solidFill>
                <a:uFill>
                  <a:solidFill>
                    <a:srgbClr val="941100"/>
                  </a:solidFill>
                </a:uFill>
                <a:latin typeface="Helvetica"/>
                <a:ea typeface="Helvetica"/>
                <a:cs typeface="Helvetica"/>
                <a:sym typeface="Helvetica"/>
              </a:defRPr>
            </a:lvl1pPr>
          </a:lstStyle>
          <a:p>
            <a:r>
              <a:t>Title Text</a:t>
            </a:r>
          </a:p>
        </p:txBody>
      </p:sp>
      <p:sp>
        <p:nvSpPr>
          <p:cNvPr id="71" name="Shape 71"/>
          <p:cNvSpPr>
            <a:spLocks noGrp="1"/>
          </p:cNvSpPr>
          <p:nvPr>
            <p:ph type="sldNum" sz="quarter" idx="2"/>
          </p:nvPr>
        </p:nvSpPr>
        <p:spPr>
          <a:xfrm>
            <a:off x="8441541" y="6494264"/>
            <a:ext cx="245260" cy="250068"/>
          </a:xfrm>
          <a:prstGeom prst="rect">
            <a:avLst/>
          </a:prstGeom>
          <a:ln>
            <a:round/>
          </a:ln>
        </p:spPr>
        <p:txBody>
          <a:bodyPr lIns="38100" tIns="38100" rIns="38100" bIns="38100"/>
          <a:lstStyle>
            <a:lvl1pPr>
              <a:defRPr>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FFFFFF"/>
            </a:gs>
            <a:gs pos="100000">
              <a:srgbClr val="F5F5F5"/>
            </a:gs>
          </a:gsLst>
          <a:lin ang="5400000" scaled="0"/>
        </a:gradFill>
        <a:effectLst/>
      </p:bgPr>
    </p:bg>
    <p:spTree>
      <p:nvGrpSpPr>
        <p:cNvPr id="1" name=""/>
        <p:cNvGrpSpPr/>
        <p:nvPr/>
      </p:nvGrpSpPr>
      <p:grpSpPr>
        <a:xfrm>
          <a:off x="0" y="0"/>
          <a:ext cx="0" cy="0"/>
          <a:chOff x="0" y="0"/>
          <a:chExt cx="0" cy="0"/>
        </a:xfrm>
      </p:grpSpPr>
      <p:sp>
        <p:nvSpPr>
          <p:cNvPr id="78" name="Shape 78"/>
          <p:cNvSpPr>
            <a:spLocks noGrp="1"/>
          </p:cNvSpPr>
          <p:nvPr>
            <p:ph type="title"/>
          </p:nvPr>
        </p:nvSpPr>
        <p:spPr>
          <a:xfrm>
            <a:off x="89297" y="98227"/>
            <a:ext cx="8876109" cy="910828"/>
          </a:xfrm>
          <a:prstGeom prst="rect">
            <a:avLst/>
          </a:prstGeom>
          <a:ln>
            <a:round/>
          </a:ln>
          <a:effectLst>
            <a:outerShdw blurRad="25400" dist="50800" dir="2700000" rotWithShape="0">
              <a:srgbClr val="5E5E5E">
                <a:alpha val="75000"/>
              </a:srgbClr>
            </a:outerShdw>
          </a:effectLst>
        </p:spPr>
        <p:txBody>
          <a:bodyPr lIns="38100" tIns="38100" rIns="38100" bIns="38100" anchor="ctr"/>
          <a:lstStyle>
            <a:lvl1pPr>
              <a:defRPr sz="4922" b="0">
                <a:solidFill>
                  <a:srgbClr val="941100"/>
                </a:solidFill>
                <a:uFill>
                  <a:solidFill>
                    <a:srgbClr val="941100"/>
                  </a:solidFill>
                </a:uFill>
                <a:latin typeface="Helvetica"/>
                <a:ea typeface="Helvetica"/>
                <a:cs typeface="Helvetica"/>
                <a:sym typeface="Helvetica"/>
              </a:defRPr>
            </a:lvl1pPr>
          </a:lstStyle>
          <a:p>
            <a:r>
              <a:t>Title Text</a:t>
            </a:r>
          </a:p>
        </p:txBody>
      </p:sp>
      <p:sp>
        <p:nvSpPr>
          <p:cNvPr id="79" name="Shape 79"/>
          <p:cNvSpPr>
            <a:spLocks noGrp="1"/>
          </p:cNvSpPr>
          <p:nvPr>
            <p:ph type="sldNum" sz="quarter" idx="2"/>
          </p:nvPr>
        </p:nvSpPr>
        <p:spPr>
          <a:xfrm>
            <a:off x="8441541" y="6494264"/>
            <a:ext cx="245260" cy="250068"/>
          </a:xfrm>
          <a:prstGeom prst="rect">
            <a:avLst/>
          </a:prstGeom>
          <a:ln>
            <a:round/>
          </a:ln>
        </p:spPr>
        <p:txBody>
          <a:bodyPr lIns="38100" tIns="38100" rIns="38100" bIns="38100"/>
          <a:lstStyle>
            <a:lvl1pPr>
              <a:defRPr>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6" name="Shape 86" descr="Rectangle 9"/>
          <p:cNvSpPr/>
          <p:nvPr/>
        </p:nvSpPr>
        <p:spPr>
          <a:xfrm>
            <a:off x="-1" y="220786"/>
            <a:ext cx="9144001" cy="228601"/>
          </a:xfrm>
          <a:prstGeom prst="rect">
            <a:avLst/>
          </a:prstGeom>
          <a:solidFill>
            <a:srgbClr val="FFFFFF"/>
          </a:solidFill>
          <a:ln w="12700">
            <a:miter lim="400000"/>
          </a:ln>
        </p:spPr>
        <p:txBody>
          <a:bodyPr lIns="45719" tIns="45719" rIns="45719" bIns="45719" anchor="ctr"/>
          <a:lstStyle/>
          <a:p>
            <a:pPr algn="ctr" defTabSz="457184" eaLnBrk="1" fontAlgn="auto">
              <a:spcBef>
                <a:spcPts val="0"/>
              </a:spcBef>
              <a:spcAft>
                <a:spcPts val="0"/>
              </a:spcAft>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87" name="Shape 87" descr="Rectangle 6"/>
          <p:cNvSpPr/>
          <p:nvPr/>
        </p:nvSpPr>
        <p:spPr>
          <a:xfrm>
            <a:off x="-1" y="-1"/>
            <a:ext cx="9144001" cy="365761"/>
          </a:xfrm>
          <a:prstGeom prst="rect">
            <a:avLst/>
          </a:prstGeom>
          <a:solidFill>
            <a:srgbClr val="93A299"/>
          </a:solidFill>
          <a:ln w="12700">
            <a:miter lim="400000"/>
          </a:ln>
        </p:spPr>
        <p:txBody>
          <a:bodyPr lIns="45719" tIns="45719" rIns="45719" bIns="45719" anchor="ctr"/>
          <a:lstStyle/>
          <a:p>
            <a:pPr algn="ctr" defTabSz="457184" eaLnBrk="1" fontAlgn="auto">
              <a:spcBef>
                <a:spcPts val="0"/>
              </a:spcBef>
              <a:spcAft>
                <a:spcPts val="0"/>
              </a:spcAft>
              <a:defRPr sz="2400">
                <a:solidFill>
                  <a:srgbClr val="FFFFFF"/>
                </a:solidFill>
                <a:latin typeface="Arial"/>
                <a:ea typeface="Arial"/>
                <a:cs typeface="Arial"/>
                <a:sym typeface="Arial"/>
              </a:defRPr>
            </a:pPr>
            <a:endParaRPr sz="1687" kern="0">
              <a:solidFill>
                <a:srgbClr val="FFFFFF"/>
              </a:solidFill>
              <a:latin typeface="Arial"/>
              <a:ea typeface="Arial"/>
              <a:cs typeface="Arial"/>
              <a:sym typeface="Arial"/>
            </a:endParaRPr>
          </a:p>
        </p:txBody>
      </p:sp>
      <p:sp>
        <p:nvSpPr>
          <p:cNvPr id="88" name="Shape 88"/>
          <p:cNvSpPr>
            <a:spLocks noGrp="1"/>
          </p:cNvSpPr>
          <p:nvPr>
            <p:ph type="title"/>
          </p:nvPr>
        </p:nvSpPr>
        <p:spPr>
          <a:xfrm>
            <a:off x="457200" y="533400"/>
            <a:ext cx="8229601" cy="990600"/>
          </a:xfrm>
          <a:prstGeom prst="rect">
            <a:avLst/>
          </a:prstGeom>
        </p:spPr>
        <p:txBody>
          <a:bodyPr lIns="65023" tIns="65023" rIns="65023" bIns="65023" anchor="ctr">
            <a:normAutofit/>
          </a:bodyPr>
          <a:lstStyle>
            <a:lvl1pPr defTabSz="914367">
              <a:defRPr sz="3937" b="0" spc="-98">
                <a:solidFill>
                  <a:srgbClr val="D2533C"/>
                </a:solidFill>
                <a:uFillTx/>
                <a:latin typeface="Arial"/>
                <a:ea typeface="Arial"/>
                <a:cs typeface="Arial"/>
                <a:sym typeface="Arial"/>
              </a:defRPr>
            </a:lvl1pPr>
          </a:lstStyle>
          <a:p>
            <a:r>
              <a:t>Title Text</a:t>
            </a:r>
          </a:p>
        </p:txBody>
      </p:sp>
      <p:sp>
        <p:nvSpPr>
          <p:cNvPr id="89" name="Shape 89"/>
          <p:cNvSpPr>
            <a:spLocks noGrp="1"/>
          </p:cNvSpPr>
          <p:nvPr>
            <p:ph type="body" idx="1"/>
          </p:nvPr>
        </p:nvSpPr>
        <p:spPr>
          <a:xfrm>
            <a:off x="457200" y="1600200"/>
            <a:ext cx="8229601" cy="4876801"/>
          </a:xfrm>
          <a:prstGeom prst="rect">
            <a:avLst/>
          </a:prstGeom>
        </p:spPr>
        <p:txBody>
          <a:bodyPr lIns="65023" tIns="65023" rIns="65023" bIns="65023">
            <a:normAutofit/>
          </a:bodyPr>
          <a:lstStyle>
            <a:lvl1pPr marL="182158" indent="-182158" defTabSz="914367">
              <a:buClr>
                <a:srgbClr val="93A299"/>
              </a:buClr>
              <a:buSzPct val="85000"/>
              <a:buFont typeface="Arial"/>
              <a:defRPr>
                <a:solidFill>
                  <a:srgbClr val="292934"/>
                </a:solidFill>
                <a:uFillTx/>
                <a:latin typeface="Arial"/>
                <a:ea typeface="Arial"/>
                <a:cs typeface="Arial"/>
                <a:sym typeface="Arial"/>
              </a:defRPr>
            </a:lvl1pPr>
            <a:lvl2pPr marL="411465" indent="-218591" defTabSz="914367">
              <a:spcBef>
                <a:spcPts val="562"/>
              </a:spcBef>
              <a:buClr>
                <a:srgbClr val="93A299"/>
              </a:buClr>
              <a:buSzPct val="85000"/>
              <a:buFont typeface="Arial"/>
              <a:buChar char="•"/>
              <a:defRPr sz="2391">
                <a:solidFill>
                  <a:srgbClr val="292934"/>
                </a:solidFill>
                <a:uFillTx/>
                <a:latin typeface="Arial"/>
                <a:ea typeface="Arial"/>
                <a:cs typeface="Arial"/>
                <a:sym typeface="Arial"/>
              </a:defRPr>
            </a:lvl2pPr>
            <a:lvl3pPr marL="628628" indent="-242879" defTabSz="914367">
              <a:spcBef>
                <a:spcPts val="562"/>
              </a:spcBef>
              <a:buClr>
                <a:srgbClr val="93A299"/>
              </a:buClr>
              <a:buSzPct val="90000"/>
              <a:buFont typeface="Arial"/>
              <a:defRPr sz="2391">
                <a:solidFill>
                  <a:srgbClr val="292934"/>
                </a:solidFill>
                <a:uFillTx/>
                <a:latin typeface="Arial"/>
                <a:ea typeface="Arial"/>
                <a:cs typeface="Arial"/>
                <a:sym typeface="Arial"/>
              </a:defRPr>
            </a:lvl3pPr>
            <a:lvl4pPr marL="851861" indent="-273238" defTabSz="914367">
              <a:spcBef>
                <a:spcPts val="562"/>
              </a:spcBef>
              <a:buClr>
                <a:srgbClr val="93A299"/>
              </a:buClr>
              <a:buFont typeface="Arial"/>
              <a:buChar char="•"/>
              <a:defRPr sz="2391">
                <a:solidFill>
                  <a:srgbClr val="292934"/>
                </a:solidFill>
                <a:uFillTx/>
                <a:latin typeface="Arial"/>
                <a:ea typeface="Arial"/>
                <a:cs typeface="Arial"/>
                <a:sym typeface="Arial"/>
              </a:defRPr>
            </a:lvl4pPr>
            <a:lvl5pPr marL="973556" indent="-234204" defTabSz="914367">
              <a:spcBef>
                <a:spcPts val="562"/>
              </a:spcBef>
              <a:buClr>
                <a:srgbClr val="93A299"/>
              </a:buClr>
              <a:buFont typeface="Arial"/>
              <a:buChar char="•"/>
              <a:defRPr sz="2391">
                <a:solidFill>
                  <a:srgbClr val="292934"/>
                </a:solidFill>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xfrm>
            <a:off x="7620000" y="19824"/>
            <a:ext cx="330088" cy="326113"/>
          </a:xfrm>
          <a:prstGeom prst="rect">
            <a:avLst/>
          </a:prstGeom>
        </p:spPr>
        <p:txBody>
          <a:bodyPr lIns="65023" tIns="65023" rIns="65023" bIns="65023" anchor="ctr"/>
          <a:lstStyle>
            <a:lvl1pPr algn="l" defTabSz="457184">
              <a:defRPr sz="1266" b="1">
                <a:solidFill>
                  <a:srgbClr val="FFFFFF"/>
                </a:solidFill>
                <a:uFillTx/>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206876"/>
            <a:ext cx="6921151" cy="1645920"/>
          </a:xfrm>
        </p:spPr>
        <p:txBody>
          <a:bodyPr>
            <a:normAutofit/>
          </a:bodyPr>
          <a:lstStyle>
            <a:lvl1pPr marL="0" indent="0" algn="l">
              <a:buNone/>
              <a:defRPr sz="2400">
                <a:solidFill>
                  <a:srgbClr val="262626"/>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a:xfrm>
            <a:off x="514350" y="6412447"/>
            <a:ext cx="3086100" cy="228600"/>
          </a:xfrm>
          <a:prstGeom prst="rect">
            <a:avLst/>
          </a:prstGeom>
        </p:spPr>
        <p:txBody>
          <a:bodyPr/>
          <a:lstStyle>
            <a:lvl1pPr>
              <a:defRPr>
                <a:solidFill>
                  <a:srgbClr val="FFFFFF">
                    <a:alpha val="80000"/>
                  </a:srgbClr>
                </a:solidFill>
              </a:defRPr>
            </a:lvl1pPr>
          </a:lstStyle>
          <a:p>
            <a:fld id="{4B927748-D7D7-4C02-808A-C61309C63EEC}" type="datetime1">
              <a:rPr lang="en-US" smtClean="0"/>
              <a:t>5/16/23</a:t>
            </a:fld>
            <a:endParaRPr lang="en-US"/>
          </a:p>
        </p:txBody>
      </p:sp>
      <p:sp>
        <p:nvSpPr>
          <p:cNvPr id="8" name="Footer Placeholder 7"/>
          <p:cNvSpPr>
            <a:spLocks noGrp="1"/>
          </p:cNvSpPr>
          <p:nvPr>
            <p:ph type="ftr" sz="quarter" idx="11"/>
          </p:nvPr>
        </p:nvSpPr>
        <p:spPr>
          <a:xfrm>
            <a:off x="514350" y="6554697"/>
            <a:ext cx="3771900" cy="228600"/>
          </a:xfrm>
          <a:prstGeom prst="rect">
            <a:avLst/>
          </a:prstGeom>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a:xfrm>
            <a:off x="8414844" y="5876413"/>
            <a:ext cx="352661" cy="275717"/>
          </a:xfrm>
          <a:prstGeom prst="rect">
            <a:avLst/>
          </a:prstGeom>
        </p:spPr>
        <p:txBody>
          <a:bodyPr/>
          <a:lstStyle>
            <a:lvl1pPr>
              <a:defRPr>
                <a:solidFill>
                  <a:srgbClr val="FFFFFF">
                    <a:alpha val="25000"/>
                  </a:srgbClr>
                </a:solidFill>
              </a:defRPr>
            </a:lvl1pPr>
          </a:lstStyle>
          <a:p>
            <a:fld id="{BC269826-2821-4953-B900-C877D2CFC742}" type="slidenum">
              <a:rPr lang="en-US" smtClean="0"/>
              <a:t>‹#›</a:t>
            </a:fld>
            <a:endParaRPr lang="en-US"/>
          </a:p>
        </p:txBody>
      </p:sp>
    </p:spTree>
    <p:extLst>
      <p:ext uri="{BB962C8B-B14F-4D97-AF65-F5344CB8AC3E}">
        <p14:creationId xmlns:p14="http://schemas.microsoft.com/office/powerpoint/2010/main" val="21154216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851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E27D2-664A-C845-A5E4-23D515B66856}"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D47BD-B186-D148-920F-B2999FCB234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Tree>
    <p:extLst>
      <p:ext uri="{BB962C8B-B14F-4D97-AF65-F5344CB8AC3E}">
        <p14:creationId xmlns:p14="http://schemas.microsoft.com/office/powerpoint/2010/main" val="20937424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C678-17E6-46F1-B5EF-262D7A74330F}" type="datetimeFigureOut">
              <a:rPr lang="en-US" smtClean="0">
                <a:solidFill>
                  <a:prstClr val="black">
                    <a:tint val="75000"/>
                  </a:prstClr>
                </a:solidFill>
              </a:rPr>
              <a:pPr/>
              <a:t>5/16/23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0B3A1-1C21-4781-81B0-23FE9FD8298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xfrm>
            <a:off x="669727" y="178594"/>
            <a:ext cx="7804547" cy="1518047"/>
          </a:xfrm>
          <a:prstGeom prst="rect">
            <a:avLst/>
          </a:prstGeom>
        </p:spPr>
        <p:txBody>
          <a:bodyPr/>
          <a:lstStyle>
            <a:lvl1pPr>
              <a:defRPr>
                <a:solidFill>
                  <a:srgbClr val="FFFFFF"/>
                </a:solidFill>
              </a:defRPr>
            </a:lvl1pPr>
          </a:lstStyle>
          <a:p>
            <a:r>
              <a:t>Title Text</a:t>
            </a:r>
          </a:p>
        </p:txBody>
      </p:sp>
      <p:sp>
        <p:nvSpPr>
          <p:cNvPr id="118" name="Shape 118"/>
          <p:cNvSpPr>
            <a:spLocks noGrp="1"/>
          </p:cNvSpPr>
          <p:nvPr>
            <p:ph type="body" idx="1"/>
          </p:nvPr>
        </p:nvSpPr>
        <p:spPr>
          <a:xfrm>
            <a:off x="669727" y="1821656"/>
            <a:ext cx="7804547" cy="4420195"/>
          </a:xfrm>
          <a:prstGeom prst="rect">
            <a:avLst/>
          </a:prstGeom>
        </p:spPr>
        <p:txBody>
          <a:bodyPr/>
          <a:lstStyle>
            <a:lvl1pPr>
              <a:defRPr sz="2672">
                <a:solidFill>
                  <a:srgbClr val="FFFFFF"/>
                </a:solidFill>
              </a:defRPr>
            </a:lvl1pPr>
            <a:lvl2pPr>
              <a:defRPr sz="2672">
                <a:solidFill>
                  <a:srgbClr val="FFFFFF"/>
                </a:solidFill>
              </a:defRPr>
            </a:lvl2pPr>
            <a:lvl3pPr>
              <a:defRPr sz="2672">
                <a:solidFill>
                  <a:srgbClr val="FFFFFF"/>
                </a:solidFill>
              </a:defRPr>
            </a:lvl3pPr>
            <a:lvl4pPr>
              <a:defRPr sz="2672">
                <a:solidFill>
                  <a:srgbClr val="FFFFFF"/>
                </a:solidFill>
              </a:defRPr>
            </a:lvl4pPr>
            <a:lvl5pPr>
              <a:defRPr sz="2672">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37983" y="6509742"/>
            <a:ext cx="259104" cy="267891"/>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70733341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Title">
    <p:bg>
      <p:bgPr>
        <a:solidFill>
          <a:srgbClr val="DCDEE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525186" y="2266950"/>
            <a:ext cx="7810500" cy="2324100"/>
          </a:xfrm>
          <a:prstGeom prst="rect">
            <a:avLst/>
          </a:prstGeom>
        </p:spPr>
        <p:txBody>
          <a:bodyPr anchor="b"/>
          <a:lstStyle>
            <a:lvl1pPr algn="l">
              <a:lnSpc>
                <a:spcPct val="90000"/>
              </a:lnSpc>
              <a:defRPr b="1">
                <a:solidFill>
                  <a:srgbClr val="53585F"/>
                </a:solidFill>
                <a:latin typeface="Helvetica"/>
                <a:ea typeface="Helvetica"/>
                <a:cs typeface="Helvetica"/>
                <a:sym typeface="Helvetica"/>
              </a:defRPr>
            </a:lvl1pPr>
          </a:lstStyle>
          <a:p>
            <a:r>
              <a:t>Title Text</a:t>
            </a:r>
          </a:p>
        </p:txBody>
      </p:sp>
      <p:sp>
        <p:nvSpPr>
          <p:cNvPr id="118" name="Title Text"/>
          <p:cNvSpPr txBox="1">
            <a:spLocks noGrp="1"/>
          </p:cNvSpPr>
          <p:nvPr>
            <p:ph type="body" sz="quarter" idx="13"/>
          </p:nvPr>
        </p:nvSpPr>
        <p:spPr>
          <a:xfrm>
            <a:off x="525186" y="4796436"/>
            <a:ext cx="7810500" cy="451160"/>
          </a:xfrm>
          <a:prstGeom prst="rect">
            <a:avLst/>
          </a:prstGeom>
        </p:spPr>
        <p:txBody>
          <a:bodyPr anchor="t"/>
          <a:lstStyle>
            <a:lvl1pPr marL="0" indent="0">
              <a:lnSpc>
                <a:spcPct val="90000"/>
              </a:lnSpc>
              <a:spcBef>
                <a:spcPts val="0"/>
              </a:spcBef>
              <a:buSzTx/>
              <a:buNone/>
              <a:defRPr sz="1875">
                <a:solidFill>
                  <a:srgbClr val="53585F"/>
                </a:solidFill>
                <a:latin typeface="Helvetica"/>
                <a:ea typeface="Helvetica"/>
                <a:cs typeface="Helvetica"/>
                <a:sym typeface="Helvetica"/>
              </a:defRPr>
            </a:lvl1pPr>
          </a:lstStyle>
          <a:p>
            <a:r>
              <a:t>Title Text</a:t>
            </a:r>
          </a:p>
        </p:txBody>
      </p:sp>
      <p:sp>
        <p:nvSpPr>
          <p:cNvPr id="119" name="Title Text"/>
          <p:cNvSpPr txBox="1">
            <a:spLocks noGrp="1"/>
          </p:cNvSpPr>
          <p:nvPr>
            <p:ph type="body" sz="quarter" idx="14"/>
          </p:nvPr>
        </p:nvSpPr>
        <p:spPr>
          <a:xfrm>
            <a:off x="525186" y="5226955"/>
            <a:ext cx="7810500" cy="451160"/>
          </a:xfrm>
          <a:prstGeom prst="rect">
            <a:avLst/>
          </a:prstGeom>
        </p:spPr>
        <p:txBody>
          <a:bodyPr anchor="t"/>
          <a:lstStyle>
            <a:lvl1pPr marL="0" indent="0">
              <a:lnSpc>
                <a:spcPct val="90000"/>
              </a:lnSpc>
              <a:spcBef>
                <a:spcPts val="0"/>
              </a:spcBef>
              <a:buSzTx/>
              <a:buNone/>
              <a:defRPr sz="1500" i="1">
                <a:solidFill>
                  <a:srgbClr val="53585F"/>
                </a:solidFill>
                <a:latin typeface="Helvetica"/>
                <a:ea typeface="Helvetica"/>
                <a:cs typeface="Helvetica"/>
                <a:sym typeface="Helvetica"/>
              </a:defRPr>
            </a:lvl1pPr>
          </a:lstStyle>
          <a:p>
            <a:r>
              <a:t>Title Text</a:t>
            </a:r>
          </a:p>
        </p:txBody>
      </p:sp>
      <p:sp>
        <p:nvSpPr>
          <p:cNvPr id="12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2588628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909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89091"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7477C5-E2A0-5243-82A5-1DE9561AFE6E}"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Tree>
    <p:extLst>
      <p:ext uri="{BB962C8B-B14F-4D97-AF65-F5344CB8AC3E}">
        <p14:creationId xmlns:p14="http://schemas.microsoft.com/office/powerpoint/2010/main" val="8630569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372605-434C-9B44-A235-75409128F3E8}"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81B28-8FA8-764E-9205-7D4016699D5C}"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F22E2-93BE-EB47-837B-99A04669AE0D}"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10E53C-39FF-E742-B719-F378AF79F711}"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B2024A-ED60-364C-AF7F-1939226687F0}"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6D37A8-1876-9B44-963E-6538ADE20196}"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85A8C7-EC2C-3646-B52A-B7187035966F}"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63AB21-9826-8F40-B137-C3675ED1EC3D}"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0F80FD-10A8-4C40-A07B-F6A49B05B230}"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E20B9-2FD3-5643-8139-6F8CE5BC3857}"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0353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22408" y="4408262"/>
            <a:ext cx="6082728" cy="1362495"/>
          </a:xfrm>
          <a:prstGeom prst="rect">
            <a:avLst/>
          </a:prstGeom>
        </p:spPr>
        <p:txBody>
          <a:bodyPr anchor="t"/>
          <a:lstStyle>
            <a:lvl1pPr>
              <a:defRPr sz="3000" cap="all"/>
            </a:lvl1pPr>
          </a:lstStyle>
          <a:p>
            <a:r>
              <a:t>Title Text</a:t>
            </a:r>
          </a:p>
        </p:txBody>
      </p:sp>
      <p:sp>
        <p:nvSpPr>
          <p:cNvPr id="12" name="Body Level One…"/>
          <p:cNvSpPr txBox="1">
            <a:spLocks noGrp="1"/>
          </p:cNvSpPr>
          <p:nvPr>
            <p:ph type="body" sz="quarter" idx="1"/>
          </p:nvPr>
        </p:nvSpPr>
        <p:spPr>
          <a:xfrm>
            <a:off x="722408" y="2907611"/>
            <a:ext cx="6082728" cy="1500650"/>
          </a:xfrm>
          <a:prstGeom prst="rect">
            <a:avLst/>
          </a:prstGeom>
        </p:spPr>
        <p:txBody>
          <a:bodyPr anchor="b"/>
          <a:lstStyle>
            <a:lvl1pPr>
              <a:spcBef>
                <a:spcPts val="450"/>
              </a:spcBef>
              <a:defRPr sz="1500">
                <a:solidFill>
                  <a:srgbClr val="888888"/>
                </a:solidFill>
              </a:defRPr>
            </a:lvl1pPr>
            <a:lvl2pPr indent="342946">
              <a:spcBef>
                <a:spcPts val="450"/>
              </a:spcBef>
              <a:defRPr sz="1500">
                <a:solidFill>
                  <a:srgbClr val="888888"/>
                </a:solidFill>
              </a:defRPr>
            </a:lvl2pPr>
            <a:lvl3pPr indent="685892">
              <a:spcBef>
                <a:spcPts val="450"/>
              </a:spcBef>
              <a:defRPr sz="1500">
                <a:solidFill>
                  <a:srgbClr val="888888"/>
                </a:solidFill>
              </a:defRPr>
            </a:lvl3pPr>
            <a:lvl4pPr indent="1028837">
              <a:spcBef>
                <a:spcPts val="450"/>
              </a:spcBef>
              <a:defRPr sz="1500">
                <a:solidFill>
                  <a:srgbClr val="888888"/>
                </a:solidFill>
              </a:defRPr>
            </a:lvl4pPr>
            <a:lvl5pPr indent="1371783">
              <a:spcBef>
                <a:spcPts val="450"/>
              </a:spcBef>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Image"/>
          <p:cNvSpPr>
            <a:spLocks noGrp="1"/>
          </p:cNvSpPr>
          <p:nvPr>
            <p:ph type="pic" sz="quarter" idx="13"/>
          </p:nvPr>
        </p:nvSpPr>
        <p:spPr>
          <a:xfrm>
            <a:off x="7165322" y="3142102"/>
            <a:ext cx="1584282" cy="1920641"/>
          </a:xfrm>
          <a:prstGeom prst="rect">
            <a:avLst/>
          </a:prstGeom>
          <a:effectLst>
            <a:reflection stA="50000" endPos="40000" dir="5400000" sy="-100000" algn="bl" rotWithShape="0"/>
          </a:effectLst>
        </p:spPr>
        <p:txBody>
          <a:bodyPr lIns="91439" rIns="91439">
            <a:noAutofit/>
          </a:bodyPr>
          <a:lstStyle/>
          <a:p>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left-right">
    <p:spTree>
      <p:nvGrpSpPr>
        <p:cNvPr id="1" name=""/>
        <p:cNvGrpSpPr/>
        <p:nvPr/>
      </p:nvGrpSpPr>
      <p:grpSpPr>
        <a:xfrm>
          <a:off x="0" y="0"/>
          <a:ext cx="0" cy="0"/>
          <a:chOff x="0" y="0"/>
          <a:chExt cx="0" cy="0"/>
        </a:xfrm>
      </p:grpSpPr>
      <p:sp>
        <p:nvSpPr>
          <p:cNvPr id="30" name="Rectangle"/>
          <p:cNvSpPr/>
          <p:nvPr/>
        </p:nvSpPr>
        <p:spPr>
          <a:xfrm>
            <a:off x="0" y="-6284"/>
            <a:ext cx="3216325" cy="6870568"/>
          </a:xfrm>
          <a:prstGeom prst="rect">
            <a:avLst/>
          </a:prstGeom>
          <a:solidFill>
            <a:srgbClr val="000000"/>
          </a:solidFill>
          <a:ln w="12700">
            <a:miter lim="400000"/>
          </a:ln>
          <a:effectLst>
            <a:outerShdw blurRad="38100" dist="23000" dir="5400000" rotWithShape="0">
              <a:srgbClr val="000000">
                <a:alpha val="35000"/>
              </a:srgbClr>
            </a:outerShdw>
          </a:effectLst>
        </p:spPr>
        <p:txBody>
          <a:bodyPr lIns="11430" rIns="11430" anchor="ctr"/>
          <a:lstStyle/>
          <a:p>
            <a:pPr defTabSz="914530" eaLnBrk="1" fontAlgn="auto">
              <a:spcBef>
                <a:spcPts val="0"/>
              </a:spcBef>
              <a:spcAft>
                <a:spcPts val="0"/>
              </a:spcAft>
            </a:pPr>
            <a:endParaRPr sz="1800" b="1" kern="0">
              <a:solidFill>
                <a:srgbClr val="000000"/>
              </a:solidFill>
              <a:latin typeface="Helvetica"/>
              <a:ea typeface="Helvetica"/>
              <a:cs typeface="Helvetica"/>
              <a:sym typeface="Helvetica"/>
            </a:endParaRPr>
          </a:p>
        </p:txBody>
      </p:sp>
      <p:sp>
        <p:nvSpPr>
          <p:cNvPr id="31" name="Title Text"/>
          <p:cNvSpPr txBox="1">
            <a:spLocks noGrp="1"/>
          </p:cNvSpPr>
          <p:nvPr>
            <p:ph type="title"/>
          </p:nvPr>
        </p:nvSpPr>
        <p:spPr>
          <a:xfrm>
            <a:off x="283441" y="537189"/>
            <a:ext cx="2649444" cy="1143353"/>
          </a:xfrm>
          <a:prstGeom prst="rect">
            <a:avLst/>
          </a:prstGeom>
        </p:spPr>
        <p:txBody>
          <a:bodyPr/>
          <a:lstStyle>
            <a:lvl1pPr algn="r">
              <a:defRPr b="0">
                <a:solidFill>
                  <a:srgbClr val="FFFFFF"/>
                </a:solidFill>
                <a:latin typeface="Chalkduster"/>
                <a:ea typeface="Chalkduster"/>
                <a:cs typeface="Chalkduster"/>
                <a:sym typeface="Chalkduster"/>
              </a:defRPr>
            </a:lvl1pPr>
          </a:lstStyle>
          <a:p>
            <a:r>
              <a:t>Title Text</a:t>
            </a:r>
          </a:p>
        </p:txBody>
      </p:sp>
      <p:sp>
        <p:nvSpPr>
          <p:cNvPr id="32" name="Body Level One…"/>
          <p:cNvSpPr txBox="1">
            <a:spLocks noGrp="1"/>
          </p:cNvSpPr>
          <p:nvPr>
            <p:ph type="body" idx="1"/>
          </p:nvPr>
        </p:nvSpPr>
        <p:spPr>
          <a:xfrm>
            <a:off x="3357572" y="195230"/>
            <a:ext cx="5717710" cy="658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Single Point">
    <p:bg>
      <p:bgPr>
        <a:solidFill>
          <a:srgbClr val="000000"/>
        </a:solidFill>
        <a:effectLst/>
      </p:bgPr>
    </p:bg>
    <p:spTree>
      <p:nvGrpSpPr>
        <p:cNvPr id="1" name=""/>
        <p:cNvGrpSpPr/>
        <p:nvPr/>
      </p:nvGrpSpPr>
      <p:grpSpPr>
        <a:xfrm>
          <a:off x="0" y="0"/>
          <a:ext cx="0" cy="0"/>
          <a:chOff x="0" y="0"/>
          <a:chExt cx="0" cy="0"/>
        </a:xfrm>
      </p:grpSpPr>
      <p:sp>
        <p:nvSpPr>
          <p:cNvPr id="55" name="Title Text"/>
          <p:cNvSpPr txBox="1">
            <a:spLocks noGrp="1"/>
          </p:cNvSpPr>
          <p:nvPr>
            <p:ph type="title"/>
          </p:nvPr>
        </p:nvSpPr>
        <p:spPr>
          <a:xfrm>
            <a:off x="2076548" y="1071534"/>
            <a:ext cx="4990904" cy="2497096"/>
          </a:xfrm>
          <a:prstGeom prst="rect">
            <a:avLst/>
          </a:prstGeom>
        </p:spPr>
        <p:txBody>
          <a:bodyPr/>
          <a:lstStyle>
            <a:lvl1pPr algn="ctr">
              <a:defRPr b="0">
                <a:solidFill>
                  <a:srgbClr val="FFFFFF"/>
                </a:solidFill>
                <a:latin typeface="Chalkduster"/>
                <a:ea typeface="Chalkduster"/>
                <a:cs typeface="Chalkduster"/>
                <a:sym typeface="Chalkduster"/>
              </a:defRPr>
            </a:lvl1pPr>
          </a:lstStyle>
          <a:p>
            <a:r>
              <a:t>Title Text</a:t>
            </a:r>
          </a:p>
        </p:txBody>
      </p:sp>
      <p:sp>
        <p:nvSpPr>
          <p:cNvPr id="56" name="Slide Number"/>
          <p:cNvSpPr txBox="1">
            <a:spLocks noGrp="1"/>
          </p:cNvSpPr>
          <p:nvPr>
            <p:ph type="sldNum" sz="quarter" idx="2"/>
          </p:nvPr>
        </p:nvSpPr>
        <p:spPr>
          <a:prstGeom prst="rect">
            <a:avLst/>
          </a:prstGeom>
        </p:spPr>
        <p:txBody>
          <a:bodyPr/>
          <a:lstStyle>
            <a:lvl1pPr defTabSz="914530"/>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Blank Black">
    <p:bg>
      <p:bgPr>
        <a:solidFill>
          <a:srgbClr val="000000"/>
        </a:solidFill>
        <a:effectLst/>
      </p:bgPr>
    </p:bg>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prstGeom prst="rect">
            <a:avLst/>
          </a:prstGeom>
        </p:spPr>
        <p:txBody>
          <a:bodyPr/>
          <a:lstStyle>
            <a:lvl1pPr defTabSz="914530"/>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lvl1pPr algn="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_Single Point">
    <p:bg>
      <p:bgPr>
        <a:solidFill>
          <a:srgbClr val="000000"/>
        </a:solidFill>
        <a:effectLst/>
      </p:bgPr>
    </p:bg>
    <p:spTree>
      <p:nvGrpSpPr>
        <p:cNvPr id="1" name=""/>
        <p:cNvGrpSpPr/>
        <p:nvPr/>
      </p:nvGrpSpPr>
      <p:grpSpPr>
        <a:xfrm>
          <a:off x="0" y="0"/>
          <a:ext cx="0" cy="0"/>
          <a:chOff x="0" y="0"/>
          <a:chExt cx="0" cy="0"/>
        </a:xfrm>
      </p:grpSpPr>
      <p:sp>
        <p:nvSpPr>
          <p:cNvPr id="78" name="Title Text"/>
          <p:cNvSpPr txBox="1">
            <a:spLocks noGrp="1"/>
          </p:cNvSpPr>
          <p:nvPr>
            <p:ph type="title"/>
          </p:nvPr>
        </p:nvSpPr>
        <p:spPr>
          <a:xfrm>
            <a:off x="2076548" y="1071534"/>
            <a:ext cx="4990904" cy="2497096"/>
          </a:xfrm>
          <a:prstGeom prst="rect">
            <a:avLst/>
          </a:prstGeom>
        </p:spPr>
        <p:txBody>
          <a:bodyPr/>
          <a:lstStyle>
            <a:lvl1pPr algn="ctr">
              <a:defRPr b="0">
                <a:solidFill>
                  <a:srgbClr val="FFFFFF"/>
                </a:solidFill>
                <a:latin typeface="+mj-lt"/>
                <a:ea typeface="+mj-ea"/>
                <a:cs typeface="+mj-cs"/>
                <a:sym typeface="Helvetica"/>
              </a:defRPr>
            </a:lvl1pPr>
          </a:lstStyle>
          <a:p>
            <a:r>
              <a:t>Title Text</a:t>
            </a:r>
          </a:p>
        </p:txBody>
      </p:sp>
      <p:sp>
        <p:nvSpPr>
          <p:cNvPr id="79" name="Slide Number"/>
          <p:cNvSpPr txBox="1">
            <a:spLocks noGrp="1"/>
          </p:cNvSpPr>
          <p:nvPr>
            <p:ph type="sldNum" sz="quarter" idx="2"/>
          </p:nvPr>
        </p:nvSpPr>
        <p:spPr>
          <a:prstGeom prst="rect">
            <a:avLst/>
          </a:prstGeom>
        </p:spPr>
        <p:txBody>
          <a:bodyPr/>
          <a:lstStyle>
            <a:lvl1pPr defTabSz="914530"/>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6" name="Title Text"/>
          <p:cNvSpPr txBox="1">
            <a:spLocks noGrp="1"/>
          </p:cNvSpPr>
          <p:nvPr>
            <p:ph type="title"/>
          </p:nvPr>
        </p:nvSpPr>
        <p:spPr>
          <a:xfrm>
            <a:off x="398235" y="178594"/>
            <a:ext cx="8234788" cy="1714500"/>
          </a:xfrm>
          <a:prstGeom prst="rect">
            <a:avLst/>
          </a:prstGeom>
        </p:spPr>
        <p:txBody>
          <a:bodyPr lIns="107156" tIns="107156" rIns="107156" bIns="107156"/>
          <a:lstStyle>
            <a:lvl1pPr defTabSz="219075">
              <a:defRPr sz="4250">
                <a:latin typeface="+mj-lt"/>
                <a:ea typeface="+mj-ea"/>
                <a:cs typeface="+mj-cs"/>
                <a:sym typeface="Helvetica"/>
              </a:defRPr>
            </a:lvl1pPr>
          </a:lstStyle>
          <a:p>
            <a:r>
              <a:t>Title Text</a:t>
            </a:r>
          </a:p>
        </p:txBody>
      </p:sp>
      <p:sp>
        <p:nvSpPr>
          <p:cNvPr id="87" name="Body Level One…"/>
          <p:cNvSpPr txBox="1">
            <a:spLocks noGrp="1"/>
          </p:cNvSpPr>
          <p:nvPr>
            <p:ph type="body" idx="1"/>
          </p:nvPr>
        </p:nvSpPr>
        <p:spPr>
          <a:xfrm>
            <a:off x="398235" y="1946672"/>
            <a:ext cx="8234788" cy="4331626"/>
          </a:xfrm>
          <a:prstGeom prst="rect">
            <a:avLst/>
          </a:prstGeom>
        </p:spPr>
        <p:txBody>
          <a:bodyPr lIns="107156" tIns="107156" rIns="107156" bIns="107156"/>
          <a:lstStyle>
            <a:lvl1pPr defTabSz="219075">
              <a:spcBef>
                <a:spcPts val="900"/>
              </a:spcBef>
              <a:defRPr b="0"/>
            </a:lvl1pPr>
            <a:lvl2pPr indent="111125" defTabSz="219075">
              <a:spcBef>
                <a:spcPts val="900"/>
              </a:spcBef>
              <a:defRPr sz="2050" b="0"/>
            </a:lvl2pPr>
            <a:lvl3pPr indent="222250" defTabSz="219075">
              <a:spcBef>
                <a:spcPts val="900"/>
              </a:spcBef>
              <a:defRPr sz="2050" b="0"/>
            </a:lvl3pPr>
            <a:lvl4pPr indent="333375" defTabSz="219075">
              <a:spcBef>
                <a:spcPts val="900"/>
              </a:spcBef>
              <a:defRPr sz="2050" b="0"/>
            </a:lvl4pPr>
            <a:lvl5pPr indent="444500" defTabSz="219075">
              <a:lnSpc>
                <a:spcPct val="60000"/>
              </a:lnSpc>
              <a:spcBef>
                <a:spcPts val="900"/>
              </a:spcBef>
              <a:defRPr sz="2050" b="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4489609" y="6527601"/>
            <a:ext cx="158353" cy="223838"/>
          </a:xfrm>
          <a:prstGeom prst="rect">
            <a:avLst/>
          </a:prstGeom>
        </p:spPr>
        <p:txBody>
          <a:bodyPr lIns="107156" tIns="107156" rIns="107156" bIns="107156" anchor="t">
            <a:normAutofit/>
          </a:bodyPr>
          <a:lstStyle>
            <a:lvl1pPr algn="ctr" defTabSz="219075">
              <a:defRPr sz="800" b="0">
                <a:solidFill>
                  <a:srgbClr val="000000"/>
                </a:solidFill>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5068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lvl1pPr algn="r"/>
          </a:lstStyle>
          <a:p>
            <a:r>
              <a:t>Title Text</a:t>
            </a:r>
          </a:p>
        </p:txBody>
      </p:sp>
      <p:sp>
        <p:nvSpPr>
          <p:cNvPr id="9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37983" y="6500812"/>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Title Text</a:t>
            </a:r>
          </a:p>
        </p:txBody>
      </p:sp>
      <p:sp>
        <p:nvSpPr>
          <p:cNvPr id="31" name="Shape 31"/>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900364" y="0"/>
            <a:ext cx="5507037" cy="838200"/>
          </a:xfrm>
        </p:spPr>
        <p:txBody>
          <a:bodyPr/>
          <a:lstStyle/>
          <a:p>
            <a:r>
              <a:rPr lang="en-US"/>
              <a:t>Click to edit Master title style</a:t>
            </a:r>
          </a:p>
        </p:txBody>
      </p:sp>
      <p:sp>
        <p:nvSpPr>
          <p:cNvPr id="3" name="Content Placeholder 2"/>
          <p:cNvSpPr>
            <a:spLocks noGrp="1"/>
          </p:cNvSpPr>
          <p:nvPr>
            <p:ph sz="quarter" idx="1"/>
          </p:nvPr>
        </p:nvSpPr>
        <p:spPr>
          <a:xfrm>
            <a:off x="304801"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1"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1"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1"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697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4408837" y="6505278"/>
            <a:ext cx="301365" cy="297389"/>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000000"/>
        </a:solid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xfrm>
            <a:off x="669727" y="178594"/>
            <a:ext cx="7804547" cy="1518047"/>
          </a:xfrm>
          <a:prstGeom prst="rect">
            <a:avLst/>
          </a:prstGeom>
        </p:spPr>
        <p:txBody>
          <a:bodyPr/>
          <a:lstStyle>
            <a:lvl1pPr>
              <a:defRPr>
                <a:solidFill>
                  <a:srgbClr val="FFFFFF"/>
                </a:solidFill>
              </a:defRPr>
            </a:lvl1pPr>
          </a:lstStyle>
          <a:p>
            <a:r>
              <a:t>Title Text</a:t>
            </a:r>
          </a:p>
        </p:txBody>
      </p:sp>
      <p:sp>
        <p:nvSpPr>
          <p:cNvPr id="118" name="Shape 118"/>
          <p:cNvSpPr>
            <a:spLocks noGrp="1"/>
          </p:cNvSpPr>
          <p:nvPr>
            <p:ph type="body" idx="1"/>
          </p:nvPr>
        </p:nvSpPr>
        <p:spPr>
          <a:xfrm>
            <a:off x="669727" y="1821656"/>
            <a:ext cx="7804547" cy="4420195"/>
          </a:xfrm>
          <a:prstGeom prst="rect">
            <a:avLst/>
          </a:prstGeom>
        </p:spPr>
        <p:txBody>
          <a:bodyPr/>
          <a:lstStyle>
            <a:lvl1pPr>
              <a:defRPr sz="2672">
                <a:solidFill>
                  <a:srgbClr val="FFFFFF"/>
                </a:solidFill>
              </a:defRPr>
            </a:lvl1pPr>
            <a:lvl2pPr>
              <a:defRPr sz="2672">
                <a:solidFill>
                  <a:srgbClr val="FFFFFF"/>
                </a:solidFill>
              </a:defRPr>
            </a:lvl2pPr>
            <a:lvl3pPr>
              <a:defRPr sz="2672">
                <a:solidFill>
                  <a:srgbClr val="FFFFFF"/>
                </a:solidFill>
              </a:defRPr>
            </a:lvl3pPr>
            <a:lvl4pPr>
              <a:defRPr sz="2672">
                <a:solidFill>
                  <a:srgbClr val="FFFFFF"/>
                </a:solidFill>
              </a:defRPr>
            </a:lvl4pPr>
            <a:lvl5pPr>
              <a:defRPr sz="2672">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37983" y="6509742"/>
            <a:ext cx="301365" cy="297389"/>
          </a:xfrm>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435" tIns="45718" rIns="91435" bIns="45718"/>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en-US"/>
              <a:t>Click to edit Master subtitle style</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36665" y="198440"/>
            <a:ext cx="7297737" cy="79533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90538" y="1379538"/>
            <a:ext cx="3941762" cy="43862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4700" y="1379538"/>
            <a:ext cx="3943350" cy="43862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Empty Slide with Title">
    <p:bg>
      <p:bgRef idx="1001">
        <a:schemeClr val="bg1"/>
      </p:bgRef>
    </p:bg>
    <p:spTree>
      <p:nvGrpSpPr>
        <p:cNvPr id="1" name=""/>
        <p:cNvGrpSpPr/>
        <p:nvPr/>
      </p:nvGrpSpPr>
      <p:grpSpPr>
        <a:xfrm>
          <a:off x="0" y="0"/>
          <a:ext cx="0" cy="0"/>
          <a:chOff x="0" y="0"/>
          <a:chExt cx="0" cy="0"/>
        </a:xfrm>
      </p:grpSpPr>
      <p:sp>
        <p:nvSpPr>
          <p:cNvPr id="23" name="Shape 23"/>
          <p:cNvSpPr>
            <a:spLocks noGrp="1"/>
          </p:cNvSpPr>
          <p:nvPr>
            <p:ph type="title"/>
          </p:nvPr>
        </p:nvSpPr>
        <p:spPr>
          <a:xfrm>
            <a:off x="493702" y="238702"/>
            <a:ext cx="7500258" cy="685801"/>
          </a:xfrm>
          <a:prstGeom prst="rect">
            <a:avLst/>
          </a:prstGeom>
        </p:spPr>
        <p:txBody>
          <a:bodyPr/>
          <a:lstStyle>
            <a:lvl1pPr>
              <a:defRPr sz="2250">
                <a:solidFill>
                  <a:srgbClr val="738BCC"/>
                </a:solidFill>
              </a:defRPr>
            </a:lvl1pPr>
          </a:lstStyle>
          <a:p>
            <a:pPr lvl="0">
              <a:defRPr sz="1800" b="0">
                <a:solidFill>
                  <a:srgbClr val="000000"/>
                </a:solidFill>
              </a:defRPr>
            </a:pPr>
            <a:r>
              <a:rPr sz="2250" b="1">
                <a:solidFill>
                  <a:srgbClr val="738BCC"/>
                </a:solidFill>
              </a:rPr>
              <a:t>Title Text</a:t>
            </a:r>
          </a:p>
        </p:txBody>
      </p:sp>
    </p:spTree>
  </p:cSld>
  <p:clrMapOvr>
    <a:overrideClrMapping bg1="lt1" tx1="dk1" bg2="lt2" tx2="dk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p:cNvSpPr txBox="1">
            <a:spLocks noChangeArrowheads="1"/>
          </p:cNvSpPr>
          <p:nvPr userDrawn="1"/>
        </p:nvSpPr>
        <p:spPr bwMode="auto">
          <a:xfrm>
            <a:off x="3362325" y="1193800"/>
            <a:ext cx="4268788" cy="311150"/>
          </a:xfrm>
          <a:prstGeom prst="rect">
            <a:avLst/>
          </a:prstGeom>
          <a:noFill/>
          <a:ln>
            <a:noFill/>
          </a:ln>
          <a:extLst>
            <a:ext uri="{909E8E84-426E-40dd-AFC4-6F175D3DCCD1}"/>
            <a:ext uri="{91240B29-F687-4f45-9708-019B960494DF}"/>
          </a:extLst>
        </p:spPr>
        <p:txBody>
          <a:bodyPr lIns="0" tIns="0" rIns="0" bIns="0"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eaLnBrk="1" hangingPunct="1">
              <a:defRPr/>
            </a:pPr>
            <a:r>
              <a:rPr lang="en-US" sz="1600" b="1" baseline="-25000">
                <a:solidFill>
                  <a:srgbClr val="000000"/>
                </a:solidFill>
                <a:cs typeface="ＭＳ Ｐゴシック" charset="0"/>
              </a:rPr>
              <a:t>U.S. Army Research, Development and Engineering Command</a:t>
            </a:r>
          </a:p>
          <a:p>
            <a:pPr defTabSz="914306" eaLnBrk="1" hangingPunct="1">
              <a:defRPr/>
            </a:pPr>
            <a:endParaRPr lang="en-US" sz="1400" b="1" baseline="-25000">
              <a:solidFill>
                <a:srgbClr val="000000"/>
              </a:solidFill>
              <a:cs typeface="ＭＳ Ｐゴシック" charset="0"/>
            </a:endParaRPr>
          </a:p>
        </p:txBody>
      </p:sp>
      <p:pic>
        <p:nvPicPr>
          <p:cNvPr id="7" name="Picture 23" descr="logo_usarmy_amc(black-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a:defRPr/>
            </a:pPr>
            <a:r>
              <a:rPr lang="en-US" sz="1000">
                <a:solidFill>
                  <a:srgbClr val="008000"/>
                </a:solidFill>
                <a:cs typeface="ＭＳ Ｐゴシック" charset="0"/>
              </a:rPr>
              <a:t>UNCLASSIFIED//APPROVED FOR PUBLIC RELEASE</a:t>
            </a:r>
          </a:p>
        </p:txBody>
      </p:sp>
      <p:sp>
        <p:nvSpPr>
          <p:cNvPr id="22531" name="Rectangle 3"/>
          <p:cNvSpPr>
            <a:spLocks noGrp="1" noChangeArrowheads="1"/>
          </p:cNvSpPr>
          <p:nvPr>
            <p:ph type="subTitle" idx="1"/>
          </p:nvPr>
        </p:nvSpPr>
        <p:spPr>
          <a:xfrm>
            <a:off x="304800" y="5257834"/>
            <a:ext cx="7594600" cy="442913"/>
          </a:xfrm>
        </p:spPr>
        <p:txBody>
          <a:bodyPr lIns="91430" tIns="45716" rIns="91430" bIns="45716"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lIns="91430" tIns="45716" rIns="91430" bIns="45716"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p:cNvSpPr>
            <a:spLocks noGrp="1"/>
          </p:cNvSpPr>
          <p:nvPr>
            <p:ph type="sldNum" sz="quarter" idx="10"/>
          </p:nvPr>
        </p:nvSpPr>
        <p:spPr/>
        <p:txBody>
          <a:bodyPr/>
          <a:lstStyle>
            <a:lvl1pPr eaLnBrk="1" hangingPunct="1">
              <a:defRPr baseline="0" smtClean="0"/>
            </a:lvl1pPr>
          </a:lstStyle>
          <a:p>
            <a:pPr>
              <a:defRPr/>
            </a:pPr>
            <a:fld id="{64F16618-F88E-3F4A-BABC-FAE15421D5C9}" type="slidenum">
              <a:rPr lang="en-US" altLang="x-none"/>
              <a:pPr>
                <a:defRPr/>
              </a:pPr>
              <a:t>‹#›</a:t>
            </a:fld>
            <a:endParaRPr lang="en-US" altLang="x-none"/>
          </a:p>
        </p:txBody>
      </p:sp>
    </p:spTree>
    <p:extLst>
      <p:ext uri="{BB962C8B-B14F-4D97-AF65-F5344CB8AC3E}">
        <p14:creationId xmlns:p14="http://schemas.microsoft.com/office/powerpoint/2010/main" val="20821318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1149350"/>
            <a:ext cx="78105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3536950"/>
            <a:ext cx="7810500" cy="79375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72238" y="336550"/>
            <a:ext cx="6800850"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4724400"/>
            <a:ext cx="866775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5759450"/>
            <a:ext cx="8667750" cy="79375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2266950"/>
            <a:ext cx="7810500" cy="2324100"/>
          </a:xfrm>
          <a:prstGeom prst="rect">
            <a:avLst/>
          </a:prstGeom>
        </p:spPr>
        <p:txBody>
          <a:bodyPr/>
          <a:lstStyle/>
          <a:p>
            <a:r>
              <a:t>Title Text</a:t>
            </a:r>
          </a:p>
        </p:txBody>
      </p:sp>
      <p:sp>
        <p:nvSpPr>
          <p:cNvPr id="31"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937243" y="552450"/>
            <a:ext cx="3571875" cy="5753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552450"/>
            <a:ext cx="3833813" cy="2806700"/>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3422650"/>
            <a:ext cx="3833813" cy="288290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938713" y="1619250"/>
            <a:ext cx="3571875" cy="460375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3" y="1619250"/>
            <a:ext cx="3752850" cy="4603750"/>
          </a:xfrm>
          <a:prstGeom prst="rect">
            <a:avLst/>
          </a:prstGeom>
        </p:spPr>
        <p:txBody>
          <a:bodyPr/>
          <a:lstStyle>
            <a:lvl1pPr marL="209550" indent="-209550">
              <a:spcBef>
                <a:spcPts val="1688"/>
              </a:spcBef>
              <a:defRPr sz="1688"/>
            </a:lvl1pPr>
            <a:lvl2pPr marL="419100" indent="-209550">
              <a:spcBef>
                <a:spcPts val="1688"/>
              </a:spcBef>
              <a:defRPr sz="1688"/>
            </a:lvl2pPr>
            <a:lvl3pPr marL="628650" indent="-209550">
              <a:spcBef>
                <a:spcPts val="1688"/>
              </a:spcBef>
              <a:defRPr sz="1688"/>
            </a:lvl3pPr>
            <a:lvl4pPr marL="838200" indent="-209550">
              <a:spcBef>
                <a:spcPts val="1688"/>
              </a:spcBef>
              <a:defRPr sz="1688"/>
            </a:lvl4pPr>
            <a:lvl5pPr marL="1047750" indent="-209550">
              <a:spcBef>
                <a:spcPts val="1688"/>
              </a:spcBef>
              <a:defRPr sz="1688"/>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889000"/>
            <a:ext cx="7877175" cy="50736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910262" y="3524250"/>
            <a:ext cx="2776538"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910262" y="565150"/>
            <a:ext cx="2776538"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452438" y="565150"/>
            <a:ext cx="531495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0" y="4476750"/>
            <a:ext cx="7358063" cy="321883"/>
          </a:xfrm>
          <a:prstGeom prst="rect">
            <a:avLst/>
          </a:prstGeom>
        </p:spPr>
        <p:txBody>
          <a:bodyPr anchor="t">
            <a:spAutoFit/>
          </a:bodyPr>
          <a:lstStyle>
            <a:lvl1pPr marL="0" indent="0" algn="ctr">
              <a:spcBef>
                <a:spcPts val="0"/>
              </a:spcBef>
              <a:buSzTx/>
              <a:buNone/>
              <a:defRPr sz="1425">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895350" y="3043513"/>
            <a:ext cx="7358063" cy="402674"/>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102" y="0"/>
            <a:ext cx="4608871" cy="914400"/>
          </a:xfrm>
          <a:prstGeom prst="rect">
            <a:avLst/>
          </a:prstGeom>
        </p:spPr>
        <p:txBody>
          <a:bodyPr lIns="91430" tIns="45716" rIns="91430" bIns="45716"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4AEB41DE-9B63-7943-9E81-54322FDB42B2}" type="slidenum">
              <a:rPr lang="en-US" altLang="x-none"/>
              <a:pPr>
                <a:defRPr/>
              </a:pPr>
              <a:t>‹#›</a:t>
            </a:fld>
            <a:endParaRPr lang="en-US" altLang="x-none"/>
          </a:p>
        </p:txBody>
      </p:sp>
    </p:spTree>
    <p:extLst>
      <p:ext uri="{BB962C8B-B14F-4D97-AF65-F5344CB8AC3E}">
        <p14:creationId xmlns:p14="http://schemas.microsoft.com/office/powerpoint/2010/main" val="11445297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4441379" y="6540500"/>
            <a:ext cx="243656" cy="241092"/>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p:bg>
      <p:bgPr>
        <a:solidFill>
          <a:srgbClr val="DCDEE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525186" y="2266950"/>
            <a:ext cx="7810500" cy="2324100"/>
          </a:xfrm>
          <a:prstGeom prst="rect">
            <a:avLst/>
          </a:prstGeom>
        </p:spPr>
        <p:txBody>
          <a:bodyPr anchor="b"/>
          <a:lstStyle>
            <a:lvl1pPr algn="l">
              <a:lnSpc>
                <a:spcPct val="90000"/>
              </a:lnSpc>
              <a:defRPr b="1">
                <a:solidFill>
                  <a:srgbClr val="53585F"/>
                </a:solidFill>
                <a:latin typeface="Helvetica"/>
                <a:ea typeface="Helvetica"/>
                <a:cs typeface="Helvetica"/>
                <a:sym typeface="Helvetica"/>
              </a:defRPr>
            </a:lvl1pPr>
          </a:lstStyle>
          <a:p>
            <a:r>
              <a:t>Title Text</a:t>
            </a:r>
          </a:p>
        </p:txBody>
      </p:sp>
      <p:sp>
        <p:nvSpPr>
          <p:cNvPr id="118" name="Title Text"/>
          <p:cNvSpPr txBox="1">
            <a:spLocks noGrp="1"/>
          </p:cNvSpPr>
          <p:nvPr>
            <p:ph type="body" sz="quarter" idx="13"/>
          </p:nvPr>
        </p:nvSpPr>
        <p:spPr>
          <a:xfrm>
            <a:off x="525186" y="4796436"/>
            <a:ext cx="7810500" cy="451160"/>
          </a:xfrm>
          <a:prstGeom prst="rect">
            <a:avLst/>
          </a:prstGeom>
        </p:spPr>
        <p:txBody>
          <a:bodyPr anchor="t"/>
          <a:lstStyle>
            <a:lvl1pPr marL="0" indent="0">
              <a:lnSpc>
                <a:spcPct val="90000"/>
              </a:lnSpc>
              <a:spcBef>
                <a:spcPts val="0"/>
              </a:spcBef>
              <a:buSzTx/>
              <a:buNone/>
              <a:defRPr sz="1875">
                <a:solidFill>
                  <a:srgbClr val="53585F"/>
                </a:solidFill>
                <a:latin typeface="Helvetica"/>
                <a:ea typeface="Helvetica"/>
                <a:cs typeface="Helvetica"/>
                <a:sym typeface="Helvetica"/>
              </a:defRPr>
            </a:lvl1pPr>
          </a:lstStyle>
          <a:p>
            <a:r>
              <a:t>Title Text</a:t>
            </a:r>
          </a:p>
        </p:txBody>
      </p:sp>
      <p:sp>
        <p:nvSpPr>
          <p:cNvPr id="119" name="Title Text"/>
          <p:cNvSpPr txBox="1">
            <a:spLocks noGrp="1"/>
          </p:cNvSpPr>
          <p:nvPr>
            <p:ph type="body" sz="quarter" idx="14"/>
          </p:nvPr>
        </p:nvSpPr>
        <p:spPr>
          <a:xfrm>
            <a:off x="525186" y="5226955"/>
            <a:ext cx="7810500" cy="451160"/>
          </a:xfrm>
          <a:prstGeom prst="rect">
            <a:avLst/>
          </a:prstGeom>
        </p:spPr>
        <p:txBody>
          <a:bodyPr anchor="t"/>
          <a:lstStyle>
            <a:lvl1pPr marL="0" indent="0">
              <a:lnSpc>
                <a:spcPct val="90000"/>
              </a:lnSpc>
              <a:spcBef>
                <a:spcPts val="0"/>
              </a:spcBef>
              <a:buSzTx/>
              <a:buNone/>
              <a:defRPr sz="1500" i="1">
                <a:solidFill>
                  <a:srgbClr val="53585F"/>
                </a:solidFill>
                <a:latin typeface="Helvetica"/>
                <a:ea typeface="Helvetica"/>
                <a:cs typeface="Helvetica"/>
                <a:sym typeface="Helvetica"/>
              </a:defRPr>
            </a:lvl1pPr>
          </a:lstStyle>
          <a:p>
            <a:r>
              <a:t>Title Text</a:t>
            </a:r>
          </a:p>
        </p:txBody>
      </p:sp>
      <p:sp>
        <p:nvSpPr>
          <p:cNvPr id="120" name="Slide Number"/>
          <p:cNvSpPr txBox="1">
            <a:spLocks noGrp="1"/>
          </p:cNvSpPr>
          <p:nvPr>
            <p:ph type="sldNum" sz="quarter" idx="2"/>
          </p:nvPr>
        </p:nvSpPr>
        <p:spPr>
          <a:xfrm>
            <a:off x="4441379" y="6540500"/>
            <a:ext cx="243656" cy="241092"/>
          </a:xfrm>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2662238" y="258763"/>
            <a:ext cx="4608512" cy="500062"/>
          </a:xfrm>
          <a:prstGeom prst="rect">
            <a:avLst/>
          </a:prstGeom>
          <a:noFill/>
          <a:ln>
            <a:noFill/>
          </a:ln>
          <a:extLst>
            <a:ext uri="{909E8E84-426E-40dd-AFC4-6F175D3DCCD1}"/>
            <a:ext uri="{91240B29-F687-4f45-9708-019B960494DF}"/>
          </a:extLst>
        </p:spPr>
        <p:txBody>
          <a:bodyPr lIns="91430" tIns="45716" rIns="91430" bIns="45716"/>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306">
              <a:defRPr/>
            </a:pPr>
            <a:r>
              <a:rPr lang="en-US" sz="2000">
                <a:solidFill>
                  <a:srgbClr val="FFFFFF"/>
                </a:solidFill>
                <a:latin typeface="Arial Black" charset="0"/>
                <a:cs typeface="ＭＳ Ｐゴシック" charset="0"/>
              </a:rPr>
              <a:t>Click to edit Master title style</a:t>
            </a:r>
          </a:p>
        </p:txBody>
      </p:sp>
      <p:sp>
        <p:nvSpPr>
          <p:cNvPr id="2" name="Title 1"/>
          <p:cNvSpPr>
            <a:spLocks noGrp="1"/>
          </p:cNvSpPr>
          <p:nvPr>
            <p:ph type="title"/>
          </p:nvPr>
        </p:nvSpPr>
        <p:spPr>
          <a:xfrm>
            <a:off x="722313" y="4406934"/>
            <a:ext cx="7772400" cy="1362075"/>
          </a:xfrm>
          <a:prstGeom prst="rect">
            <a:avLst/>
          </a:prstGeom>
        </p:spPr>
        <p:txBody>
          <a:bodyPr lIns="91430" tIns="45716" rIns="91430"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85E89A21-6DCA-F641-BB60-56C520AA8DED}" type="slidenum">
              <a:rPr lang="en-US" altLang="x-none"/>
              <a:pPr>
                <a:defRPr/>
              </a:pPr>
              <a:t>‹#›</a:t>
            </a:fld>
            <a:endParaRPr lang="en-US" altLang="x-none"/>
          </a:p>
        </p:txBody>
      </p:sp>
    </p:spTree>
    <p:extLst>
      <p:ext uri="{BB962C8B-B14F-4D97-AF65-F5344CB8AC3E}">
        <p14:creationId xmlns:p14="http://schemas.microsoft.com/office/powerpoint/2010/main" val="109991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9829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6" name="Slide Number Placeholder 9"/>
          <p:cNvSpPr>
            <a:spLocks noGrp="1"/>
          </p:cNvSpPr>
          <p:nvPr>
            <p:ph type="sldNum" sz="quarter" idx="10"/>
          </p:nvPr>
        </p:nvSpPr>
        <p:spPr/>
        <p:txBody>
          <a:bodyPr/>
          <a:lstStyle>
            <a:lvl1pPr eaLnBrk="1" hangingPunct="1">
              <a:defRPr baseline="0" smtClean="0"/>
            </a:lvl1pPr>
          </a:lstStyle>
          <a:p>
            <a:pPr>
              <a:defRPr/>
            </a:pPr>
            <a:fld id="{B1F168F1-AAE5-0345-A608-5CAAF0B2DD2D}" type="slidenum">
              <a:rPr lang="en-US" altLang="x-none"/>
              <a:pPr>
                <a:defRPr/>
              </a:pPr>
              <a:t>‹#›</a:t>
            </a:fld>
            <a:endParaRPr lang="en-US" altLang="x-none"/>
          </a:p>
        </p:txBody>
      </p:sp>
    </p:spTree>
    <p:extLst>
      <p:ext uri="{BB962C8B-B14F-4D97-AF65-F5344CB8AC3E}">
        <p14:creationId xmlns:p14="http://schemas.microsoft.com/office/powerpoint/2010/main" val="658775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8" name="Slide Number Placeholder 9"/>
          <p:cNvSpPr>
            <a:spLocks noGrp="1"/>
          </p:cNvSpPr>
          <p:nvPr>
            <p:ph type="sldNum" sz="quarter" idx="10"/>
          </p:nvPr>
        </p:nvSpPr>
        <p:spPr/>
        <p:txBody>
          <a:bodyPr/>
          <a:lstStyle>
            <a:lvl1pPr eaLnBrk="1" hangingPunct="1">
              <a:defRPr baseline="0" smtClean="0"/>
            </a:lvl1pPr>
          </a:lstStyle>
          <a:p>
            <a:pPr>
              <a:defRPr/>
            </a:pPr>
            <a:fld id="{372C64B8-DC64-8942-93BF-BFA70D23023D}" type="slidenum">
              <a:rPr lang="en-US" altLang="x-none"/>
              <a:pPr>
                <a:defRPr/>
              </a:pPr>
              <a:t>‹#›</a:t>
            </a:fld>
            <a:endParaRPr lang="en-US" altLang="x-none"/>
          </a:p>
        </p:txBody>
      </p:sp>
    </p:spTree>
    <p:extLst>
      <p:ext uri="{BB962C8B-B14F-4D97-AF65-F5344CB8AC3E}">
        <p14:creationId xmlns:p14="http://schemas.microsoft.com/office/powerpoint/2010/main" val="1760871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1A020529-9C1A-FF43-A844-EB9803AAC5B2}" type="slidenum">
              <a:rPr lang="en-US" altLang="x-none"/>
              <a:pPr>
                <a:defRPr/>
              </a:pPr>
              <a:t>‹#›</a:t>
            </a:fld>
            <a:endParaRPr lang="en-US" altLang="x-none"/>
          </a:p>
        </p:txBody>
      </p:sp>
    </p:spTree>
    <p:extLst>
      <p:ext uri="{BB962C8B-B14F-4D97-AF65-F5344CB8AC3E}">
        <p14:creationId xmlns:p14="http://schemas.microsoft.com/office/powerpoint/2010/main" val="501883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3" name="Slide Number Placeholder 9"/>
          <p:cNvSpPr>
            <a:spLocks noGrp="1"/>
          </p:cNvSpPr>
          <p:nvPr>
            <p:ph type="sldNum" sz="quarter" idx="10"/>
          </p:nvPr>
        </p:nvSpPr>
        <p:spPr/>
        <p:txBody>
          <a:bodyPr/>
          <a:lstStyle>
            <a:lvl1pPr eaLnBrk="1" hangingPunct="1">
              <a:defRPr baseline="0" smtClean="0"/>
            </a:lvl1pPr>
          </a:lstStyle>
          <a:p>
            <a:pPr>
              <a:defRPr/>
            </a:pPr>
            <a:fld id="{A66024BC-4C90-3E4E-B3BF-608EE4C7ECFA}" type="slidenum">
              <a:rPr lang="en-US" altLang="x-none"/>
              <a:pPr>
                <a:defRPr/>
              </a:pPr>
              <a:t>‹#›</a:t>
            </a:fld>
            <a:endParaRPr lang="en-US" altLang="x-none"/>
          </a:p>
        </p:txBody>
      </p:sp>
    </p:spTree>
    <p:extLst>
      <p:ext uri="{BB962C8B-B14F-4D97-AF65-F5344CB8AC3E}">
        <p14:creationId xmlns:p14="http://schemas.microsoft.com/office/powerpoint/2010/main" val="1995988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30" tIns="45716" rIns="91430" bIns="45716"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B1D2181F-FA61-764A-A2F7-ACE898E56224}" type="slidenum">
              <a:rPr lang="en-US" altLang="x-none"/>
              <a:pPr>
                <a:defRPr/>
              </a:pPr>
              <a:t>‹#›</a:t>
            </a:fld>
            <a:endParaRPr lang="en-US" altLang="x-none"/>
          </a:p>
        </p:txBody>
      </p:sp>
    </p:spTree>
    <p:extLst>
      <p:ext uri="{BB962C8B-B14F-4D97-AF65-F5344CB8AC3E}">
        <p14:creationId xmlns:p14="http://schemas.microsoft.com/office/powerpoint/2010/main" val="738047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0" tIns="45716" rIns="91430"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F808303D-6E5C-6E41-9335-FBDEC2AA558A}" type="slidenum">
              <a:rPr lang="en-US" altLang="x-none"/>
              <a:pPr>
                <a:defRPr/>
              </a:pPr>
              <a:t>‹#›</a:t>
            </a:fld>
            <a:endParaRPr lang="en-US" altLang="x-none"/>
          </a:p>
        </p:txBody>
      </p:sp>
    </p:spTree>
    <p:extLst>
      <p:ext uri="{BB962C8B-B14F-4D97-AF65-F5344CB8AC3E}">
        <p14:creationId xmlns:p14="http://schemas.microsoft.com/office/powerpoint/2010/main" val="50529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659EEB8A-FD9C-3C41-9299-6395A2C8C13E}" type="slidenum">
              <a:rPr lang="en-US" altLang="x-none"/>
              <a:pPr>
                <a:defRPr/>
              </a:pPr>
              <a:t>‹#›</a:t>
            </a:fld>
            <a:endParaRPr lang="en-US" altLang="x-none"/>
          </a:p>
        </p:txBody>
      </p:sp>
    </p:spTree>
    <p:extLst>
      <p:ext uri="{BB962C8B-B14F-4D97-AF65-F5344CB8AC3E}">
        <p14:creationId xmlns:p14="http://schemas.microsoft.com/office/powerpoint/2010/main" val="1287883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a:prstGeom prst="rect">
            <a:avLst/>
          </a:prstGeom>
        </p:spPr>
        <p:txBody>
          <a:bodyPr vert="eaVert" lIns="91430" tIns="45716" rIns="91430" bIns="45716"/>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A5E476FA-0D8A-3549-955A-1F4FFE7B8CE6}" type="slidenum">
              <a:rPr lang="en-US" altLang="x-none"/>
              <a:pPr>
                <a:defRPr/>
              </a:pPr>
              <a:t>‹#›</a:t>
            </a:fld>
            <a:endParaRPr lang="en-US" altLang="x-none"/>
          </a:p>
        </p:txBody>
      </p:sp>
    </p:spTree>
    <p:extLst>
      <p:ext uri="{BB962C8B-B14F-4D97-AF65-F5344CB8AC3E}">
        <p14:creationId xmlns:p14="http://schemas.microsoft.com/office/powerpoint/2010/main" val="970659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p:cNvSpPr txBox="1">
            <a:spLocks noChangeArrowheads="1"/>
          </p:cNvSpPr>
          <p:nvPr userDrawn="1"/>
        </p:nvSpPr>
        <p:spPr bwMode="auto">
          <a:xfrm>
            <a:off x="3362325" y="1193800"/>
            <a:ext cx="4268788" cy="311150"/>
          </a:xfrm>
          <a:prstGeom prst="rect">
            <a:avLst/>
          </a:prstGeom>
          <a:noFill/>
          <a:ln>
            <a:noFill/>
          </a:ln>
          <a:extLst>
            <a:ext uri="{909E8E84-426E-40dd-AFC4-6F175D3DCCD1}"/>
            <a:ext uri="{91240B29-F687-4f45-9708-019B960494DF}"/>
          </a:extLst>
        </p:spPr>
        <p:txBody>
          <a:bodyPr lIns="0" tIns="0" rIns="0" bIns="0"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eaLnBrk="1" hangingPunct="1">
              <a:defRPr/>
            </a:pPr>
            <a:r>
              <a:rPr lang="en-US" sz="1600" b="1" baseline="-25000">
                <a:solidFill>
                  <a:srgbClr val="000000"/>
                </a:solidFill>
                <a:cs typeface="ＭＳ Ｐゴシック" charset="0"/>
              </a:rPr>
              <a:t>U.S. Army Research, Development and Engineering Command</a:t>
            </a:r>
          </a:p>
          <a:p>
            <a:pPr defTabSz="914306" eaLnBrk="1" hangingPunct="1">
              <a:defRPr/>
            </a:pPr>
            <a:endParaRPr lang="en-US" sz="1400" b="1" baseline="-25000">
              <a:solidFill>
                <a:srgbClr val="000000"/>
              </a:solidFill>
              <a:cs typeface="ＭＳ Ｐゴシック" charset="0"/>
            </a:endParaRPr>
          </a:p>
        </p:txBody>
      </p:sp>
      <p:pic>
        <p:nvPicPr>
          <p:cNvPr id="7" name="Picture 23" descr="logo_usarmy_amc(black-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a:defRPr/>
            </a:pPr>
            <a:r>
              <a:rPr lang="en-US" sz="1000">
                <a:solidFill>
                  <a:srgbClr val="008000"/>
                </a:solidFill>
                <a:cs typeface="ＭＳ Ｐゴシック" charset="0"/>
              </a:rPr>
              <a:t>UNCLASSIFIED//APPROVED FOR PUBLIC RELEASE</a:t>
            </a:r>
          </a:p>
        </p:txBody>
      </p:sp>
      <p:sp>
        <p:nvSpPr>
          <p:cNvPr id="22531" name="Rectangle 3"/>
          <p:cNvSpPr>
            <a:spLocks noGrp="1" noChangeArrowheads="1"/>
          </p:cNvSpPr>
          <p:nvPr>
            <p:ph type="subTitle" idx="1"/>
          </p:nvPr>
        </p:nvSpPr>
        <p:spPr>
          <a:xfrm>
            <a:off x="304800" y="5257834"/>
            <a:ext cx="7594600" cy="442913"/>
          </a:xfrm>
        </p:spPr>
        <p:txBody>
          <a:bodyPr lIns="91430" tIns="45716" rIns="91430" bIns="45716"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lIns="91430" tIns="45716" rIns="91430" bIns="45716"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p:cNvSpPr>
            <a:spLocks noGrp="1"/>
          </p:cNvSpPr>
          <p:nvPr>
            <p:ph type="sldNum" sz="quarter" idx="10"/>
          </p:nvPr>
        </p:nvSpPr>
        <p:spPr/>
        <p:txBody>
          <a:bodyPr/>
          <a:lstStyle>
            <a:lvl1pPr eaLnBrk="1" hangingPunct="1">
              <a:defRPr baseline="0" smtClean="0"/>
            </a:lvl1pPr>
          </a:lstStyle>
          <a:p>
            <a:pPr>
              <a:defRPr/>
            </a:pPr>
            <a:fld id="{20BBAD85-14D3-3540-8CC5-366D6647538D}" type="slidenum">
              <a:rPr lang="en-US" altLang="x-none"/>
              <a:pPr>
                <a:defRPr/>
              </a:pPr>
              <a:t>‹#›</a:t>
            </a:fld>
            <a:endParaRPr lang="en-US" altLang="x-none"/>
          </a:p>
        </p:txBody>
      </p:sp>
    </p:spTree>
    <p:extLst>
      <p:ext uri="{BB962C8B-B14F-4D97-AF65-F5344CB8AC3E}">
        <p14:creationId xmlns:p14="http://schemas.microsoft.com/office/powerpoint/2010/main" val="1585643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102" y="0"/>
            <a:ext cx="4608871" cy="914400"/>
          </a:xfrm>
          <a:prstGeom prst="rect">
            <a:avLst/>
          </a:prstGeom>
        </p:spPr>
        <p:txBody>
          <a:bodyPr lIns="91430" tIns="45716" rIns="91430" bIns="45716"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D86EDA0D-B0C4-3745-948E-0C94B457B0D8}" type="slidenum">
              <a:rPr lang="en-US" altLang="x-none"/>
              <a:pPr>
                <a:defRPr/>
              </a:pPr>
              <a:t>‹#›</a:t>
            </a:fld>
            <a:endParaRPr lang="en-US" altLang="x-none"/>
          </a:p>
        </p:txBody>
      </p:sp>
    </p:spTree>
    <p:extLst>
      <p:ext uri="{BB962C8B-B14F-4D97-AF65-F5344CB8AC3E}">
        <p14:creationId xmlns:p14="http://schemas.microsoft.com/office/powerpoint/2010/main" val="179288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760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2662238" y="258763"/>
            <a:ext cx="4608512" cy="500062"/>
          </a:xfrm>
          <a:prstGeom prst="rect">
            <a:avLst/>
          </a:prstGeom>
          <a:noFill/>
          <a:ln>
            <a:noFill/>
          </a:ln>
          <a:extLst>
            <a:ext uri="{909E8E84-426E-40dd-AFC4-6F175D3DCCD1}"/>
            <a:ext uri="{91240B29-F687-4f45-9708-019B960494DF}"/>
          </a:extLst>
        </p:spPr>
        <p:txBody>
          <a:bodyPr lIns="91430" tIns="45716" rIns="91430" bIns="45716"/>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306">
              <a:defRPr/>
            </a:pPr>
            <a:r>
              <a:rPr lang="en-US" sz="2000">
                <a:solidFill>
                  <a:srgbClr val="FFFFFF"/>
                </a:solidFill>
                <a:latin typeface="Arial Black" charset="0"/>
                <a:cs typeface="ＭＳ Ｐゴシック" charset="0"/>
              </a:rPr>
              <a:t>Click to edit Master title style</a:t>
            </a:r>
          </a:p>
        </p:txBody>
      </p:sp>
      <p:sp>
        <p:nvSpPr>
          <p:cNvPr id="2" name="Title 1"/>
          <p:cNvSpPr>
            <a:spLocks noGrp="1"/>
          </p:cNvSpPr>
          <p:nvPr>
            <p:ph type="title"/>
          </p:nvPr>
        </p:nvSpPr>
        <p:spPr>
          <a:xfrm>
            <a:off x="722313" y="4406934"/>
            <a:ext cx="7772400" cy="1362075"/>
          </a:xfrm>
          <a:prstGeom prst="rect">
            <a:avLst/>
          </a:prstGeom>
        </p:spPr>
        <p:txBody>
          <a:bodyPr lIns="91430" tIns="45716" rIns="91430"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1D2F14F0-AF4C-914A-A04E-FAE501E0DFFE}" type="slidenum">
              <a:rPr lang="en-US" altLang="x-none"/>
              <a:pPr>
                <a:defRPr/>
              </a:pPr>
              <a:t>‹#›</a:t>
            </a:fld>
            <a:endParaRPr lang="en-US" altLang="x-none"/>
          </a:p>
        </p:txBody>
      </p:sp>
    </p:spTree>
    <p:extLst>
      <p:ext uri="{BB962C8B-B14F-4D97-AF65-F5344CB8AC3E}">
        <p14:creationId xmlns:p14="http://schemas.microsoft.com/office/powerpoint/2010/main" val="1736640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6" name="Slide Number Placeholder 9"/>
          <p:cNvSpPr>
            <a:spLocks noGrp="1"/>
          </p:cNvSpPr>
          <p:nvPr>
            <p:ph type="sldNum" sz="quarter" idx="10"/>
          </p:nvPr>
        </p:nvSpPr>
        <p:spPr/>
        <p:txBody>
          <a:bodyPr/>
          <a:lstStyle>
            <a:lvl1pPr eaLnBrk="1" hangingPunct="1">
              <a:defRPr baseline="0" smtClean="0"/>
            </a:lvl1pPr>
          </a:lstStyle>
          <a:p>
            <a:pPr>
              <a:defRPr/>
            </a:pPr>
            <a:fld id="{0000A599-153B-AF4D-A3E9-7DE44DF666FE}" type="slidenum">
              <a:rPr lang="en-US" altLang="x-none"/>
              <a:pPr>
                <a:defRPr/>
              </a:pPr>
              <a:t>‹#›</a:t>
            </a:fld>
            <a:endParaRPr lang="en-US" altLang="x-none"/>
          </a:p>
        </p:txBody>
      </p:sp>
    </p:spTree>
    <p:extLst>
      <p:ext uri="{BB962C8B-B14F-4D97-AF65-F5344CB8AC3E}">
        <p14:creationId xmlns:p14="http://schemas.microsoft.com/office/powerpoint/2010/main" val="1270939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8" name="Slide Number Placeholder 9"/>
          <p:cNvSpPr>
            <a:spLocks noGrp="1"/>
          </p:cNvSpPr>
          <p:nvPr>
            <p:ph type="sldNum" sz="quarter" idx="10"/>
          </p:nvPr>
        </p:nvSpPr>
        <p:spPr/>
        <p:txBody>
          <a:bodyPr/>
          <a:lstStyle>
            <a:lvl1pPr eaLnBrk="1" hangingPunct="1">
              <a:defRPr baseline="0" smtClean="0"/>
            </a:lvl1pPr>
          </a:lstStyle>
          <a:p>
            <a:pPr>
              <a:defRPr/>
            </a:pPr>
            <a:fld id="{B07E6A25-49C4-C247-8C4D-AFC14EDF7C46}" type="slidenum">
              <a:rPr lang="en-US" altLang="x-none"/>
              <a:pPr>
                <a:defRPr/>
              </a:pPr>
              <a:t>‹#›</a:t>
            </a:fld>
            <a:endParaRPr lang="en-US" altLang="x-none"/>
          </a:p>
        </p:txBody>
      </p:sp>
    </p:spTree>
    <p:extLst>
      <p:ext uri="{BB962C8B-B14F-4D97-AF65-F5344CB8AC3E}">
        <p14:creationId xmlns:p14="http://schemas.microsoft.com/office/powerpoint/2010/main" val="1811436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363AD908-DFCB-EA46-B3BA-900194614426}" type="slidenum">
              <a:rPr lang="en-US" altLang="x-none"/>
              <a:pPr>
                <a:defRPr/>
              </a:pPr>
              <a:t>‹#›</a:t>
            </a:fld>
            <a:endParaRPr lang="en-US" altLang="x-none"/>
          </a:p>
        </p:txBody>
      </p:sp>
    </p:spTree>
    <p:extLst>
      <p:ext uri="{BB962C8B-B14F-4D97-AF65-F5344CB8AC3E}">
        <p14:creationId xmlns:p14="http://schemas.microsoft.com/office/powerpoint/2010/main" val="2092521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3" name="Slide Number Placeholder 9"/>
          <p:cNvSpPr>
            <a:spLocks noGrp="1"/>
          </p:cNvSpPr>
          <p:nvPr>
            <p:ph type="sldNum" sz="quarter" idx="10"/>
          </p:nvPr>
        </p:nvSpPr>
        <p:spPr/>
        <p:txBody>
          <a:bodyPr/>
          <a:lstStyle>
            <a:lvl1pPr eaLnBrk="1" hangingPunct="1">
              <a:defRPr baseline="0" smtClean="0"/>
            </a:lvl1pPr>
          </a:lstStyle>
          <a:p>
            <a:pPr>
              <a:defRPr/>
            </a:pPr>
            <a:fld id="{54D871F8-8596-074D-AF7F-A990267B959A}" type="slidenum">
              <a:rPr lang="en-US" altLang="x-none"/>
              <a:pPr>
                <a:defRPr/>
              </a:pPr>
              <a:t>‹#›</a:t>
            </a:fld>
            <a:endParaRPr lang="en-US" altLang="x-none"/>
          </a:p>
        </p:txBody>
      </p:sp>
    </p:spTree>
    <p:extLst>
      <p:ext uri="{BB962C8B-B14F-4D97-AF65-F5344CB8AC3E}">
        <p14:creationId xmlns:p14="http://schemas.microsoft.com/office/powerpoint/2010/main" val="1810411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30" tIns="45716" rIns="91430" bIns="45716"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43B57760-2441-5442-A1D5-10A3BCC1AF41}" type="slidenum">
              <a:rPr lang="en-US" altLang="x-none"/>
              <a:pPr>
                <a:defRPr/>
              </a:pPr>
              <a:t>‹#›</a:t>
            </a:fld>
            <a:endParaRPr lang="en-US" altLang="x-none"/>
          </a:p>
        </p:txBody>
      </p:sp>
    </p:spTree>
    <p:extLst>
      <p:ext uri="{BB962C8B-B14F-4D97-AF65-F5344CB8AC3E}">
        <p14:creationId xmlns:p14="http://schemas.microsoft.com/office/powerpoint/2010/main" val="2043332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0" tIns="45716" rIns="91430"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D807D820-71DB-D144-B3CC-A8E5BF405700}" type="slidenum">
              <a:rPr lang="en-US" altLang="x-none"/>
              <a:pPr>
                <a:defRPr/>
              </a:pPr>
              <a:t>‹#›</a:t>
            </a:fld>
            <a:endParaRPr lang="en-US" altLang="x-none"/>
          </a:p>
        </p:txBody>
      </p:sp>
    </p:spTree>
    <p:extLst>
      <p:ext uri="{BB962C8B-B14F-4D97-AF65-F5344CB8AC3E}">
        <p14:creationId xmlns:p14="http://schemas.microsoft.com/office/powerpoint/2010/main" val="1885404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6807BE98-782A-5A43-842B-43063CD0BDFD}" type="slidenum">
              <a:rPr lang="en-US" altLang="x-none"/>
              <a:pPr>
                <a:defRPr/>
              </a:pPr>
              <a:t>‹#›</a:t>
            </a:fld>
            <a:endParaRPr lang="en-US" altLang="x-none"/>
          </a:p>
        </p:txBody>
      </p:sp>
    </p:spTree>
    <p:extLst>
      <p:ext uri="{BB962C8B-B14F-4D97-AF65-F5344CB8AC3E}">
        <p14:creationId xmlns:p14="http://schemas.microsoft.com/office/powerpoint/2010/main" val="1864993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a:prstGeom prst="rect">
            <a:avLst/>
          </a:prstGeom>
        </p:spPr>
        <p:txBody>
          <a:bodyPr vert="eaVert" lIns="91430" tIns="45716" rIns="91430" bIns="45716"/>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14396972-B7F5-2646-94E5-ADCF8D70618F}" type="slidenum">
              <a:rPr lang="en-US" altLang="x-none"/>
              <a:pPr>
                <a:defRPr/>
              </a:pPr>
              <a:t>‹#›</a:t>
            </a:fld>
            <a:endParaRPr lang="en-US" altLang="x-none"/>
          </a:p>
        </p:txBody>
      </p:sp>
    </p:spTree>
    <p:extLst>
      <p:ext uri="{BB962C8B-B14F-4D97-AF65-F5344CB8AC3E}">
        <p14:creationId xmlns:p14="http://schemas.microsoft.com/office/powerpoint/2010/main" val="266123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a:t>Click to edit Master subtitle style</a:t>
            </a:r>
          </a:p>
        </p:txBody>
      </p:sp>
    </p:spTree>
    <p:extLst>
      <p:ext uri="{BB962C8B-B14F-4D97-AF65-F5344CB8AC3E}">
        <p14:creationId xmlns:p14="http://schemas.microsoft.com/office/powerpoint/2010/main" val="81785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29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410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Tree>
    <p:extLst>
      <p:ext uri="{BB962C8B-B14F-4D97-AF65-F5344CB8AC3E}">
        <p14:creationId xmlns:p14="http://schemas.microsoft.com/office/powerpoint/2010/main" val="176503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660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087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967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21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Tree>
    <p:extLst>
      <p:ext uri="{BB962C8B-B14F-4D97-AF65-F5344CB8AC3E}">
        <p14:creationId xmlns:p14="http://schemas.microsoft.com/office/powerpoint/2010/main" val="596981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Tree>
    <p:extLst>
      <p:ext uri="{BB962C8B-B14F-4D97-AF65-F5344CB8AC3E}">
        <p14:creationId xmlns:p14="http://schemas.microsoft.com/office/powerpoint/2010/main" val="422791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701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7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563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900364" y="0"/>
            <a:ext cx="5507037" cy="838200"/>
          </a:xfrm>
        </p:spPr>
        <p:txBody>
          <a:bodyPr/>
          <a:lstStyle/>
          <a:p>
            <a:r>
              <a:rPr lang="en-US"/>
              <a:t>Click to edit Master title style</a:t>
            </a:r>
          </a:p>
        </p:txBody>
      </p:sp>
      <p:sp>
        <p:nvSpPr>
          <p:cNvPr id="3" name="Content Placeholder 2"/>
          <p:cNvSpPr>
            <a:spLocks noGrp="1"/>
          </p:cNvSpPr>
          <p:nvPr>
            <p:ph sz="quarter" idx="1"/>
          </p:nvPr>
        </p:nvSpPr>
        <p:spPr>
          <a:xfrm>
            <a:off x="304801"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1" y="12954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1"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1" y="3886200"/>
            <a:ext cx="4191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388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p:cNvSpPr txBox="1">
            <a:spLocks noChangeArrowheads="1"/>
          </p:cNvSpPr>
          <p:nvPr userDrawn="1"/>
        </p:nvSpPr>
        <p:spPr bwMode="auto">
          <a:xfrm>
            <a:off x="3362325" y="1193800"/>
            <a:ext cx="4268788" cy="311150"/>
          </a:xfrm>
          <a:prstGeom prst="rect">
            <a:avLst/>
          </a:prstGeom>
          <a:noFill/>
          <a:ln>
            <a:noFill/>
          </a:ln>
          <a:extLst>
            <a:ext uri="{909E8E84-426E-40dd-AFC4-6F175D3DCCD1}"/>
            <a:ext uri="{91240B29-F687-4f45-9708-019B960494DF}"/>
          </a:extLst>
        </p:spPr>
        <p:txBody>
          <a:bodyPr lIns="0" tIns="0" rIns="0" bIns="0" anchor="ctr">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eaLnBrk="1" hangingPunct="1">
              <a:defRPr/>
            </a:pPr>
            <a:r>
              <a:rPr lang="en-US" sz="1600" b="1" baseline="-25000">
                <a:solidFill>
                  <a:srgbClr val="000000"/>
                </a:solidFill>
                <a:latin typeface="Arial" charset="0"/>
                <a:cs typeface="Arial" charset="0"/>
              </a:rPr>
              <a:t>U.S. Army Research, Development and Engineering Command</a:t>
            </a:r>
          </a:p>
          <a:p>
            <a:pPr defTabSz="914306" eaLnBrk="1" hangingPunct="1">
              <a:defRPr/>
            </a:pPr>
            <a:endParaRPr lang="en-US" sz="1400" b="1" baseline="-25000">
              <a:solidFill>
                <a:srgbClr val="000000"/>
              </a:solidFill>
              <a:latin typeface="Arial" charset="0"/>
              <a:cs typeface="Arial" charset="0"/>
            </a:endParaRPr>
          </a:p>
        </p:txBody>
      </p:sp>
      <p:pic>
        <p:nvPicPr>
          <p:cNvPr id="7" name="Picture 23" descr="logo_usarmy_amc(black-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a:defRPr/>
            </a:pPr>
            <a:r>
              <a:rPr lang="en-US" sz="1000">
                <a:solidFill>
                  <a:srgbClr val="008000"/>
                </a:solidFill>
                <a:latin typeface="Arial" charset="0"/>
                <a:cs typeface="Arial" charset="0"/>
              </a:rPr>
              <a:t>UNCLASSIFIED//APPROVED FOR PUBLIC RELEASE</a:t>
            </a:r>
          </a:p>
        </p:txBody>
      </p:sp>
      <p:sp>
        <p:nvSpPr>
          <p:cNvPr id="22531" name="Rectangle 3"/>
          <p:cNvSpPr>
            <a:spLocks noGrp="1" noChangeArrowheads="1"/>
          </p:cNvSpPr>
          <p:nvPr>
            <p:ph type="subTitle" idx="1"/>
          </p:nvPr>
        </p:nvSpPr>
        <p:spPr>
          <a:xfrm>
            <a:off x="304800" y="5257834"/>
            <a:ext cx="7594600" cy="442913"/>
          </a:xfrm>
        </p:spPr>
        <p:txBody>
          <a:bodyPr lIns="91430" tIns="45716" rIns="91430" bIns="45716"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lIns="91430" tIns="45716" rIns="91430" bIns="45716"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p:cNvSpPr>
            <a:spLocks noGrp="1"/>
          </p:cNvSpPr>
          <p:nvPr>
            <p:ph type="sldNum" sz="quarter" idx="10"/>
          </p:nvPr>
        </p:nvSpPr>
        <p:spPr/>
        <p:txBody>
          <a:bodyPr/>
          <a:lstStyle>
            <a:lvl1pPr eaLnBrk="1" hangingPunct="1">
              <a:defRPr baseline="0" smtClean="0"/>
            </a:lvl1pPr>
          </a:lstStyle>
          <a:p>
            <a:pPr>
              <a:defRPr/>
            </a:pPr>
            <a:fld id="{69E8AA92-0B19-AF49-BD70-6446C9305961}" type="slidenum">
              <a:rPr lang="en-US" altLang="x-none"/>
              <a:pPr>
                <a:defRPr/>
              </a:pPr>
              <a:t>‹#›</a:t>
            </a:fld>
            <a:endParaRPr lang="en-US" altLang="x-none"/>
          </a:p>
        </p:txBody>
      </p:sp>
    </p:spTree>
    <p:extLst>
      <p:ext uri="{BB962C8B-B14F-4D97-AF65-F5344CB8AC3E}">
        <p14:creationId xmlns:p14="http://schemas.microsoft.com/office/powerpoint/2010/main" val="1675417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102" y="0"/>
            <a:ext cx="4608871" cy="914400"/>
          </a:xfrm>
          <a:prstGeom prst="rect">
            <a:avLst/>
          </a:prstGeom>
        </p:spPr>
        <p:txBody>
          <a:bodyPr lIns="91430" tIns="45716" rIns="91430" bIns="45716"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35F40CB7-92DB-3247-8A2C-D05524524A85}" type="slidenum">
              <a:rPr lang="en-US" altLang="x-none"/>
              <a:pPr>
                <a:defRPr/>
              </a:pPr>
              <a:t>‹#›</a:t>
            </a:fld>
            <a:endParaRPr lang="en-US" altLang="x-none"/>
          </a:p>
        </p:txBody>
      </p:sp>
    </p:spTree>
    <p:extLst>
      <p:ext uri="{BB962C8B-B14F-4D97-AF65-F5344CB8AC3E}">
        <p14:creationId xmlns:p14="http://schemas.microsoft.com/office/powerpoint/2010/main" val="933099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2662238" y="258763"/>
            <a:ext cx="4608512" cy="500062"/>
          </a:xfrm>
          <a:prstGeom prst="rect">
            <a:avLst/>
          </a:prstGeom>
          <a:noFill/>
          <a:ln>
            <a:noFill/>
          </a:ln>
          <a:extLst>
            <a:ext uri="{909E8E84-426E-40dd-AFC4-6F175D3DCCD1}"/>
            <a:ext uri="{91240B29-F687-4f45-9708-019B960494DF}"/>
          </a:extLst>
        </p:spPr>
        <p:txBody>
          <a:bodyPr lIns="91430" tIns="45716" rIns="91430" bIns="45716"/>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ctr" defTabSz="914306">
              <a:defRPr/>
            </a:pPr>
            <a:r>
              <a:rPr lang="en-US" sz="2000">
                <a:solidFill>
                  <a:srgbClr val="FFFFFF"/>
                </a:solidFill>
                <a:latin typeface="Arial Black" charset="0"/>
                <a:cs typeface="Arial" charset="0"/>
              </a:rPr>
              <a:t>Click to edit Master title style</a:t>
            </a:r>
          </a:p>
        </p:txBody>
      </p:sp>
      <p:sp>
        <p:nvSpPr>
          <p:cNvPr id="2" name="Title 1"/>
          <p:cNvSpPr>
            <a:spLocks noGrp="1"/>
          </p:cNvSpPr>
          <p:nvPr>
            <p:ph type="title"/>
          </p:nvPr>
        </p:nvSpPr>
        <p:spPr>
          <a:xfrm>
            <a:off x="722313" y="4406934"/>
            <a:ext cx="7772400" cy="1362075"/>
          </a:xfrm>
          <a:prstGeom prst="rect">
            <a:avLst/>
          </a:prstGeom>
        </p:spPr>
        <p:txBody>
          <a:bodyPr lIns="91430" tIns="45716" rIns="91430"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607CE60D-5E44-9A4B-B17E-51CCFB02CD38}" type="slidenum">
              <a:rPr lang="en-US" altLang="x-none"/>
              <a:pPr>
                <a:defRPr/>
              </a:pPr>
              <a:t>‹#›</a:t>
            </a:fld>
            <a:endParaRPr lang="en-US" altLang="x-none"/>
          </a:p>
        </p:txBody>
      </p:sp>
    </p:spTree>
    <p:extLst>
      <p:ext uri="{BB962C8B-B14F-4D97-AF65-F5344CB8AC3E}">
        <p14:creationId xmlns:p14="http://schemas.microsoft.com/office/powerpoint/2010/main" val="1674092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6" name="Slide Number Placeholder 9"/>
          <p:cNvSpPr>
            <a:spLocks noGrp="1"/>
          </p:cNvSpPr>
          <p:nvPr>
            <p:ph type="sldNum" sz="quarter" idx="10"/>
          </p:nvPr>
        </p:nvSpPr>
        <p:spPr/>
        <p:txBody>
          <a:bodyPr/>
          <a:lstStyle>
            <a:lvl1pPr eaLnBrk="1" hangingPunct="1">
              <a:defRPr baseline="0" smtClean="0"/>
            </a:lvl1pPr>
          </a:lstStyle>
          <a:p>
            <a:pPr>
              <a:defRPr/>
            </a:pPr>
            <a:fld id="{6165B212-B6FF-1440-A6F1-9693A006629A}" type="slidenum">
              <a:rPr lang="en-US" altLang="x-none"/>
              <a:pPr>
                <a:defRPr/>
              </a:pPr>
              <a:t>‹#›</a:t>
            </a:fld>
            <a:endParaRPr lang="en-US" altLang="x-none"/>
          </a:p>
        </p:txBody>
      </p:sp>
    </p:spTree>
    <p:extLst>
      <p:ext uri="{BB962C8B-B14F-4D97-AF65-F5344CB8AC3E}">
        <p14:creationId xmlns:p14="http://schemas.microsoft.com/office/powerpoint/2010/main" val="143602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8" name="Slide Number Placeholder 9"/>
          <p:cNvSpPr>
            <a:spLocks noGrp="1"/>
          </p:cNvSpPr>
          <p:nvPr>
            <p:ph type="sldNum" sz="quarter" idx="10"/>
          </p:nvPr>
        </p:nvSpPr>
        <p:spPr/>
        <p:txBody>
          <a:bodyPr/>
          <a:lstStyle>
            <a:lvl1pPr eaLnBrk="1" hangingPunct="1">
              <a:defRPr baseline="0" smtClean="0"/>
            </a:lvl1pPr>
          </a:lstStyle>
          <a:p>
            <a:pPr>
              <a:defRPr/>
            </a:pPr>
            <a:fld id="{B6476570-22EE-4A4D-B970-DFB80F4AB71A}" type="slidenum">
              <a:rPr lang="en-US" altLang="x-none"/>
              <a:pPr>
                <a:defRPr/>
              </a:pPr>
              <a:t>‹#›</a:t>
            </a:fld>
            <a:endParaRPr lang="en-US" altLang="x-none"/>
          </a:p>
        </p:txBody>
      </p:sp>
    </p:spTree>
    <p:extLst>
      <p:ext uri="{BB962C8B-B14F-4D97-AF65-F5344CB8AC3E}">
        <p14:creationId xmlns:p14="http://schemas.microsoft.com/office/powerpoint/2010/main" val="1894896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F2B737F1-7D8F-9040-AF09-2BEE68AF8781}" type="slidenum">
              <a:rPr lang="en-US" altLang="x-none"/>
              <a:pPr>
                <a:defRPr/>
              </a:pPr>
              <a:t>‹#›</a:t>
            </a:fld>
            <a:endParaRPr lang="en-US" altLang="x-none"/>
          </a:p>
        </p:txBody>
      </p:sp>
    </p:spTree>
    <p:extLst>
      <p:ext uri="{BB962C8B-B14F-4D97-AF65-F5344CB8AC3E}">
        <p14:creationId xmlns:p14="http://schemas.microsoft.com/office/powerpoint/2010/main" val="349881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3" name="Slide Number Placeholder 9"/>
          <p:cNvSpPr>
            <a:spLocks noGrp="1"/>
          </p:cNvSpPr>
          <p:nvPr>
            <p:ph type="sldNum" sz="quarter" idx="10"/>
          </p:nvPr>
        </p:nvSpPr>
        <p:spPr/>
        <p:txBody>
          <a:bodyPr/>
          <a:lstStyle>
            <a:lvl1pPr eaLnBrk="1" hangingPunct="1">
              <a:defRPr baseline="0" smtClean="0"/>
            </a:lvl1pPr>
          </a:lstStyle>
          <a:p>
            <a:pPr>
              <a:defRPr/>
            </a:pPr>
            <a:fld id="{B3D8373D-DFC5-6B43-8637-DACA5B85CB2F}" type="slidenum">
              <a:rPr lang="en-US" altLang="x-none"/>
              <a:pPr>
                <a:defRPr/>
              </a:pPr>
              <a:t>‹#›</a:t>
            </a:fld>
            <a:endParaRPr lang="en-US" altLang="x-none"/>
          </a:p>
        </p:txBody>
      </p:sp>
    </p:spTree>
    <p:extLst>
      <p:ext uri="{BB962C8B-B14F-4D97-AF65-F5344CB8AC3E}">
        <p14:creationId xmlns:p14="http://schemas.microsoft.com/office/powerpoint/2010/main" val="645792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30" tIns="45716" rIns="91430" bIns="45716"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A4180F61-1C33-0049-A931-8EFF7A7DD20B}" type="slidenum">
              <a:rPr lang="en-US" altLang="x-none"/>
              <a:pPr>
                <a:defRPr/>
              </a:pPr>
              <a:t>‹#›</a:t>
            </a:fld>
            <a:endParaRPr lang="en-US" altLang="x-none"/>
          </a:p>
        </p:txBody>
      </p:sp>
    </p:spTree>
    <p:extLst>
      <p:ext uri="{BB962C8B-B14F-4D97-AF65-F5344CB8AC3E}">
        <p14:creationId xmlns:p14="http://schemas.microsoft.com/office/powerpoint/2010/main" val="444363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0" tIns="45716" rIns="91430"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A3DAD7E7-741F-804C-A22F-C93B8BD376B0}" type="slidenum">
              <a:rPr lang="en-US" altLang="x-none"/>
              <a:pPr>
                <a:defRPr/>
              </a:pPr>
              <a:t>‹#›</a:t>
            </a:fld>
            <a:endParaRPr lang="en-US" altLang="x-none"/>
          </a:p>
        </p:txBody>
      </p:sp>
    </p:spTree>
    <p:extLst>
      <p:ext uri="{BB962C8B-B14F-4D97-AF65-F5344CB8AC3E}">
        <p14:creationId xmlns:p14="http://schemas.microsoft.com/office/powerpoint/2010/main" val="161670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164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F1A75545-27D3-7C4B-9D9F-4BC4416AD132}" type="slidenum">
              <a:rPr lang="en-US" altLang="x-none"/>
              <a:pPr>
                <a:defRPr/>
              </a:pPr>
              <a:t>‹#›</a:t>
            </a:fld>
            <a:endParaRPr lang="en-US" altLang="x-none"/>
          </a:p>
        </p:txBody>
      </p:sp>
    </p:spTree>
    <p:extLst>
      <p:ext uri="{BB962C8B-B14F-4D97-AF65-F5344CB8AC3E}">
        <p14:creationId xmlns:p14="http://schemas.microsoft.com/office/powerpoint/2010/main" val="1979026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a:prstGeom prst="rect">
            <a:avLst/>
          </a:prstGeom>
        </p:spPr>
        <p:txBody>
          <a:bodyPr vert="eaVert" lIns="91430" tIns="45716" rIns="91430" bIns="45716"/>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043DA73E-085C-5047-8980-E6634A68A456}" type="slidenum">
              <a:rPr lang="en-US" altLang="x-none"/>
              <a:pPr>
                <a:defRPr/>
              </a:pPr>
              <a:t>‹#›</a:t>
            </a:fld>
            <a:endParaRPr lang="en-US" altLang="x-none"/>
          </a:p>
        </p:txBody>
      </p:sp>
    </p:spTree>
    <p:extLst>
      <p:ext uri="{BB962C8B-B14F-4D97-AF65-F5344CB8AC3E}">
        <p14:creationId xmlns:p14="http://schemas.microsoft.com/office/powerpoint/2010/main" val="1265324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RDECOM Banner for 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14513"/>
            <a:ext cx="9144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gl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24400"/>
            <a:ext cx="6248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0"/>
          <p:cNvSpPr txBox="1">
            <a:spLocks noChangeArrowheads="1"/>
          </p:cNvSpPr>
          <p:nvPr userDrawn="1"/>
        </p:nvSpPr>
        <p:spPr bwMode="auto">
          <a:xfrm>
            <a:off x="3362325" y="1193800"/>
            <a:ext cx="4268788" cy="311150"/>
          </a:xfrm>
          <a:prstGeom prst="rect">
            <a:avLst/>
          </a:prstGeom>
          <a:noFill/>
          <a:ln>
            <a:noFill/>
          </a:ln>
          <a:extLst>
            <a:ext uri="{909E8E84-426E-40dd-AFC4-6F175D3DCCD1}"/>
            <a:ext uri="{91240B29-F687-4f45-9708-019B960494DF}"/>
          </a:extLst>
        </p:spPr>
        <p:txBody>
          <a:bodyPr lIns="0" tIns="0" rIns="0" bIns="0" anchor="ctr">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eaLnBrk="1" hangingPunct="1">
              <a:defRPr/>
            </a:pPr>
            <a:r>
              <a:rPr lang="en-US" sz="1600" b="1" baseline="-25000">
                <a:solidFill>
                  <a:srgbClr val="000000"/>
                </a:solidFill>
                <a:latin typeface="Arial" charset="0"/>
                <a:cs typeface="Arial" charset="0"/>
              </a:rPr>
              <a:t>U.S. Army Research, Development and Engineering Command</a:t>
            </a:r>
          </a:p>
          <a:p>
            <a:pPr defTabSz="914306" eaLnBrk="1" hangingPunct="1">
              <a:defRPr/>
            </a:pPr>
            <a:endParaRPr lang="en-US" sz="1400" b="1" baseline="-25000">
              <a:solidFill>
                <a:srgbClr val="000000"/>
              </a:solidFill>
              <a:latin typeface="Arial" charset="0"/>
              <a:cs typeface="Arial" charset="0"/>
            </a:endParaRPr>
          </a:p>
        </p:txBody>
      </p:sp>
      <p:pic>
        <p:nvPicPr>
          <p:cNvPr id="7" name="Picture 23" descr="logo_usarmy_amc(black-r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1042988"/>
            <a:ext cx="266065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RL_logo_blackandgold_FINAL.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15000" y="2728913"/>
            <a:ext cx="2757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a:defRPr/>
            </a:pPr>
            <a:r>
              <a:rPr lang="en-US" sz="1000">
                <a:solidFill>
                  <a:srgbClr val="008000"/>
                </a:solidFill>
                <a:latin typeface="Arial" charset="0"/>
                <a:cs typeface="Arial" charset="0"/>
              </a:rPr>
              <a:t>UNCLASSIFIED//APPROVED FOR PUBLIC RELEASE</a:t>
            </a:r>
          </a:p>
        </p:txBody>
      </p:sp>
      <p:sp>
        <p:nvSpPr>
          <p:cNvPr id="22531" name="Rectangle 3"/>
          <p:cNvSpPr>
            <a:spLocks noGrp="1" noChangeArrowheads="1"/>
          </p:cNvSpPr>
          <p:nvPr>
            <p:ph type="subTitle" idx="1"/>
          </p:nvPr>
        </p:nvSpPr>
        <p:spPr>
          <a:xfrm>
            <a:off x="304800" y="5257834"/>
            <a:ext cx="7594600" cy="442913"/>
          </a:xfrm>
        </p:spPr>
        <p:txBody>
          <a:bodyPr lIns="91430" tIns="45716" rIns="91430" bIns="45716" anchor="ctr"/>
          <a:lstStyle>
            <a:lvl1pPr marL="0" indent="0">
              <a:buFontTx/>
              <a:buNone/>
              <a:defRPr sz="2800">
                <a:solidFill>
                  <a:srgbClr val="000000"/>
                </a:solidFill>
                <a:latin typeface="Arial Black" pitchFamily="28" charset="0"/>
              </a:defRPr>
            </a:lvl1pPr>
          </a:lstStyle>
          <a:p>
            <a:r>
              <a:rPr lang="en-US" dirty="0"/>
              <a:t>Click to edit Master subtitle style</a:t>
            </a:r>
          </a:p>
        </p:txBody>
      </p:sp>
      <p:sp>
        <p:nvSpPr>
          <p:cNvPr id="22532" name="Rectangle 4"/>
          <p:cNvSpPr>
            <a:spLocks noGrp="1" noChangeArrowheads="1"/>
          </p:cNvSpPr>
          <p:nvPr>
            <p:ph type="ctrTitle"/>
          </p:nvPr>
        </p:nvSpPr>
        <p:spPr>
          <a:xfrm>
            <a:off x="304800" y="2057400"/>
            <a:ext cx="5486400" cy="2362200"/>
          </a:xfrm>
          <a:prstGeom prst="rect">
            <a:avLst/>
          </a:prstGeom>
        </p:spPr>
        <p:txBody>
          <a:bodyPr lIns="91430" tIns="45716" rIns="91430" bIns="45716" anchor="ctr" anchorCtr="0">
            <a:normAutofit/>
          </a:bodyPr>
          <a:lstStyle>
            <a:lvl1pPr>
              <a:defRPr sz="320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10" name="Slide Number Placeholder 9"/>
          <p:cNvSpPr>
            <a:spLocks noGrp="1"/>
          </p:cNvSpPr>
          <p:nvPr>
            <p:ph type="sldNum" sz="quarter" idx="10"/>
          </p:nvPr>
        </p:nvSpPr>
        <p:spPr/>
        <p:txBody>
          <a:bodyPr/>
          <a:lstStyle>
            <a:lvl1pPr eaLnBrk="1" hangingPunct="1">
              <a:defRPr baseline="0" smtClean="0"/>
            </a:lvl1pPr>
          </a:lstStyle>
          <a:p>
            <a:pPr>
              <a:defRPr/>
            </a:pPr>
            <a:fld id="{CDD2F830-638D-2A4A-8B8C-EEF53C683ACB}" type="slidenum">
              <a:rPr lang="en-US" altLang="x-none"/>
              <a:pPr>
                <a:defRPr/>
              </a:pPr>
              <a:t>‹#›</a:t>
            </a:fld>
            <a:endParaRPr lang="en-US" altLang="x-none"/>
          </a:p>
        </p:txBody>
      </p:sp>
    </p:spTree>
    <p:extLst>
      <p:ext uri="{BB962C8B-B14F-4D97-AF65-F5344CB8AC3E}">
        <p14:creationId xmlns:p14="http://schemas.microsoft.com/office/powerpoint/2010/main" val="1926219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2102" y="0"/>
            <a:ext cx="4608871" cy="914400"/>
          </a:xfrm>
          <a:prstGeom prst="rect">
            <a:avLst/>
          </a:prstGeom>
        </p:spPr>
        <p:txBody>
          <a:bodyPr lIns="91430" tIns="45716" rIns="91430" bIns="45716" anchor="ctr" anchorCtr="0"/>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14D0239D-4230-7441-AAA1-BF7313249090}" type="slidenum">
              <a:rPr lang="en-US" altLang="x-none"/>
              <a:pPr>
                <a:defRPr/>
              </a:pPr>
              <a:t>‹#›</a:t>
            </a:fld>
            <a:endParaRPr lang="en-US" altLang="x-none"/>
          </a:p>
        </p:txBody>
      </p:sp>
    </p:spTree>
    <p:extLst>
      <p:ext uri="{BB962C8B-B14F-4D97-AF65-F5344CB8AC3E}">
        <p14:creationId xmlns:p14="http://schemas.microsoft.com/office/powerpoint/2010/main" val="648115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2662238" y="258763"/>
            <a:ext cx="4608512" cy="500062"/>
          </a:xfrm>
          <a:prstGeom prst="rect">
            <a:avLst/>
          </a:prstGeom>
          <a:noFill/>
          <a:ln>
            <a:noFill/>
          </a:ln>
          <a:extLst>
            <a:ext uri="{909E8E84-426E-40dd-AFC4-6F175D3DCCD1}"/>
            <a:ext uri="{91240B29-F687-4f45-9708-019B960494DF}"/>
          </a:extLst>
        </p:spPr>
        <p:txBody>
          <a:bodyPr lIns="91430" tIns="45716" rIns="91430" bIns="45716"/>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ctr" defTabSz="914306">
              <a:defRPr/>
            </a:pPr>
            <a:r>
              <a:rPr lang="en-US" sz="2000">
                <a:solidFill>
                  <a:srgbClr val="FFFFFF"/>
                </a:solidFill>
                <a:latin typeface="Arial Black" charset="0"/>
                <a:cs typeface="Arial" charset="0"/>
              </a:rPr>
              <a:t>Click to edit Master title style</a:t>
            </a:r>
          </a:p>
        </p:txBody>
      </p:sp>
      <p:sp>
        <p:nvSpPr>
          <p:cNvPr id="2" name="Title 1"/>
          <p:cNvSpPr>
            <a:spLocks noGrp="1"/>
          </p:cNvSpPr>
          <p:nvPr>
            <p:ph type="title"/>
          </p:nvPr>
        </p:nvSpPr>
        <p:spPr>
          <a:xfrm>
            <a:off x="722313" y="4406934"/>
            <a:ext cx="7772400" cy="1362075"/>
          </a:xfrm>
          <a:prstGeom prst="rect">
            <a:avLst/>
          </a:prstGeom>
        </p:spPr>
        <p:txBody>
          <a:bodyPr lIns="91430" tIns="45716" rIns="91430"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A10B3670-047D-B348-8032-C0431FB67436}" type="slidenum">
              <a:rPr lang="en-US" altLang="x-none"/>
              <a:pPr>
                <a:defRPr/>
              </a:pPr>
              <a:t>‹#›</a:t>
            </a:fld>
            <a:endParaRPr lang="en-US" altLang="x-none"/>
          </a:p>
        </p:txBody>
      </p:sp>
    </p:spTree>
    <p:extLst>
      <p:ext uri="{BB962C8B-B14F-4D97-AF65-F5344CB8AC3E}">
        <p14:creationId xmlns:p14="http://schemas.microsoft.com/office/powerpoint/2010/main" val="845898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954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6" name="Slide Number Placeholder 9"/>
          <p:cNvSpPr>
            <a:spLocks noGrp="1"/>
          </p:cNvSpPr>
          <p:nvPr>
            <p:ph type="sldNum" sz="quarter" idx="10"/>
          </p:nvPr>
        </p:nvSpPr>
        <p:spPr/>
        <p:txBody>
          <a:bodyPr/>
          <a:lstStyle>
            <a:lvl1pPr eaLnBrk="1" hangingPunct="1">
              <a:defRPr baseline="0" smtClean="0"/>
            </a:lvl1pPr>
          </a:lstStyle>
          <a:p>
            <a:pPr>
              <a:defRPr/>
            </a:pPr>
            <a:fld id="{E1E490E3-DA23-D642-BF41-8C6B899C7A31}" type="slidenum">
              <a:rPr lang="en-US" altLang="x-none"/>
              <a:pPr>
                <a:defRPr/>
              </a:pPr>
              <a:t>‹#›</a:t>
            </a:fld>
            <a:endParaRPr lang="en-US" altLang="x-none"/>
          </a:p>
        </p:txBody>
      </p:sp>
    </p:spTree>
    <p:extLst>
      <p:ext uri="{BB962C8B-B14F-4D97-AF65-F5344CB8AC3E}">
        <p14:creationId xmlns:p14="http://schemas.microsoft.com/office/powerpoint/2010/main" val="681237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8" name="Slide Number Placeholder 9"/>
          <p:cNvSpPr>
            <a:spLocks noGrp="1"/>
          </p:cNvSpPr>
          <p:nvPr>
            <p:ph type="sldNum" sz="quarter" idx="10"/>
          </p:nvPr>
        </p:nvSpPr>
        <p:spPr/>
        <p:txBody>
          <a:bodyPr/>
          <a:lstStyle>
            <a:lvl1pPr eaLnBrk="1" hangingPunct="1">
              <a:defRPr baseline="0" smtClean="0"/>
            </a:lvl1pPr>
          </a:lstStyle>
          <a:p>
            <a:pPr>
              <a:defRPr/>
            </a:pPr>
            <a:fld id="{7C5966E5-D9D2-4541-955E-F5AA9A6D26E0}" type="slidenum">
              <a:rPr lang="en-US" altLang="x-none"/>
              <a:pPr>
                <a:defRPr/>
              </a:pPr>
              <a:t>‹#›</a:t>
            </a:fld>
            <a:endParaRPr lang="en-US" altLang="x-none"/>
          </a:p>
        </p:txBody>
      </p:sp>
    </p:spTree>
    <p:extLst>
      <p:ext uri="{BB962C8B-B14F-4D97-AF65-F5344CB8AC3E}">
        <p14:creationId xmlns:p14="http://schemas.microsoft.com/office/powerpoint/2010/main" val="1318802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C0A85E3C-6470-454A-9CE5-2E69B1990947}" type="slidenum">
              <a:rPr lang="en-US" altLang="x-none"/>
              <a:pPr>
                <a:defRPr/>
              </a:pPr>
              <a:t>‹#›</a:t>
            </a:fld>
            <a:endParaRPr lang="en-US" altLang="x-none"/>
          </a:p>
        </p:txBody>
      </p:sp>
    </p:spTree>
    <p:extLst>
      <p:ext uri="{BB962C8B-B14F-4D97-AF65-F5344CB8AC3E}">
        <p14:creationId xmlns:p14="http://schemas.microsoft.com/office/powerpoint/2010/main" val="934106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3" name="Slide Number Placeholder 9"/>
          <p:cNvSpPr>
            <a:spLocks noGrp="1"/>
          </p:cNvSpPr>
          <p:nvPr>
            <p:ph type="sldNum" sz="quarter" idx="10"/>
          </p:nvPr>
        </p:nvSpPr>
        <p:spPr/>
        <p:txBody>
          <a:bodyPr/>
          <a:lstStyle>
            <a:lvl1pPr eaLnBrk="1" hangingPunct="1">
              <a:defRPr baseline="0" smtClean="0"/>
            </a:lvl1pPr>
          </a:lstStyle>
          <a:p>
            <a:pPr>
              <a:defRPr/>
            </a:pPr>
            <a:fld id="{FFBDB92A-38D9-C545-8136-F6D04E363315}" type="slidenum">
              <a:rPr lang="en-US" altLang="x-none"/>
              <a:pPr>
                <a:defRPr/>
              </a:pPr>
              <a:t>‹#›</a:t>
            </a:fld>
            <a:endParaRPr lang="en-US" altLang="x-none"/>
          </a:p>
        </p:txBody>
      </p:sp>
    </p:spTree>
    <p:extLst>
      <p:ext uri="{BB962C8B-B14F-4D97-AF65-F5344CB8AC3E}">
        <p14:creationId xmlns:p14="http://schemas.microsoft.com/office/powerpoint/2010/main" val="14289398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30" tIns="45716" rIns="91430" bIns="45716"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B030608B-B47C-B443-A7D3-2EE69D7D2008}" type="slidenum">
              <a:rPr lang="en-US" altLang="x-none"/>
              <a:pPr>
                <a:defRPr/>
              </a:pPr>
              <a:t>‹#›</a:t>
            </a:fld>
            <a:endParaRPr lang="en-US" altLang="x-none"/>
          </a:p>
        </p:txBody>
      </p:sp>
    </p:spTree>
    <p:extLst>
      <p:ext uri="{BB962C8B-B14F-4D97-AF65-F5344CB8AC3E}">
        <p14:creationId xmlns:p14="http://schemas.microsoft.com/office/powerpoint/2010/main" val="881896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Tree>
    <p:extLst>
      <p:ext uri="{BB962C8B-B14F-4D97-AF65-F5344CB8AC3E}">
        <p14:creationId xmlns:p14="http://schemas.microsoft.com/office/powerpoint/2010/main" val="216350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0" tIns="45716" rIns="91430"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a:t>Click to edit Master text styles</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B50E04B2-2A0C-8440-B3B1-835979876BFC}" type="slidenum">
              <a:rPr lang="en-US" altLang="x-none"/>
              <a:pPr>
                <a:defRPr/>
              </a:pPr>
              <a:t>‹#›</a:t>
            </a:fld>
            <a:endParaRPr lang="en-US" altLang="x-none"/>
          </a:p>
        </p:txBody>
      </p:sp>
    </p:spTree>
    <p:extLst>
      <p:ext uri="{BB962C8B-B14F-4D97-AF65-F5344CB8AC3E}">
        <p14:creationId xmlns:p14="http://schemas.microsoft.com/office/powerpoint/2010/main" val="106125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662102" y="258090"/>
            <a:ext cx="4608871" cy="501445"/>
          </a:xfrm>
          <a:prstGeom prst="rect">
            <a:avLst/>
          </a:prstGeom>
        </p:spPr>
        <p:txBody>
          <a:bodyPr lIns="91430" tIns="45716" rIns="91430" bIns="45716"/>
          <a:lstStyle>
            <a:lvl1pPr algn="ctr">
              <a:defRPr/>
            </a:lvl1pPr>
          </a:lstStyle>
          <a:p>
            <a:r>
              <a:rPr lang="en-US" dirty="0"/>
              <a:t>Click to edit Master title style</a:t>
            </a:r>
          </a:p>
        </p:txBody>
      </p:sp>
      <p:sp>
        <p:nvSpPr>
          <p:cNvPr id="5" name="Slide Number Placeholder 9"/>
          <p:cNvSpPr>
            <a:spLocks noGrp="1"/>
          </p:cNvSpPr>
          <p:nvPr>
            <p:ph type="sldNum" sz="quarter" idx="10"/>
          </p:nvPr>
        </p:nvSpPr>
        <p:spPr/>
        <p:txBody>
          <a:bodyPr/>
          <a:lstStyle>
            <a:lvl1pPr eaLnBrk="1" hangingPunct="1">
              <a:defRPr baseline="0" smtClean="0"/>
            </a:lvl1pPr>
          </a:lstStyle>
          <a:p>
            <a:pPr>
              <a:defRPr/>
            </a:pPr>
            <a:fld id="{A379681D-C9BF-5044-B7AC-CAA2904E0090}" type="slidenum">
              <a:rPr lang="en-US" altLang="x-none"/>
              <a:pPr>
                <a:defRPr/>
              </a:pPr>
              <a:t>‹#›</a:t>
            </a:fld>
            <a:endParaRPr lang="en-US" altLang="x-none"/>
          </a:p>
        </p:txBody>
      </p:sp>
    </p:spTree>
    <p:extLst>
      <p:ext uri="{BB962C8B-B14F-4D97-AF65-F5344CB8AC3E}">
        <p14:creationId xmlns:p14="http://schemas.microsoft.com/office/powerpoint/2010/main" val="1239532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1" y="0"/>
            <a:ext cx="2133600" cy="6324600"/>
          </a:xfrm>
          <a:prstGeom prst="rect">
            <a:avLst/>
          </a:prstGeom>
        </p:spPr>
        <p:txBody>
          <a:bodyPr vert="eaVert" lIns="91430" tIns="45716" rIns="91430" bIns="45716"/>
          <a:lstStyle/>
          <a:p>
            <a:r>
              <a:rPr lang="en-US"/>
              <a:t>Click to edit Master title style</a:t>
            </a:r>
          </a:p>
        </p:txBody>
      </p:sp>
      <p:sp>
        <p:nvSpPr>
          <p:cNvPr id="3" name="Vertical Text Placeholder 2"/>
          <p:cNvSpPr>
            <a:spLocks noGrp="1"/>
          </p:cNvSpPr>
          <p:nvPr>
            <p:ph type="body" orient="vert" idx="1"/>
          </p:nvPr>
        </p:nvSpPr>
        <p:spPr>
          <a:xfrm>
            <a:off x="304801" y="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0"/>
          </p:nvPr>
        </p:nvSpPr>
        <p:spPr/>
        <p:txBody>
          <a:bodyPr/>
          <a:lstStyle>
            <a:lvl1pPr eaLnBrk="1" hangingPunct="1">
              <a:defRPr baseline="0" smtClean="0"/>
            </a:lvl1pPr>
          </a:lstStyle>
          <a:p>
            <a:pPr>
              <a:defRPr/>
            </a:pPr>
            <a:fld id="{DFFBB6E6-089A-4445-8D66-98DE5828059F}" type="slidenum">
              <a:rPr lang="en-US" altLang="x-none"/>
              <a:pPr>
                <a:defRPr/>
              </a:pPr>
              <a:t>‹#›</a:t>
            </a:fld>
            <a:endParaRPr lang="en-US" altLang="x-none"/>
          </a:p>
        </p:txBody>
      </p:sp>
    </p:spTree>
    <p:extLst>
      <p:ext uri="{BB962C8B-B14F-4D97-AF65-F5344CB8AC3E}">
        <p14:creationId xmlns:p14="http://schemas.microsoft.com/office/powerpoint/2010/main" val="78103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2106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5943600" y="5410200"/>
            <a:ext cx="3124200" cy="1371600"/>
          </a:xfrm>
          <a:prstGeom prst="rect">
            <a:avLst/>
          </a:prstGeom>
          <a:solidFill>
            <a:schemeClr val="bg1"/>
          </a:solidFill>
          <a:ln w="12700">
            <a:solidFill>
              <a:schemeClr val="bg1"/>
            </a:solidFill>
            <a:round/>
            <a:headEnd/>
            <a:tailEnd type="triangle" w="med" len="med"/>
          </a:ln>
        </p:spPr>
        <p:txBody>
          <a:bodyPr wrap="none" lIns="81553" tIns="40779" rIns="81553" bIns="40779"/>
          <a:lstStyle>
            <a:lvl1pPr defTabSz="812800" eaLnBrk="0" hangingPunct="0">
              <a:defRPr sz="2400">
                <a:solidFill>
                  <a:schemeClr val="tx1"/>
                </a:solidFill>
                <a:latin typeface="Helvetica" charset="0"/>
                <a:ea typeface="ＭＳ Ｐゴシック" charset="-128"/>
              </a:defRPr>
            </a:lvl1pPr>
            <a:lvl2pPr marL="742950" indent="-285750" defTabSz="812800" eaLnBrk="0" hangingPunct="0">
              <a:defRPr sz="2400">
                <a:solidFill>
                  <a:schemeClr val="tx1"/>
                </a:solidFill>
                <a:latin typeface="Helvetica" charset="0"/>
                <a:ea typeface="ＭＳ Ｐゴシック" charset="-128"/>
              </a:defRPr>
            </a:lvl2pPr>
            <a:lvl3pPr marL="1143000" indent="-228600" defTabSz="812800" eaLnBrk="0" hangingPunct="0">
              <a:defRPr sz="2400">
                <a:solidFill>
                  <a:schemeClr val="tx1"/>
                </a:solidFill>
                <a:latin typeface="Helvetica" charset="0"/>
                <a:ea typeface="ＭＳ Ｐゴシック" charset="-128"/>
              </a:defRPr>
            </a:lvl3pPr>
            <a:lvl4pPr marL="1600200" indent="-228600" defTabSz="812800" eaLnBrk="0" hangingPunct="0">
              <a:defRPr sz="2400">
                <a:solidFill>
                  <a:schemeClr val="tx1"/>
                </a:solidFill>
                <a:latin typeface="Helvetica" charset="0"/>
                <a:ea typeface="ＭＳ Ｐゴシック" charset="-128"/>
              </a:defRPr>
            </a:lvl4pPr>
            <a:lvl5pPr marL="2057400" indent="-228600" defTabSz="812800" eaLnBrk="0" hangingPunct="0">
              <a:defRPr sz="2400">
                <a:solidFill>
                  <a:schemeClr val="tx1"/>
                </a:solidFill>
                <a:latin typeface="Helvetica"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sz="2100" b="1">
              <a:solidFill>
                <a:srgbClr val="000000"/>
              </a:solidFill>
              <a:latin typeface="Arial" charset="0"/>
            </a:endParaRPr>
          </a:p>
        </p:txBody>
      </p:sp>
      <p:sp>
        <p:nvSpPr>
          <p:cNvPr id="5" name="Rectangle 10"/>
          <p:cNvSpPr>
            <a:spLocks noChangeArrowheads="1"/>
          </p:cNvSpPr>
          <p:nvPr userDrawn="1"/>
        </p:nvSpPr>
        <p:spPr bwMode="auto">
          <a:xfrm>
            <a:off x="0" y="5410200"/>
            <a:ext cx="3124200" cy="1371600"/>
          </a:xfrm>
          <a:prstGeom prst="rect">
            <a:avLst/>
          </a:prstGeom>
          <a:solidFill>
            <a:schemeClr val="bg1"/>
          </a:solidFill>
          <a:ln w="12700">
            <a:solidFill>
              <a:schemeClr val="bg1"/>
            </a:solidFill>
            <a:round/>
            <a:headEnd/>
            <a:tailEnd type="triangle" w="med" len="med"/>
          </a:ln>
        </p:spPr>
        <p:txBody>
          <a:bodyPr wrap="none" lIns="81553" tIns="40779" rIns="81553" bIns="40779"/>
          <a:lstStyle>
            <a:lvl1pPr defTabSz="812800" eaLnBrk="0" hangingPunct="0">
              <a:defRPr sz="2400">
                <a:solidFill>
                  <a:schemeClr val="tx1"/>
                </a:solidFill>
                <a:latin typeface="Helvetica" charset="0"/>
                <a:ea typeface="ＭＳ Ｐゴシック" charset="-128"/>
              </a:defRPr>
            </a:lvl1pPr>
            <a:lvl2pPr marL="742950" indent="-285750" defTabSz="812800" eaLnBrk="0" hangingPunct="0">
              <a:defRPr sz="2400">
                <a:solidFill>
                  <a:schemeClr val="tx1"/>
                </a:solidFill>
                <a:latin typeface="Helvetica" charset="0"/>
                <a:ea typeface="ＭＳ Ｐゴシック" charset="-128"/>
              </a:defRPr>
            </a:lvl2pPr>
            <a:lvl3pPr marL="1143000" indent="-228600" defTabSz="812800" eaLnBrk="0" hangingPunct="0">
              <a:defRPr sz="2400">
                <a:solidFill>
                  <a:schemeClr val="tx1"/>
                </a:solidFill>
                <a:latin typeface="Helvetica" charset="0"/>
                <a:ea typeface="ＭＳ Ｐゴシック" charset="-128"/>
              </a:defRPr>
            </a:lvl3pPr>
            <a:lvl4pPr marL="1600200" indent="-228600" defTabSz="812800" eaLnBrk="0" hangingPunct="0">
              <a:defRPr sz="2400">
                <a:solidFill>
                  <a:schemeClr val="tx1"/>
                </a:solidFill>
                <a:latin typeface="Helvetica" charset="0"/>
                <a:ea typeface="ＭＳ Ｐゴシック" charset="-128"/>
              </a:defRPr>
            </a:lvl4pPr>
            <a:lvl5pPr marL="2057400" indent="-228600" defTabSz="812800" eaLnBrk="0" hangingPunct="0">
              <a:defRPr sz="2400">
                <a:solidFill>
                  <a:schemeClr val="tx1"/>
                </a:solidFill>
                <a:latin typeface="Helvetica"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sz="2100" b="1">
              <a:solidFill>
                <a:srgbClr val="000000"/>
              </a:solidFill>
              <a:latin typeface="Arial" charset="0"/>
            </a:endParaRPr>
          </a:p>
        </p:txBody>
      </p:sp>
      <p:pic>
        <p:nvPicPr>
          <p:cNvPr id="6" name="Picture 11" descr="SCI_logo.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100" y="5257800"/>
            <a:ext cx="2603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5059363"/>
            <a:ext cx="228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066807"/>
            <a:ext cx="82296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71800"/>
            <a:ext cx="6400800" cy="1752600"/>
          </a:xfrm>
        </p:spPr>
        <p:txBody>
          <a:bodyPr/>
          <a:lstStyle>
            <a:lvl1pPr marL="0" indent="0" algn="ctr">
              <a:buNone/>
              <a:defRPr/>
            </a:lvl1pPr>
            <a:lvl2pPr marL="407785" indent="0" algn="ctr">
              <a:buNone/>
              <a:defRPr/>
            </a:lvl2pPr>
            <a:lvl3pPr marL="815574" indent="0" algn="ctr">
              <a:buNone/>
              <a:defRPr/>
            </a:lvl3pPr>
            <a:lvl4pPr marL="1223360" indent="0" algn="ctr">
              <a:buNone/>
              <a:defRPr/>
            </a:lvl4pPr>
            <a:lvl5pPr marL="1631146" indent="0" algn="ctr">
              <a:buNone/>
              <a:defRPr/>
            </a:lvl5pPr>
            <a:lvl6pPr marL="2038932" indent="0" algn="ctr">
              <a:buNone/>
              <a:defRPr/>
            </a:lvl6pPr>
            <a:lvl7pPr marL="2446719" indent="0" algn="ctr">
              <a:buNone/>
              <a:defRPr/>
            </a:lvl7pPr>
            <a:lvl8pPr marL="2854503" indent="0" algn="ctr">
              <a:buNone/>
              <a:defRPr/>
            </a:lvl8pPr>
            <a:lvl9pPr marL="3262291" indent="0" algn="ctr">
              <a:buNone/>
              <a:defRPr/>
            </a:lvl9pPr>
          </a:lstStyle>
          <a:p>
            <a:r>
              <a:rPr lang="en-US" dirty="0"/>
              <a:t>Click to edit Master subtitle style</a:t>
            </a:r>
          </a:p>
        </p:txBody>
      </p:sp>
    </p:spTree>
    <p:extLst>
      <p:ext uri="{BB962C8B-B14F-4D97-AF65-F5344CB8AC3E}">
        <p14:creationId xmlns:p14="http://schemas.microsoft.com/office/powerpoint/2010/main" val="1849175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9144000" cy="1143000"/>
          </a:xfrm>
          <a:prstGeom prst="rect">
            <a:avLst/>
          </a:prstGeom>
          <a:solidFill>
            <a:schemeClr val="bg1"/>
          </a:solidFill>
          <a:ln w="12700">
            <a:solidFill>
              <a:schemeClr val="bg1"/>
            </a:solidFill>
            <a:round/>
            <a:headEnd/>
            <a:tailEnd type="triangle" w="med" len="med"/>
          </a:ln>
        </p:spPr>
        <p:txBody>
          <a:bodyPr wrap="none" lIns="81538" tIns="40771" rIns="81538" bIns="40771"/>
          <a:lstStyle>
            <a:lvl1pPr defTabSz="812800" eaLnBrk="0" hangingPunct="0">
              <a:defRPr sz="2400">
                <a:solidFill>
                  <a:schemeClr val="tx1"/>
                </a:solidFill>
                <a:latin typeface="Helvetica" charset="0"/>
                <a:ea typeface="ＭＳ Ｐゴシック" charset="-128"/>
              </a:defRPr>
            </a:lvl1pPr>
            <a:lvl2pPr marL="742950" indent="-285750" defTabSz="812800" eaLnBrk="0" hangingPunct="0">
              <a:defRPr sz="2400">
                <a:solidFill>
                  <a:schemeClr val="tx1"/>
                </a:solidFill>
                <a:latin typeface="Helvetica" charset="0"/>
                <a:ea typeface="ＭＳ Ｐゴシック" charset="-128"/>
              </a:defRPr>
            </a:lvl2pPr>
            <a:lvl3pPr marL="1143000" indent="-228600" defTabSz="812800" eaLnBrk="0" hangingPunct="0">
              <a:defRPr sz="2400">
                <a:solidFill>
                  <a:schemeClr val="tx1"/>
                </a:solidFill>
                <a:latin typeface="Helvetica" charset="0"/>
                <a:ea typeface="ＭＳ Ｐゴシック" charset="-128"/>
              </a:defRPr>
            </a:lvl3pPr>
            <a:lvl4pPr marL="1600200" indent="-228600" defTabSz="812800" eaLnBrk="0" hangingPunct="0">
              <a:defRPr sz="2400">
                <a:solidFill>
                  <a:schemeClr val="tx1"/>
                </a:solidFill>
                <a:latin typeface="Helvetica" charset="0"/>
                <a:ea typeface="ＭＳ Ｐゴシック" charset="-128"/>
              </a:defRPr>
            </a:lvl4pPr>
            <a:lvl5pPr marL="2057400" indent="-228600" defTabSz="812800" eaLnBrk="0" hangingPunct="0">
              <a:defRPr sz="2400">
                <a:solidFill>
                  <a:schemeClr val="tx1"/>
                </a:solidFill>
                <a:latin typeface="Helvetica"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sz="2100" b="1">
              <a:solidFill>
                <a:srgbClr val="000000"/>
              </a:solidFill>
              <a:latin typeface="Arial" charset="0"/>
            </a:endParaRPr>
          </a:p>
        </p:txBody>
      </p:sp>
      <p:sp>
        <p:nvSpPr>
          <p:cNvPr id="5" name="Rectangle 10"/>
          <p:cNvSpPr>
            <a:spLocks noChangeArrowheads="1"/>
          </p:cNvSpPr>
          <p:nvPr userDrawn="1"/>
        </p:nvSpPr>
        <p:spPr bwMode="auto">
          <a:xfrm>
            <a:off x="6019800" y="5486400"/>
            <a:ext cx="3124200" cy="1371600"/>
          </a:xfrm>
          <a:prstGeom prst="rect">
            <a:avLst/>
          </a:prstGeom>
          <a:solidFill>
            <a:schemeClr val="bg1"/>
          </a:solidFill>
          <a:ln w="12700">
            <a:solidFill>
              <a:schemeClr val="bg1"/>
            </a:solidFill>
            <a:round/>
            <a:headEnd/>
            <a:tailEnd type="triangle" w="med" len="med"/>
          </a:ln>
        </p:spPr>
        <p:txBody>
          <a:bodyPr wrap="none" lIns="81538" tIns="40771" rIns="81538" bIns="40771"/>
          <a:lstStyle>
            <a:lvl1pPr defTabSz="812800" eaLnBrk="0" hangingPunct="0">
              <a:defRPr sz="2400">
                <a:solidFill>
                  <a:schemeClr val="tx1"/>
                </a:solidFill>
                <a:latin typeface="Helvetica" charset="0"/>
                <a:ea typeface="ＭＳ Ｐゴシック" charset="-128"/>
              </a:defRPr>
            </a:lvl1pPr>
            <a:lvl2pPr marL="742950" indent="-285750" defTabSz="812800" eaLnBrk="0" hangingPunct="0">
              <a:defRPr sz="2400">
                <a:solidFill>
                  <a:schemeClr val="tx1"/>
                </a:solidFill>
                <a:latin typeface="Helvetica" charset="0"/>
                <a:ea typeface="ＭＳ Ｐゴシック" charset="-128"/>
              </a:defRPr>
            </a:lvl2pPr>
            <a:lvl3pPr marL="1143000" indent="-228600" defTabSz="812800" eaLnBrk="0" hangingPunct="0">
              <a:defRPr sz="2400">
                <a:solidFill>
                  <a:schemeClr val="tx1"/>
                </a:solidFill>
                <a:latin typeface="Helvetica" charset="0"/>
                <a:ea typeface="ＭＳ Ｐゴシック" charset="-128"/>
              </a:defRPr>
            </a:lvl3pPr>
            <a:lvl4pPr marL="1600200" indent="-228600" defTabSz="812800" eaLnBrk="0" hangingPunct="0">
              <a:defRPr sz="2400">
                <a:solidFill>
                  <a:schemeClr val="tx1"/>
                </a:solidFill>
                <a:latin typeface="Helvetica" charset="0"/>
                <a:ea typeface="ＭＳ Ｐゴシック" charset="-128"/>
              </a:defRPr>
            </a:lvl4pPr>
            <a:lvl5pPr marL="2057400" indent="-228600" defTabSz="812800" eaLnBrk="0" hangingPunct="0">
              <a:defRPr sz="2400">
                <a:solidFill>
                  <a:schemeClr val="tx1"/>
                </a:solidFill>
                <a:latin typeface="Helvetica"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sz="2100" b="1">
              <a:solidFill>
                <a:srgbClr val="000000"/>
              </a:solidFill>
              <a:latin typeface="Arial" charset="0"/>
            </a:endParaRPr>
          </a:p>
        </p:txBody>
      </p:sp>
      <p:sp>
        <p:nvSpPr>
          <p:cNvPr id="6" name="Rectangle 11"/>
          <p:cNvSpPr>
            <a:spLocks noChangeArrowheads="1"/>
          </p:cNvSpPr>
          <p:nvPr userDrawn="1"/>
        </p:nvSpPr>
        <p:spPr bwMode="auto">
          <a:xfrm>
            <a:off x="0" y="5486400"/>
            <a:ext cx="3124200" cy="1371600"/>
          </a:xfrm>
          <a:prstGeom prst="rect">
            <a:avLst/>
          </a:prstGeom>
          <a:solidFill>
            <a:schemeClr val="bg1"/>
          </a:solidFill>
          <a:ln w="12700">
            <a:solidFill>
              <a:schemeClr val="bg1"/>
            </a:solidFill>
            <a:round/>
            <a:headEnd/>
            <a:tailEnd type="triangle" w="med" len="med"/>
          </a:ln>
        </p:spPr>
        <p:txBody>
          <a:bodyPr wrap="none" lIns="81538" tIns="40771" rIns="81538" bIns="40771"/>
          <a:lstStyle>
            <a:lvl1pPr defTabSz="812800" eaLnBrk="0" hangingPunct="0">
              <a:defRPr sz="2400">
                <a:solidFill>
                  <a:schemeClr val="tx1"/>
                </a:solidFill>
                <a:latin typeface="Helvetica" charset="0"/>
                <a:ea typeface="ＭＳ Ｐゴシック" charset="-128"/>
              </a:defRPr>
            </a:lvl1pPr>
            <a:lvl2pPr marL="742950" indent="-285750" defTabSz="812800" eaLnBrk="0" hangingPunct="0">
              <a:defRPr sz="2400">
                <a:solidFill>
                  <a:schemeClr val="tx1"/>
                </a:solidFill>
                <a:latin typeface="Helvetica" charset="0"/>
                <a:ea typeface="ＭＳ Ｐゴシック" charset="-128"/>
              </a:defRPr>
            </a:lvl2pPr>
            <a:lvl3pPr marL="1143000" indent="-228600" defTabSz="812800" eaLnBrk="0" hangingPunct="0">
              <a:defRPr sz="2400">
                <a:solidFill>
                  <a:schemeClr val="tx1"/>
                </a:solidFill>
                <a:latin typeface="Helvetica" charset="0"/>
                <a:ea typeface="ＭＳ Ｐゴシック" charset="-128"/>
              </a:defRPr>
            </a:lvl3pPr>
            <a:lvl4pPr marL="1600200" indent="-228600" defTabSz="812800" eaLnBrk="0" hangingPunct="0">
              <a:defRPr sz="2400">
                <a:solidFill>
                  <a:schemeClr val="tx1"/>
                </a:solidFill>
                <a:latin typeface="Helvetica" charset="0"/>
                <a:ea typeface="ＭＳ Ｐゴシック" charset="-128"/>
              </a:defRPr>
            </a:lvl4pPr>
            <a:lvl5pPr marL="2057400" indent="-228600" defTabSz="812800" eaLnBrk="0" hangingPunct="0">
              <a:defRPr sz="2400">
                <a:solidFill>
                  <a:schemeClr val="tx1"/>
                </a:solidFill>
                <a:latin typeface="Helvetica"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sz="2100" b="1">
              <a:solidFill>
                <a:srgbClr val="000000"/>
              </a:solidFill>
              <a:latin typeface="Arial" charset="0"/>
            </a:endParaRPr>
          </a:p>
        </p:txBody>
      </p:sp>
      <p:pic>
        <p:nvPicPr>
          <p:cNvPr id="7" name="Picture 12" descr="SCI_logo.tif"/>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86600" y="3840163"/>
            <a:ext cx="16462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89838" y="2773363"/>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userDrawn="1"/>
        </p:nvSpPr>
        <p:spPr bwMode="auto">
          <a:xfrm>
            <a:off x="561975" y="2362200"/>
            <a:ext cx="8020050"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lIns="81560" tIns="40782" rIns="81560" bIns="40782" anchor="ctr"/>
          <a:lstStyle/>
          <a:p>
            <a:endParaRPr lang="en-US"/>
          </a:p>
        </p:txBody>
      </p:sp>
      <p:pic>
        <p:nvPicPr>
          <p:cNvPr id="10" name="Picture 2" descr="The University of Utah"/>
          <p:cNvPicPr>
            <a:picLocks noChangeArrowheads="1"/>
          </p:cNvPicPr>
          <p:nvPr userDrawn="1"/>
        </p:nvPicPr>
        <p:blipFill>
          <a:blip r:embed="rId4">
            <a:extLst>
              <a:ext uri="{28A0092B-C50C-407E-A947-70E740481C1C}">
                <a14:useLocalDpi xmlns:a14="http://schemas.microsoft.com/office/drawing/2010/main" val="0"/>
              </a:ext>
            </a:extLst>
          </a:blip>
          <a:srcRect t="13744" r="46667"/>
          <a:stretch>
            <a:fillRect/>
          </a:stretch>
        </p:blipFill>
        <p:spPr bwMode="auto">
          <a:xfrm>
            <a:off x="7086600" y="4724400"/>
            <a:ext cx="1646238" cy="59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6"/>
          <p:cNvSpPr>
            <a:spLocks noChangeArrowheads="1"/>
          </p:cNvSpPr>
          <p:nvPr userDrawn="1"/>
        </p:nvSpPr>
        <p:spPr bwMode="auto">
          <a:xfrm>
            <a:off x="0" y="6267450"/>
            <a:ext cx="8661400" cy="590550"/>
          </a:xfrm>
          <a:prstGeom prst="rect">
            <a:avLst/>
          </a:prstGeom>
          <a:solidFill>
            <a:schemeClr val="tx1"/>
          </a:solidFill>
          <a:ln w="12700">
            <a:solidFill>
              <a:schemeClr val="tx1"/>
            </a:solidFill>
            <a:round/>
            <a:headEnd/>
            <a:tailEnd type="triangle" w="med" len="med"/>
          </a:ln>
        </p:spPr>
        <p:txBody>
          <a:bodyPr wrap="none" lIns="91430" tIns="45716" rIns="91430" bIns="45716"/>
          <a:lstStyle>
            <a:lvl1pPr defTabSz="912813" eaLnBrk="0" hangingPunct="0">
              <a:defRPr sz="2400">
                <a:solidFill>
                  <a:schemeClr val="tx1"/>
                </a:solidFill>
                <a:latin typeface="Helvetica" charset="0"/>
                <a:ea typeface="ＭＳ Ｐゴシック" charset="-128"/>
              </a:defRPr>
            </a:lvl1pPr>
            <a:lvl2pPr marL="742950" indent="-285750" defTabSz="912813" eaLnBrk="0" hangingPunct="0">
              <a:defRPr sz="2400">
                <a:solidFill>
                  <a:schemeClr val="tx1"/>
                </a:solidFill>
                <a:latin typeface="Helvetica" charset="0"/>
                <a:ea typeface="ＭＳ Ｐゴシック" charset="-128"/>
              </a:defRPr>
            </a:lvl2pPr>
            <a:lvl3pPr marL="1143000" indent="-228600" defTabSz="912813" eaLnBrk="0" hangingPunct="0">
              <a:defRPr sz="2400">
                <a:solidFill>
                  <a:schemeClr val="tx1"/>
                </a:solidFill>
                <a:latin typeface="Helvetica" charset="0"/>
                <a:ea typeface="ＭＳ Ｐゴシック" charset="-128"/>
              </a:defRPr>
            </a:lvl3pPr>
            <a:lvl4pPr marL="1600200" indent="-228600" defTabSz="912813" eaLnBrk="0" hangingPunct="0">
              <a:defRPr sz="2400">
                <a:solidFill>
                  <a:schemeClr val="tx1"/>
                </a:solidFill>
                <a:latin typeface="Helvetica" charset="0"/>
                <a:ea typeface="ＭＳ Ｐゴシック" charset="-128"/>
              </a:defRPr>
            </a:lvl4pPr>
            <a:lvl5pPr marL="2057400" indent="-228600" defTabSz="912813" eaLnBrk="0" hangingPunct="0">
              <a:defRPr sz="2400">
                <a:solidFill>
                  <a:schemeClr val="tx1"/>
                </a:solidFill>
                <a:latin typeface="Helvetica"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endParaRPr lang="x-none" altLang="x-none" b="1">
              <a:solidFill>
                <a:srgbClr val="000000"/>
              </a:solidFill>
              <a:latin typeface="Arial" charset="0"/>
            </a:endParaRPr>
          </a:p>
        </p:txBody>
      </p:sp>
      <p:pic>
        <p:nvPicPr>
          <p:cNvPr id="12" name="Picture 2" descr="http://www.cspaul.com/publications/teasers/Cui.2010.TVCG.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0038" y="5867400"/>
            <a:ext cx="1582737"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http://www.cspaul.com/publications/teasers/Popescu.2010.TVCG.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60713" y="5867400"/>
            <a:ext cx="1443037"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0" descr="http://www.cspaul.com/publications/teasers/Rosen.201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867400"/>
            <a:ext cx="1562100"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http://www.cspaul.com/publications/teasers/Hoffmann.2006.JEI.jpg"/>
          <p:cNvPicPr>
            <a:picLocks noChangeAspect="1" noChangeArrowheads="1"/>
          </p:cNvPicPr>
          <p:nvPr userDrawn="1"/>
        </p:nvPicPr>
        <p:blipFill>
          <a:blip r:embed="rId8">
            <a:extLst>
              <a:ext uri="{28A0092B-C50C-407E-A947-70E740481C1C}">
                <a14:useLocalDpi xmlns:a14="http://schemas.microsoft.com/office/drawing/2010/main" val="0"/>
              </a:ext>
            </a:extLst>
          </a:blip>
          <a:srcRect l="3242" r="-603"/>
          <a:stretch>
            <a:fillRect/>
          </a:stretch>
        </p:blipFill>
        <p:spPr bwMode="auto">
          <a:xfrm>
            <a:off x="6238875" y="5867400"/>
            <a:ext cx="1457325"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http://www.cspaul.com/publications/teasers/Rosen.2011.CGA.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702550" y="5867400"/>
            <a:ext cx="1444625"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descr="http://www.cspaul.com/publications/teasers/Rosen.2008.TVCG.jpg"/>
          <p:cNvPicPr>
            <a:picLocks noChangeAspect="1" noChangeArrowheads="1"/>
          </p:cNvPicPr>
          <p:nvPr userDrawn="1"/>
        </p:nvPicPr>
        <p:blipFill>
          <a:blip r:embed="rId10">
            <a:extLst>
              <a:ext uri="{28A0092B-C50C-407E-A947-70E740481C1C}">
                <a14:useLocalDpi xmlns:a14="http://schemas.microsoft.com/office/drawing/2010/main" val="0"/>
              </a:ext>
            </a:extLst>
          </a:blip>
          <a:srcRect l="2258"/>
          <a:stretch>
            <a:fillRect/>
          </a:stretch>
        </p:blipFill>
        <p:spPr bwMode="auto">
          <a:xfrm>
            <a:off x="4611688" y="5867400"/>
            <a:ext cx="1619250" cy="974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61976" y="482608"/>
            <a:ext cx="7962900" cy="1650995"/>
          </a:xfrm>
        </p:spPr>
        <p:txBody>
          <a:bodyPr>
            <a:normAutofit/>
          </a:bodyPr>
          <a:lstStyle>
            <a:lvl1pPr algn="l">
              <a:defRPr sz="3600" b="0">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561984" y="2590800"/>
            <a:ext cx="6372219" cy="2895600"/>
          </a:xfrm>
        </p:spPr>
        <p:txBody>
          <a:bodyPr/>
          <a:lstStyle>
            <a:lvl1pPr marL="0" indent="0" algn="l">
              <a:lnSpc>
                <a:spcPct val="100000"/>
              </a:lnSpc>
              <a:buNone/>
              <a:defRPr lang="en-US" sz="2400" dirty="0" smtClean="0">
                <a:latin typeface="Calibri" pitchFamily="34" charset="0"/>
              </a:defRPr>
            </a:lvl1pPr>
            <a:lvl2pPr marL="407707" indent="0" algn="ctr">
              <a:buNone/>
              <a:defRPr/>
            </a:lvl2pPr>
            <a:lvl3pPr marL="815418" indent="0" algn="ctr">
              <a:buNone/>
              <a:defRPr/>
            </a:lvl3pPr>
            <a:lvl4pPr marL="1223126" indent="0" algn="ctr">
              <a:buNone/>
              <a:defRPr/>
            </a:lvl4pPr>
            <a:lvl5pPr marL="1630833" indent="0" algn="ctr">
              <a:buNone/>
              <a:defRPr/>
            </a:lvl5pPr>
            <a:lvl6pPr marL="2038541" indent="0" algn="ctr">
              <a:buNone/>
              <a:defRPr/>
            </a:lvl6pPr>
            <a:lvl7pPr marL="2446251" indent="0" algn="ctr">
              <a:buNone/>
              <a:defRPr/>
            </a:lvl7pPr>
            <a:lvl8pPr marL="2853956" indent="0" algn="ctr">
              <a:buNone/>
              <a:defRPr/>
            </a:lvl8pPr>
            <a:lvl9pPr marL="3261665" indent="0" algn="ctr">
              <a:buNone/>
              <a:defRPr/>
            </a:lvl9pPr>
          </a:lstStyle>
          <a:p>
            <a:r>
              <a:rPr lang="en-US" dirty="0"/>
              <a:t>Click to edit Master subtitle style</a:t>
            </a:r>
          </a:p>
        </p:txBody>
      </p:sp>
    </p:spTree>
    <p:extLst>
      <p:ext uri="{BB962C8B-B14F-4D97-AF65-F5344CB8AC3E}">
        <p14:creationId xmlns:p14="http://schemas.microsoft.com/office/powerpoint/2010/main" val="711692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03" y="0"/>
            <a:ext cx="8988601" cy="762000"/>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noChangeArrowheads="1"/>
          </p:cNvSpPr>
          <p:nvPr>
            <p:ph type="sldNum" sz="quarter" idx="10"/>
          </p:nvPr>
        </p:nvSpPr>
        <p:spPr/>
        <p:txBody>
          <a:bodyPr lIns="81553" tIns="40779" rIns="81553" bIns="40779"/>
          <a:lstStyle>
            <a:lvl1pPr defTabSz="911225">
              <a:defRPr smtClean="0"/>
            </a:lvl1pPr>
          </a:lstStyle>
          <a:p>
            <a:pPr>
              <a:defRPr/>
            </a:pPr>
            <a:fld id="{7A096DB7-9758-2546-B773-3993CE0E1A20}" type="slidenum">
              <a:rPr lang="en-US" altLang="x-none"/>
              <a:pPr>
                <a:defRPr/>
              </a:pPr>
              <a:t>‹#›</a:t>
            </a:fld>
            <a:endParaRPr lang="en-US" altLang="x-none"/>
          </a:p>
        </p:txBody>
      </p:sp>
    </p:spTree>
    <p:extLst>
      <p:ext uri="{BB962C8B-B14F-4D97-AF65-F5344CB8AC3E}">
        <p14:creationId xmlns:p14="http://schemas.microsoft.com/office/powerpoint/2010/main" val="2079703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30091"/>
            <a:ext cx="9067800" cy="762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271464" y="2737735"/>
            <a:ext cx="8609012" cy="3510675"/>
          </a:xfrm>
        </p:spPr>
        <p:txBody>
          <a:bodyPr>
            <a:normAutofit/>
          </a:bodyPr>
          <a:lstStyle>
            <a:lvl1pPr algn="ctr">
              <a:buNone/>
              <a:defRPr>
                <a:solidFill>
                  <a:schemeClr val="tx1"/>
                </a:solidFill>
              </a:defRPr>
            </a:lvl1pPr>
            <a:lvl2pPr algn="ctr">
              <a:buClrTx/>
              <a:buNone/>
              <a:defRPr>
                <a:solidFill>
                  <a:schemeClr val="tx1"/>
                </a:solidFill>
              </a:defRPr>
            </a:lvl2pPr>
            <a:lvl3pPr algn="ctr">
              <a:buClrTx/>
              <a:buNone/>
              <a:defRPr>
                <a:solidFill>
                  <a:schemeClr val="tx1"/>
                </a:solidFill>
              </a:defRPr>
            </a:lvl3pPr>
            <a:lvl4pPr algn="ctr">
              <a:buClrTx/>
              <a:buNone/>
              <a:defRPr>
                <a:solidFill>
                  <a:schemeClr val="tx1"/>
                </a:solidFill>
              </a:defRPr>
            </a:lvl4pPr>
            <a:lvl5pPr algn="ctr">
              <a:buClr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noChangeArrowheads="1"/>
          </p:cNvSpPr>
          <p:nvPr>
            <p:ph type="sldNum" sz="quarter" idx="10"/>
          </p:nvPr>
        </p:nvSpPr>
        <p:spPr/>
        <p:txBody>
          <a:bodyPr lIns="81553" tIns="40779" rIns="81553" bIns="40779"/>
          <a:lstStyle>
            <a:lvl1pPr defTabSz="911225">
              <a:defRPr smtClean="0"/>
            </a:lvl1pPr>
          </a:lstStyle>
          <a:p>
            <a:pPr>
              <a:defRPr/>
            </a:pPr>
            <a:fld id="{25FF261B-2D41-EC4F-ADE6-05A77DC7DA04}" type="slidenum">
              <a:rPr lang="en-US" altLang="x-none"/>
              <a:pPr>
                <a:defRPr/>
              </a:pPr>
              <a:t>‹#›</a:t>
            </a:fld>
            <a:endParaRPr lang="en-US" altLang="x-none"/>
          </a:p>
        </p:txBody>
      </p:sp>
    </p:spTree>
    <p:extLst>
      <p:ext uri="{BB962C8B-B14F-4D97-AF65-F5344CB8AC3E}">
        <p14:creationId xmlns:p14="http://schemas.microsoft.com/office/powerpoint/2010/main" val="1125759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79203" y="0"/>
            <a:ext cx="8988601" cy="762000"/>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0"/>
          </p:nvPr>
        </p:nvSpPr>
        <p:spPr>
          <a:xfrm>
            <a:off x="914400" y="6248400"/>
            <a:ext cx="7315200" cy="381000"/>
          </a:xfrm>
        </p:spPr>
        <p:txBody>
          <a:bodyPr anchor="b">
            <a:normAutofit/>
          </a:bodyPr>
          <a:lstStyle>
            <a:lvl1pPr marL="0" indent="0" algn="ctr">
              <a:buFont typeface="+mj-lt"/>
              <a:buNone/>
              <a:defRPr sz="900" b="0">
                <a:solidFill>
                  <a:schemeClr val="tx1"/>
                </a:solidFill>
              </a:defRPr>
            </a:lvl1pPr>
            <a:lvl2pPr marL="413451" indent="0" algn="ctr">
              <a:buNone/>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p:txBody>
      </p:sp>
      <p:sp>
        <p:nvSpPr>
          <p:cNvPr id="5" name="Slide Number Placeholder 6"/>
          <p:cNvSpPr>
            <a:spLocks noGrp="1" noChangeArrowheads="1"/>
          </p:cNvSpPr>
          <p:nvPr>
            <p:ph type="sldNum" sz="quarter" idx="11"/>
          </p:nvPr>
        </p:nvSpPr>
        <p:spPr/>
        <p:txBody>
          <a:bodyPr lIns="81553" tIns="40779" rIns="81553" bIns="40779"/>
          <a:lstStyle>
            <a:lvl1pPr defTabSz="911225">
              <a:defRPr smtClean="0"/>
            </a:lvl1pPr>
          </a:lstStyle>
          <a:p>
            <a:pPr>
              <a:defRPr/>
            </a:pPr>
            <a:fld id="{D79FE409-629F-3346-8800-2667918B9E2D}" type="slidenum">
              <a:rPr lang="en-US" altLang="x-none"/>
              <a:pPr>
                <a:defRPr/>
              </a:pPr>
              <a:t>‹#›</a:t>
            </a:fld>
            <a:endParaRPr lang="en-US" altLang="x-none"/>
          </a:p>
        </p:txBody>
      </p:sp>
    </p:spTree>
    <p:extLst>
      <p:ext uri="{BB962C8B-B14F-4D97-AF65-F5344CB8AC3E}">
        <p14:creationId xmlns:p14="http://schemas.microsoft.com/office/powerpoint/2010/main" val="1313356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203" y="0"/>
            <a:ext cx="8988601" cy="762000"/>
          </a:xfrm>
        </p:spPr>
        <p:txBody>
          <a:bodyPr/>
          <a:lstStyle/>
          <a:p>
            <a:r>
              <a:rPr lang="en-US" dirty="0"/>
              <a:t>Click to edit Master title style</a:t>
            </a:r>
          </a:p>
        </p:txBody>
      </p:sp>
      <p:sp>
        <p:nvSpPr>
          <p:cNvPr id="3" name="Slide Number Placeholder 6"/>
          <p:cNvSpPr>
            <a:spLocks noGrp="1" noChangeArrowheads="1"/>
          </p:cNvSpPr>
          <p:nvPr>
            <p:ph type="sldNum" sz="quarter" idx="10"/>
          </p:nvPr>
        </p:nvSpPr>
        <p:spPr/>
        <p:txBody>
          <a:bodyPr lIns="81553" tIns="40779" rIns="81553" bIns="40779"/>
          <a:lstStyle>
            <a:lvl1pPr defTabSz="911225">
              <a:defRPr smtClean="0"/>
            </a:lvl1pPr>
          </a:lstStyle>
          <a:p>
            <a:pPr>
              <a:defRPr/>
            </a:pPr>
            <a:fld id="{0393F46A-2863-2E4C-B023-0FCB4D6AF510}" type="slidenum">
              <a:rPr lang="en-US" altLang="x-none"/>
              <a:pPr>
                <a:defRPr/>
              </a:pPr>
              <a:t>‹#›</a:t>
            </a:fld>
            <a:endParaRPr lang="en-US" altLang="x-none"/>
          </a:p>
        </p:txBody>
      </p:sp>
    </p:spTree>
    <p:extLst>
      <p:ext uri="{BB962C8B-B14F-4D97-AF65-F5344CB8AC3E}">
        <p14:creationId xmlns:p14="http://schemas.microsoft.com/office/powerpoint/2010/main" val="174156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Tree>
    <p:extLst>
      <p:ext uri="{BB962C8B-B14F-4D97-AF65-F5344CB8AC3E}">
        <p14:creationId xmlns:p14="http://schemas.microsoft.com/office/powerpoint/2010/main" val="5072239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noChangeArrowheads="1"/>
          </p:cNvSpPr>
          <p:nvPr>
            <p:ph type="sldNum" sz="quarter" idx="11"/>
          </p:nvPr>
        </p:nvSpPr>
        <p:spPr/>
        <p:txBody>
          <a:bodyPr lIns="81553" tIns="40779" rIns="81553" bIns="40779"/>
          <a:lstStyle>
            <a:lvl1pPr defTabSz="911225">
              <a:defRPr smtClean="0"/>
            </a:lvl1pPr>
          </a:lstStyle>
          <a:p>
            <a:pPr>
              <a:defRPr/>
            </a:pPr>
            <a:fld id="{F8221794-91EE-D14C-AC28-13EE6FCFA3C8}" type="slidenum">
              <a:rPr lang="en-US" altLang="x-none"/>
              <a:pPr>
                <a:defRPr/>
              </a:pPr>
              <a:t>‹#›</a:t>
            </a:fld>
            <a:endParaRPr lang="en-US" altLang="x-none"/>
          </a:p>
        </p:txBody>
      </p:sp>
    </p:spTree>
    <p:extLst>
      <p:ext uri="{BB962C8B-B14F-4D97-AF65-F5344CB8AC3E}">
        <p14:creationId xmlns:p14="http://schemas.microsoft.com/office/powerpoint/2010/main" val="362931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71464" y="1173480"/>
            <a:ext cx="8609012" cy="484632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4" name="Slide Number Placeholder 6"/>
          <p:cNvSpPr>
            <a:spLocks noGrp="1" noChangeArrowheads="1"/>
          </p:cNvSpPr>
          <p:nvPr>
            <p:ph type="sldNum" sz="quarter" idx="10"/>
          </p:nvPr>
        </p:nvSpPr>
        <p:spPr/>
        <p:txBody>
          <a:bodyPr lIns="81553" tIns="40779" rIns="81553" bIns="40779"/>
          <a:lstStyle>
            <a:lvl1pPr defTabSz="911225">
              <a:defRPr smtClean="0"/>
            </a:lvl1pPr>
          </a:lstStyle>
          <a:p>
            <a:pPr>
              <a:defRPr/>
            </a:pPr>
            <a:fld id="{6E7B1943-376C-8846-8124-4EA112DD5B51}" type="slidenum">
              <a:rPr lang="en-US" altLang="x-none"/>
              <a:pPr>
                <a:defRPr/>
              </a:pPr>
              <a:t>‹#›</a:t>
            </a:fld>
            <a:endParaRPr lang="en-US" altLang="x-none"/>
          </a:p>
        </p:txBody>
      </p:sp>
    </p:spTree>
    <p:extLst>
      <p:ext uri="{BB962C8B-B14F-4D97-AF65-F5344CB8AC3E}">
        <p14:creationId xmlns:p14="http://schemas.microsoft.com/office/powerpoint/2010/main" val="9408353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16:9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71464" y="1173480"/>
            <a:ext cx="8609012" cy="484632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11"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noChangeArrowheads="1"/>
          </p:cNvSpPr>
          <p:nvPr>
            <p:ph type="sldNum" sz="quarter" idx="11"/>
          </p:nvPr>
        </p:nvSpPr>
        <p:spPr/>
        <p:txBody>
          <a:bodyPr lIns="81553" tIns="40779" rIns="81553" bIns="40779"/>
          <a:lstStyle>
            <a:lvl1pPr defTabSz="911225">
              <a:defRPr smtClean="0"/>
            </a:lvl1pPr>
          </a:lstStyle>
          <a:p>
            <a:pPr>
              <a:defRPr/>
            </a:pPr>
            <a:fld id="{1B1C8DAC-0342-C148-BB58-3353D1E85C18}" type="slidenum">
              <a:rPr lang="en-US" altLang="x-none"/>
              <a:pPr>
                <a:defRPr/>
              </a:pPr>
              <a:t>‹#›</a:t>
            </a:fld>
            <a:endParaRPr lang="en-US" altLang="x-none"/>
          </a:p>
        </p:txBody>
      </p:sp>
    </p:spTree>
    <p:extLst>
      <p:ext uri="{BB962C8B-B14F-4D97-AF65-F5344CB8AC3E}">
        <p14:creationId xmlns:p14="http://schemas.microsoft.com/office/powerpoint/2010/main" val="697903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Video 4: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90600" y="914403"/>
            <a:ext cx="7104888" cy="533400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4" name="Slide Number Placeholder 6"/>
          <p:cNvSpPr>
            <a:spLocks noGrp="1" noChangeArrowheads="1"/>
          </p:cNvSpPr>
          <p:nvPr>
            <p:ph type="sldNum" sz="quarter" idx="10"/>
          </p:nvPr>
        </p:nvSpPr>
        <p:spPr/>
        <p:txBody>
          <a:bodyPr lIns="81553" tIns="40779" rIns="81553" bIns="40779"/>
          <a:lstStyle>
            <a:lvl1pPr defTabSz="911225">
              <a:defRPr smtClean="0"/>
            </a:lvl1pPr>
          </a:lstStyle>
          <a:p>
            <a:pPr>
              <a:defRPr/>
            </a:pPr>
            <a:fld id="{703BBD5F-394C-0549-AF78-D00E705B77DD}" type="slidenum">
              <a:rPr lang="en-US" altLang="x-none"/>
              <a:pPr>
                <a:defRPr/>
              </a:pPr>
              <a:t>‹#›</a:t>
            </a:fld>
            <a:endParaRPr lang="en-US" altLang="x-none"/>
          </a:p>
        </p:txBody>
      </p:sp>
    </p:spTree>
    <p:extLst>
      <p:ext uri="{BB962C8B-B14F-4D97-AF65-F5344CB8AC3E}">
        <p14:creationId xmlns:p14="http://schemas.microsoft.com/office/powerpoint/2010/main" val="108461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4:3 (w/ Re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90600" y="914403"/>
            <a:ext cx="7104888" cy="5334000"/>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endParaRPr lang="en-US" dirty="0"/>
          </a:p>
        </p:txBody>
      </p:sp>
      <p:sp>
        <p:nvSpPr>
          <p:cNvPr id="10" name="Text Placeholder 5"/>
          <p:cNvSpPr>
            <a:spLocks noGrp="1"/>
          </p:cNvSpPr>
          <p:nvPr>
            <p:ph type="body" sz="quarter" idx="10"/>
          </p:nvPr>
        </p:nvSpPr>
        <p:spPr>
          <a:xfrm>
            <a:off x="914400" y="6248400"/>
            <a:ext cx="7315200" cy="381000"/>
          </a:xfrm>
        </p:spPr>
        <p:txBody>
          <a:bodyPr anchor="b">
            <a:normAutofit/>
          </a:bodyPr>
          <a:lstStyle>
            <a:lvl1pPr algn="ctr">
              <a:defRPr sz="900" b="0">
                <a:solidFill>
                  <a:schemeClr val="tx1"/>
                </a:solidFill>
              </a:defRPr>
            </a:lvl1pPr>
            <a:lvl2pPr algn="ctr">
              <a:defRPr sz="900" b="0">
                <a:solidFill>
                  <a:schemeClr val="tx1"/>
                </a:solidFill>
              </a:defRPr>
            </a:lvl2pPr>
            <a:lvl3pPr algn="ctr">
              <a:defRPr sz="900" b="0">
                <a:solidFill>
                  <a:schemeClr val="tx1"/>
                </a:solidFill>
              </a:defRPr>
            </a:lvl3pPr>
            <a:lvl4pPr algn="ctr">
              <a:defRPr sz="900" b="0">
                <a:solidFill>
                  <a:schemeClr val="tx1"/>
                </a:solidFill>
              </a:defRPr>
            </a:lvl4pPr>
            <a:lvl5pPr algn="ctr">
              <a:defRPr sz="9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noChangeArrowheads="1"/>
          </p:cNvSpPr>
          <p:nvPr>
            <p:ph type="sldNum" sz="quarter" idx="11"/>
          </p:nvPr>
        </p:nvSpPr>
        <p:spPr/>
        <p:txBody>
          <a:bodyPr lIns="81553" tIns="40779" rIns="81553" bIns="40779"/>
          <a:lstStyle>
            <a:lvl1pPr defTabSz="911225">
              <a:defRPr smtClean="0"/>
            </a:lvl1pPr>
          </a:lstStyle>
          <a:p>
            <a:pPr>
              <a:defRPr/>
            </a:pPr>
            <a:fld id="{49B6A391-9860-E447-9994-FB7A0D82CA67}" type="slidenum">
              <a:rPr lang="en-US" altLang="x-none"/>
              <a:pPr>
                <a:defRPr/>
              </a:pPr>
              <a:t>‹#›</a:t>
            </a:fld>
            <a:endParaRPr lang="en-US" altLang="x-none"/>
          </a:p>
        </p:txBody>
      </p:sp>
    </p:spTree>
    <p:extLst>
      <p:ext uri="{BB962C8B-B14F-4D97-AF65-F5344CB8AC3E}">
        <p14:creationId xmlns:p14="http://schemas.microsoft.com/office/powerpoint/2010/main" val="1844499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8400"/>
            <a:ext cx="2130425" cy="473075"/>
          </a:xfrm>
          <a:prstGeom prst="rect">
            <a:avLst/>
          </a:prstGeom>
        </p:spPr>
        <p:txBody>
          <a:bodyPr lIns="73996" tIns="36997" rIns="73996" bIns="36997"/>
          <a:lstStyle>
            <a:lvl1pPr defTabSz="739959" eaLnBrk="1" fontAlgn="auto" hangingPunct="1">
              <a:spcBef>
                <a:spcPts val="0"/>
              </a:spcBef>
              <a:spcAft>
                <a:spcPts val="0"/>
              </a:spcAft>
              <a:defRPr sz="1500">
                <a:solidFill>
                  <a:srgbClr val="000000"/>
                </a:solidFill>
                <a:latin typeface="Arial"/>
                <a:ea typeface="+mn-ea"/>
                <a:cs typeface="+mn-cs"/>
              </a:defRPr>
            </a:lvl1pPr>
          </a:lstStyle>
          <a:p>
            <a:pPr>
              <a:defRPr/>
            </a:pPr>
            <a:endParaRPr lang="en-US"/>
          </a:p>
        </p:txBody>
      </p:sp>
      <p:sp>
        <p:nvSpPr>
          <p:cNvPr id="3" name="Footer Placeholder 2"/>
          <p:cNvSpPr>
            <a:spLocks noGrp="1"/>
          </p:cNvSpPr>
          <p:nvPr>
            <p:ph type="ftr" sz="quarter" idx="11"/>
          </p:nvPr>
        </p:nvSpPr>
        <p:spPr>
          <a:xfrm>
            <a:off x="3127375" y="6248400"/>
            <a:ext cx="2897188" cy="473075"/>
          </a:xfrm>
          <a:prstGeom prst="rect">
            <a:avLst/>
          </a:prstGeom>
        </p:spPr>
        <p:txBody>
          <a:bodyPr lIns="73996" tIns="36997" rIns="73996" bIns="36997"/>
          <a:lstStyle>
            <a:lvl1pPr defTabSz="739959" eaLnBrk="1" fontAlgn="auto" hangingPunct="1">
              <a:spcBef>
                <a:spcPts val="0"/>
              </a:spcBef>
              <a:spcAft>
                <a:spcPts val="0"/>
              </a:spcAft>
              <a:defRPr sz="1500">
                <a:solidFill>
                  <a:srgbClr val="000000"/>
                </a:solidFill>
                <a:latin typeface="Arial"/>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defTabSz="911225">
              <a:defRPr smtClean="0"/>
            </a:lvl1pPr>
          </a:lstStyle>
          <a:p>
            <a:pPr>
              <a:defRPr/>
            </a:pPr>
            <a:r>
              <a:rPr lang="en-US" altLang="x-none"/>
              <a:t>‹#›</a:t>
            </a:r>
          </a:p>
        </p:txBody>
      </p:sp>
    </p:spTree>
    <p:extLst>
      <p:ext uri="{BB962C8B-B14F-4D97-AF65-F5344CB8AC3E}">
        <p14:creationId xmlns:p14="http://schemas.microsoft.com/office/powerpoint/2010/main" val="1576568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theme" Target="../theme/theme10.xml"/><Relationship Id="rId6" Type="http://schemas.openxmlformats.org/officeDocument/2006/relationships/image" Target="../media/image15.emf"/><Relationship Id="rId5" Type="http://schemas.openxmlformats.org/officeDocument/2006/relationships/image" Target="../media/image13.png"/><Relationship Id="rId4" Type="http://schemas.openxmlformats.org/officeDocument/2006/relationships/image" Target="../media/image12.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1.xml"/><Relationship Id="rId1"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2.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7.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7.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8.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20.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1.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30.pn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image" Target="../media/image29.png"/><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theme" Target="../theme/theme22.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3.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66.xml"/><Relationship Id="rId7" Type="http://schemas.openxmlformats.org/officeDocument/2006/relationships/theme" Target="../theme/theme28.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5" Type="http://schemas.openxmlformats.org/officeDocument/2006/relationships/slideLayout" Target="../slideLayouts/slideLayout268.xml"/><Relationship Id="rId4"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1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5.wmf"/><Relationship Id="rId2" Type="http://schemas.openxmlformats.org/officeDocument/2006/relationships/slideLayout" Target="../slideLayouts/slideLayout16.xml"/><Relationship Id="rId16" Type="http://schemas.openxmlformats.org/officeDocument/2006/relationships/image" Target="../media/image4.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8.png"/><Relationship Id="rId18"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28.xml"/><Relationship Id="rId16" Type="http://schemas.openxmlformats.org/officeDocument/2006/relationships/image" Target="../media/image5.w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w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8.png"/><Relationship Id="rId18" Type="http://schemas.openxmlformats.org/officeDocument/2006/relationships/image" Target="../media/image7.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17" Type="http://schemas.openxmlformats.org/officeDocument/2006/relationships/image" Target="../media/image6.png"/><Relationship Id="rId2" Type="http://schemas.openxmlformats.org/officeDocument/2006/relationships/slideLayout" Target="../slideLayouts/slideLayout39.xml"/><Relationship Id="rId16" Type="http://schemas.openxmlformats.org/officeDocument/2006/relationships/image" Target="../media/image5.w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4.w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theme" Target="../theme/theme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18"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5.wmf"/><Relationship Id="rId2" Type="http://schemas.openxmlformats.org/officeDocument/2006/relationships/slideLayout" Target="../slideLayouts/slideLayout50.xml"/><Relationship Id="rId16" Type="http://schemas.openxmlformats.org/officeDocument/2006/relationships/image" Target="../media/image4.w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19" Type="http://schemas.openxmlformats.org/officeDocument/2006/relationships/image" Target="../media/image7.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8.png"/><Relationship Id="rId18"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17" Type="http://schemas.openxmlformats.org/officeDocument/2006/relationships/image" Target="../media/image6.png"/><Relationship Id="rId2" Type="http://schemas.openxmlformats.org/officeDocument/2006/relationships/slideLayout" Target="../slideLayouts/slideLayout62.xml"/><Relationship Id="rId16" Type="http://schemas.openxmlformats.org/officeDocument/2006/relationships/image" Target="../media/image5.w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4.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8.png"/><Relationship Id="rId18" Type="http://schemas.openxmlformats.org/officeDocument/2006/relationships/image" Target="../media/image7.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17" Type="http://schemas.openxmlformats.org/officeDocument/2006/relationships/image" Target="../media/image6.png"/><Relationship Id="rId2" Type="http://schemas.openxmlformats.org/officeDocument/2006/relationships/slideLayout" Target="../slideLayouts/slideLayout73.xml"/><Relationship Id="rId16" Type="http://schemas.openxmlformats.org/officeDocument/2006/relationships/image" Target="../media/image5.wmf"/><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4.wm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66FF"/>
            </a:gs>
            <a:gs pos="100000">
              <a:srgbClr val="000099"/>
            </a:gs>
          </a:gsLst>
          <a:lin ang="54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25" tIns="45713" rIns="91425" bIns="45713"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45713" rIns="91425" bIns="45713"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028" name="Picture 7" descr="SCI-logo-ppt.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9" name="Straight Connector 11"/>
          <p:cNvCxnSpPr>
            <a:cxnSpLocks noChangeShapeType="1"/>
          </p:cNvCxnSpPr>
          <p:nvPr/>
        </p:nvCxnSpPr>
        <p:spPr bwMode="auto">
          <a:xfrm>
            <a:off x="4572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rot="10800000">
            <a:off x="273050" y="758825"/>
            <a:ext cx="8550275" cy="0"/>
          </a:xfrm>
          <a:prstGeom prst="line">
            <a:avLst/>
          </a:prstGeom>
          <a:noFill/>
          <a:ln w="25400">
            <a:solidFill>
              <a:schemeClr val="bg1"/>
            </a:solidFill>
            <a:round/>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noFill/>
              </a14:hiddenFill>
            </a:ext>
          </a:extLst>
        </p:spPr>
      </p:cxnSp>
      <p:cxnSp>
        <p:nvCxnSpPr>
          <p:cNvPr id="1031" name="Straight Connector 16"/>
          <p:cNvCxnSpPr>
            <a:cxnSpLocks noChangeShapeType="1"/>
          </p:cNvCxnSpPr>
          <p:nvPr/>
        </p:nvCxnSpPr>
        <p:spPr bwMode="auto">
          <a:xfrm>
            <a:off x="51054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7661" r:id="rId1"/>
    <p:sldLayoutId id="2147487662" r:id="rId2"/>
    <p:sldLayoutId id="2147487663" r:id="rId3"/>
    <p:sldLayoutId id="2147487664" r:id="rId4"/>
    <p:sldLayoutId id="2147487665" r:id="rId5"/>
    <p:sldLayoutId id="2147487666" r:id="rId6"/>
    <p:sldLayoutId id="2147487667" r:id="rId7"/>
    <p:sldLayoutId id="2147487668" r:id="rId8"/>
    <p:sldLayoutId id="2147487669" r:id="rId9"/>
    <p:sldLayoutId id="2147487670" r:id="rId10"/>
    <p:sldLayoutId id="2147487671" r:id="rId11"/>
    <p:sldLayoutId id="2147487712" r:id="rId12"/>
    <p:sldLayoutId id="2147487672" r:id="rId13"/>
  </p:sldLayoutIdLst>
  <p:txStyles>
    <p:titleStyle>
      <a:lvl1pPr algn="l" defTabSz="911225" rtl="0" eaLnBrk="0" fontAlgn="base" hangingPunct="0">
        <a:spcBef>
          <a:spcPct val="0"/>
        </a:spcBef>
        <a:spcAft>
          <a:spcPct val="0"/>
        </a:spcAft>
        <a:defRPr sz="4000" kern="1200">
          <a:solidFill>
            <a:srgbClr val="FFFF00"/>
          </a:solidFill>
          <a:effectLst>
            <a:outerShdw blurRad="50800" dist="38100" dir="2700000" algn="tl" rotWithShape="0">
              <a:prstClr val="black">
                <a:alpha val="75000"/>
              </a:prstClr>
            </a:outerShdw>
          </a:effectLst>
          <a:latin typeface="Helvetica" pitchFamily="34" charset="0"/>
          <a:ea typeface="ＭＳ Ｐゴシック" charset="0"/>
          <a:cs typeface="ＭＳ Ｐゴシック" charset="0"/>
        </a:defRPr>
      </a:lvl1pPr>
      <a:lvl2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2pPr>
      <a:lvl3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3pPr>
      <a:lvl4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4pPr>
      <a:lvl5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5pPr>
      <a:lvl6pPr marL="457154"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6pPr>
      <a:lvl7pPr marL="914306"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7pPr>
      <a:lvl8pPr marL="1371460"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8pPr>
      <a:lvl9pPr marL="1828613"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defRPr sz="3200" kern="1200">
          <a:solidFill>
            <a:schemeClr val="bg1"/>
          </a:solidFill>
          <a:latin typeface="Helvetica" pitchFamily="34" charset="0"/>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rgbClr val="FFFF00"/>
          </a:solidFill>
          <a:latin typeface="Helvetica" pitchFamily="34" charset="0"/>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rgbClr val="FFFF00"/>
          </a:solidFill>
          <a:latin typeface="Helvetica" pitchFamily="34" charset="0"/>
          <a:ea typeface="ＭＳ Ｐゴシック" charset="0"/>
          <a:cs typeface="+mn-cs"/>
        </a:defRPr>
      </a:lvl3pPr>
      <a:lvl4pPr marL="15970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4pPr>
      <a:lvl5pPr marL="20542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8370" name="Picture 7" descr="Head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58372" name="Rectangle 9"/>
          <p:cNvSpPr>
            <a:spLocks noGrp="1" noChangeArrowheads="1"/>
          </p:cNvSpPr>
          <p:nvPr>
            <p:ph type="title"/>
          </p:nvPr>
        </p:nvSpPr>
        <p:spPr bwMode="auto">
          <a:xfrm>
            <a:off x="2438400" y="152400"/>
            <a:ext cx="548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ltLang="x-none"/>
              <a:t>Click to edit Master title style</a:t>
            </a:r>
          </a:p>
        </p:txBody>
      </p:sp>
      <p:pic>
        <p:nvPicPr>
          <p:cNvPr id="58373" name="Picture 10" descr="Fade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5" descr="RPI text logo.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9450" y="428625"/>
            <a:ext cx="914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descr="BU-logo.gi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6400" y="377825"/>
            <a:ext cx="611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Ulogo_cmyk_white.eps"/>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07975"/>
            <a:ext cx="5984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 descr="cde3m_logo.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7200" y="-6350"/>
            <a:ext cx="1363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8" descr="rdecom_black_gold.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70813" y="152400"/>
            <a:ext cx="1257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20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5pPr>
      <a:lvl6pPr marL="457154" algn="l" rtl="0" eaLnBrk="1" fontAlgn="base" hangingPunct="1">
        <a:spcBef>
          <a:spcPct val="0"/>
        </a:spcBef>
        <a:spcAft>
          <a:spcPct val="0"/>
        </a:spcAft>
        <a:defRPr sz="2000">
          <a:solidFill>
            <a:schemeClr val="bg1"/>
          </a:solidFill>
          <a:latin typeface="Arial Black" pitchFamily="28" charset="0"/>
        </a:defRPr>
      </a:lvl6pPr>
      <a:lvl7pPr marL="914306" algn="l" rtl="0" eaLnBrk="1" fontAlgn="base" hangingPunct="1">
        <a:spcBef>
          <a:spcPct val="0"/>
        </a:spcBef>
        <a:spcAft>
          <a:spcPct val="0"/>
        </a:spcAft>
        <a:defRPr sz="2000">
          <a:solidFill>
            <a:schemeClr val="bg1"/>
          </a:solidFill>
          <a:latin typeface="Arial Black" pitchFamily="28" charset="0"/>
        </a:defRPr>
      </a:lvl7pPr>
      <a:lvl8pPr marL="1371460" algn="l" rtl="0" eaLnBrk="1" fontAlgn="base" hangingPunct="1">
        <a:spcBef>
          <a:spcPct val="0"/>
        </a:spcBef>
        <a:spcAft>
          <a:spcPct val="0"/>
        </a:spcAft>
        <a:defRPr sz="2000">
          <a:solidFill>
            <a:schemeClr val="bg1"/>
          </a:solidFill>
          <a:latin typeface="Arial Black" pitchFamily="28" charset="0"/>
        </a:defRPr>
      </a:lvl8pPr>
      <a:lvl9pPr marL="1828613" algn="l" rtl="0" eaLnBrk="1" fontAlgn="base" hangingPunct="1">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eaLnBrk="1" fontAlgn="base" hangingPunct="1">
        <a:spcBef>
          <a:spcPct val="20000"/>
        </a:spcBef>
        <a:spcAft>
          <a:spcPct val="0"/>
        </a:spcAft>
        <a:buChar char="»"/>
        <a:defRPr>
          <a:solidFill>
            <a:schemeClr val="tx1"/>
          </a:solidFill>
          <a:latin typeface="+mn-lt"/>
        </a:defRPr>
      </a:lvl6pPr>
      <a:lvl7pPr marL="2971496" indent="-228576" algn="l" rtl="0" eaLnBrk="1" fontAlgn="base" hangingPunct="1">
        <a:spcBef>
          <a:spcPct val="20000"/>
        </a:spcBef>
        <a:spcAft>
          <a:spcPct val="0"/>
        </a:spcAft>
        <a:buChar char="»"/>
        <a:defRPr>
          <a:solidFill>
            <a:schemeClr val="tx1"/>
          </a:solidFill>
          <a:latin typeface="+mn-lt"/>
        </a:defRPr>
      </a:lvl7pPr>
      <a:lvl8pPr marL="3428650" indent="-228576" algn="l" rtl="0" eaLnBrk="1" fontAlgn="base" hangingPunct="1">
        <a:spcBef>
          <a:spcPct val="20000"/>
        </a:spcBef>
        <a:spcAft>
          <a:spcPct val="0"/>
        </a:spcAft>
        <a:buChar char="»"/>
        <a:defRPr>
          <a:solidFill>
            <a:schemeClr val="tx1"/>
          </a:solidFill>
          <a:latin typeface="+mn-lt"/>
        </a:defRPr>
      </a:lvl8pPr>
      <a:lvl9pPr marL="3885802" indent="-228576"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77EFF"/>
            </a:gs>
            <a:gs pos="100000">
              <a:srgbClr val="000099"/>
            </a:gs>
          </a:gsLst>
          <a:lin ang="5400000" scaled="1"/>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50813" y="0"/>
            <a:ext cx="9067801" cy="669925"/>
          </a:xfrm>
          <a:prstGeom prst="rect">
            <a:avLst/>
          </a:prstGeom>
          <a:noFill/>
          <a:ln>
            <a:noFill/>
          </a:ln>
          <a:effectLst>
            <a:outerShdw blurRad="63500" dist="5388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74" tIns="44444" rIns="90474" bIns="44444" numCol="1" anchor="t"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271463" y="1238250"/>
            <a:ext cx="8609012" cy="500538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3" name="Line 5"/>
          <p:cNvSpPr>
            <a:spLocks noChangeShapeType="1"/>
          </p:cNvSpPr>
          <p:nvPr/>
        </p:nvSpPr>
        <p:spPr bwMode="auto">
          <a:xfrm>
            <a:off x="103188" y="620713"/>
            <a:ext cx="8839200" cy="0"/>
          </a:xfrm>
          <a:prstGeom prst="line">
            <a:avLst/>
          </a:prstGeom>
          <a:noFill/>
          <a:ln w="254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lIns="91425" tIns="45713" rIns="91425" bIns="45713" anchor="ctr"/>
          <a:lstStyle/>
          <a:p>
            <a:endParaRPr lang="en-US"/>
          </a:p>
        </p:txBody>
      </p:sp>
      <p:sp>
        <p:nvSpPr>
          <p:cNvPr id="27659" name="Line 11"/>
          <p:cNvSpPr>
            <a:spLocks noChangeShapeType="1"/>
          </p:cNvSpPr>
          <p:nvPr/>
        </p:nvSpPr>
        <p:spPr bwMode="auto">
          <a:xfrm flipV="1">
            <a:off x="293688" y="6392863"/>
            <a:ext cx="8562975" cy="1587"/>
          </a:xfrm>
          <a:prstGeom prst="line">
            <a:avLst/>
          </a:prstGeom>
          <a:noFill/>
          <a:ln w="25400">
            <a:solidFill>
              <a:schemeClr val="folHlink"/>
            </a:solidFill>
            <a:round/>
            <a:headEnd/>
            <a:tailEnd/>
          </a:ln>
          <a:effectLst>
            <a:outerShdw blurRad="63500" dist="17961"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lIns="91425" tIns="45713" rIns="91425" bIns="45713" anchor="ctr"/>
          <a:lstStyle/>
          <a:p>
            <a:endParaRPr lang="en-US"/>
          </a:p>
        </p:txBody>
      </p:sp>
      <p:sp>
        <p:nvSpPr>
          <p:cNvPr id="27660" name="Text Box 12"/>
          <p:cNvSpPr txBox="1">
            <a:spLocks noChangeArrowheads="1"/>
          </p:cNvSpPr>
          <p:nvPr/>
        </p:nvSpPr>
        <p:spPr bwMode="auto">
          <a:xfrm>
            <a:off x="166688" y="6389688"/>
            <a:ext cx="8815387" cy="276225"/>
          </a:xfrm>
          <a:prstGeom prst="rect">
            <a:avLst/>
          </a:prstGeom>
          <a:noFill/>
          <a:ln w="12700">
            <a:noFill/>
            <a:miter lim="800000"/>
            <a:headEnd/>
            <a:tailEnd/>
          </a:ln>
          <a:effectLst/>
        </p:spPr>
        <p:txBody>
          <a:bodyPr lIns="91425" tIns="45713" rIns="91425" bIns="45713">
            <a:spAutoFit/>
          </a:bodyPr>
          <a:lstStyle>
            <a:lvl1pPr defTabSz="912813" eaLnBrk="0" hangingPunct="0">
              <a:defRPr sz="2400">
                <a:solidFill>
                  <a:schemeClr val="tx1"/>
                </a:solidFill>
                <a:latin typeface="Helvetica" charset="0"/>
                <a:ea typeface="ＭＳ Ｐゴシック" charset="-128"/>
              </a:defRPr>
            </a:lvl1pPr>
            <a:lvl2pPr marL="742950" indent="-285750" defTabSz="912813" eaLnBrk="0" hangingPunct="0">
              <a:defRPr sz="2400">
                <a:solidFill>
                  <a:schemeClr val="tx1"/>
                </a:solidFill>
                <a:latin typeface="Helvetica" charset="0"/>
                <a:ea typeface="ＭＳ Ｐゴシック" charset="-128"/>
              </a:defRPr>
            </a:lvl2pPr>
            <a:lvl3pPr marL="1143000" indent="-228600" defTabSz="912813" eaLnBrk="0" hangingPunct="0">
              <a:defRPr sz="2400">
                <a:solidFill>
                  <a:schemeClr val="tx1"/>
                </a:solidFill>
                <a:latin typeface="Helvetica" charset="0"/>
                <a:ea typeface="ＭＳ Ｐゴシック" charset="-128"/>
              </a:defRPr>
            </a:lvl3pPr>
            <a:lvl4pPr marL="1600200" indent="-228600" defTabSz="912813" eaLnBrk="0" hangingPunct="0">
              <a:defRPr sz="2400">
                <a:solidFill>
                  <a:schemeClr val="tx1"/>
                </a:solidFill>
                <a:latin typeface="Helvetica" charset="0"/>
                <a:ea typeface="ＭＳ Ｐゴシック" charset="-128"/>
              </a:defRPr>
            </a:lvl4pPr>
            <a:lvl5pPr marL="2057400" indent="-228600" defTabSz="912813" eaLnBrk="0" hangingPunct="0">
              <a:defRPr sz="2400">
                <a:solidFill>
                  <a:schemeClr val="tx1"/>
                </a:solidFill>
                <a:latin typeface="Helvetica"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128"/>
              </a:defRPr>
            </a:lvl9pPr>
          </a:lstStyle>
          <a:p>
            <a:pPr algn="ctr">
              <a:defRPr/>
            </a:pPr>
            <a:r>
              <a:rPr lang="en-US" altLang="x-none" sz="1200">
                <a:solidFill>
                  <a:srgbClr val="969696"/>
                </a:solidFill>
                <a:effectLst>
                  <a:outerShdw blurRad="38100" dist="38100" dir="2700000" algn="tl">
                    <a:srgbClr val="000000"/>
                  </a:outerShdw>
                </a:effectLst>
                <a:latin typeface="Arial" charset="0"/>
              </a:rPr>
              <a:t>Scientific Computing and Imaging Institute, University of Utah</a:t>
            </a:r>
          </a:p>
        </p:txBody>
      </p:sp>
      <p:pic>
        <p:nvPicPr>
          <p:cNvPr id="61447" name="Picture 15" descr="SCI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15300" y="6350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711" r:id="rId1"/>
  </p:sldLayoutIdLst>
  <p:txStyles>
    <p:titleStyle>
      <a:lvl1pPr algn="l" rtl="0" eaLnBrk="0" fontAlgn="base" hangingPunct="0">
        <a:lnSpc>
          <a:spcPct val="88000"/>
        </a:lnSpc>
        <a:spcBef>
          <a:spcPct val="0"/>
        </a:spcBef>
        <a:spcAft>
          <a:spcPct val="0"/>
        </a:spcAft>
        <a:defRPr sz="4000" b="1">
          <a:solidFill>
            <a:srgbClr val="FFFF66"/>
          </a:solidFill>
          <a:latin typeface="+mj-lt"/>
          <a:ea typeface="ＭＳ Ｐゴシック" pitchFamily="-65" charset="-128"/>
          <a:cs typeface="ＭＳ Ｐゴシック" pitchFamily="-65" charset="-128"/>
        </a:defRPr>
      </a:lvl1pPr>
      <a:lvl2pPr algn="l" rtl="0" eaLnBrk="0" fontAlgn="base" hangingPunct="0">
        <a:lnSpc>
          <a:spcPct val="88000"/>
        </a:lnSpc>
        <a:spcBef>
          <a:spcPct val="0"/>
        </a:spcBef>
        <a:spcAft>
          <a:spcPct val="0"/>
        </a:spcAft>
        <a:defRPr sz="4000" b="1">
          <a:solidFill>
            <a:srgbClr val="FFFF66"/>
          </a:solidFill>
          <a:latin typeface="Helvetica" charset="0"/>
          <a:ea typeface="ＭＳ Ｐゴシック" pitchFamily="-65" charset="-128"/>
          <a:cs typeface="ＭＳ Ｐゴシック" pitchFamily="-65" charset="-128"/>
        </a:defRPr>
      </a:lvl2pPr>
      <a:lvl3pPr algn="l" rtl="0" eaLnBrk="0" fontAlgn="base" hangingPunct="0">
        <a:lnSpc>
          <a:spcPct val="88000"/>
        </a:lnSpc>
        <a:spcBef>
          <a:spcPct val="0"/>
        </a:spcBef>
        <a:spcAft>
          <a:spcPct val="0"/>
        </a:spcAft>
        <a:defRPr sz="4000" b="1">
          <a:solidFill>
            <a:srgbClr val="FFFF66"/>
          </a:solidFill>
          <a:latin typeface="Helvetica" charset="0"/>
          <a:ea typeface="ＭＳ Ｐゴシック" pitchFamily="-65" charset="-128"/>
          <a:cs typeface="ＭＳ Ｐゴシック" pitchFamily="-65" charset="-128"/>
        </a:defRPr>
      </a:lvl3pPr>
      <a:lvl4pPr algn="l" rtl="0" eaLnBrk="0" fontAlgn="base" hangingPunct="0">
        <a:lnSpc>
          <a:spcPct val="88000"/>
        </a:lnSpc>
        <a:spcBef>
          <a:spcPct val="0"/>
        </a:spcBef>
        <a:spcAft>
          <a:spcPct val="0"/>
        </a:spcAft>
        <a:defRPr sz="4000" b="1">
          <a:solidFill>
            <a:srgbClr val="FFFF66"/>
          </a:solidFill>
          <a:latin typeface="Helvetica" charset="0"/>
          <a:ea typeface="ＭＳ Ｐゴシック" pitchFamily="-65" charset="-128"/>
          <a:cs typeface="ＭＳ Ｐゴシック" pitchFamily="-65" charset="-128"/>
        </a:defRPr>
      </a:lvl4pPr>
      <a:lvl5pPr algn="l" rtl="0" eaLnBrk="0" fontAlgn="base" hangingPunct="0">
        <a:lnSpc>
          <a:spcPct val="88000"/>
        </a:lnSpc>
        <a:spcBef>
          <a:spcPct val="0"/>
        </a:spcBef>
        <a:spcAft>
          <a:spcPct val="0"/>
        </a:spcAft>
        <a:defRPr sz="4000" b="1">
          <a:solidFill>
            <a:srgbClr val="FFFF66"/>
          </a:solidFill>
          <a:latin typeface="Helvetica" charset="0"/>
          <a:ea typeface="ＭＳ Ｐゴシック" pitchFamily="-65" charset="-128"/>
          <a:cs typeface="ＭＳ Ｐゴシック" pitchFamily="-65" charset="-128"/>
        </a:defRPr>
      </a:lvl5pPr>
      <a:lvl6pPr marL="457130" algn="l" rtl="0" eaLnBrk="0" fontAlgn="base" hangingPunct="0">
        <a:lnSpc>
          <a:spcPct val="88000"/>
        </a:lnSpc>
        <a:spcBef>
          <a:spcPct val="0"/>
        </a:spcBef>
        <a:spcAft>
          <a:spcPct val="0"/>
        </a:spcAft>
        <a:defRPr sz="4000" b="1">
          <a:solidFill>
            <a:srgbClr val="FFFF66"/>
          </a:solidFill>
          <a:latin typeface="Helvetica" charset="0"/>
        </a:defRPr>
      </a:lvl6pPr>
      <a:lvl7pPr marL="914259" algn="l" rtl="0" eaLnBrk="0" fontAlgn="base" hangingPunct="0">
        <a:lnSpc>
          <a:spcPct val="88000"/>
        </a:lnSpc>
        <a:spcBef>
          <a:spcPct val="0"/>
        </a:spcBef>
        <a:spcAft>
          <a:spcPct val="0"/>
        </a:spcAft>
        <a:defRPr sz="4000" b="1">
          <a:solidFill>
            <a:srgbClr val="FFFF66"/>
          </a:solidFill>
          <a:latin typeface="Helvetica" charset="0"/>
        </a:defRPr>
      </a:lvl7pPr>
      <a:lvl8pPr marL="1371390" algn="l" rtl="0" eaLnBrk="0" fontAlgn="base" hangingPunct="0">
        <a:lnSpc>
          <a:spcPct val="88000"/>
        </a:lnSpc>
        <a:spcBef>
          <a:spcPct val="0"/>
        </a:spcBef>
        <a:spcAft>
          <a:spcPct val="0"/>
        </a:spcAft>
        <a:defRPr sz="4000" b="1">
          <a:solidFill>
            <a:srgbClr val="FFFF66"/>
          </a:solidFill>
          <a:latin typeface="Helvetica" charset="0"/>
        </a:defRPr>
      </a:lvl8pPr>
      <a:lvl9pPr marL="1828519" algn="l" rtl="0" eaLnBrk="0" fontAlgn="base" hangingPunct="0">
        <a:lnSpc>
          <a:spcPct val="88000"/>
        </a:lnSpc>
        <a:spcBef>
          <a:spcPct val="0"/>
        </a:spcBef>
        <a:spcAft>
          <a:spcPct val="0"/>
        </a:spcAft>
        <a:defRPr sz="4000" b="1">
          <a:solidFill>
            <a:srgbClr val="FFFF66"/>
          </a:solidFill>
          <a:latin typeface="Helvetica" charset="0"/>
        </a:defRPr>
      </a:lvl9pPr>
    </p:titleStyle>
    <p:bodyStyle>
      <a:lvl1pPr marL="282575" indent="-282575" algn="l" rtl="0" eaLnBrk="0" fontAlgn="base" hangingPunct="0">
        <a:lnSpc>
          <a:spcPct val="88000"/>
        </a:lnSpc>
        <a:spcBef>
          <a:spcPct val="30000"/>
        </a:spcBef>
        <a:spcAft>
          <a:spcPct val="0"/>
        </a:spcAft>
        <a:defRPr sz="4000" b="1">
          <a:solidFill>
            <a:schemeClr val="tx1"/>
          </a:solidFill>
          <a:latin typeface="+mn-lt"/>
          <a:ea typeface="ＭＳ Ｐゴシック" pitchFamily="-65" charset="-128"/>
          <a:cs typeface="ＭＳ Ｐゴシック" pitchFamily="-65" charset="-128"/>
        </a:defRPr>
      </a:lvl1pPr>
      <a:lvl2pPr marL="741363" indent="-277813" algn="l" rtl="0" eaLnBrk="0" fontAlgn="base" hangingPunct="0">
        <a:lnSpc>
          <a:spcPct val="88000"/>
        </a:lnSpc>
        <a:spcBef>
          <a:spcPct val="30000"/>
        </a:spcBef>
        <a:spcAft>
          <a:spcPct val="0"/>
        </a:spcAft>
        <a:buClr>
          <a:srgbClr val="FFFF66"/>
        </a:buClr>
        <a:buSzPct val="100000"/>
        <a:buChar char="•"/>
        <a:defRPr sz="3600" b="1">
          <a:solidFill>
            <a:srgbClr val="FFFF66"/>
          </a:solidFill>
          <a:latin typeface="+mn-lt"/>
          <a:ea typeface="ＭＳ Ｐゴシック" charset="-128"/>
        </a:defRPr>
      </a:lvl2pPr>
      <a:lvl3pPr marL="1187450" indent="-273050" algn="l" rtl="0" eaLnBrk="0" fontAlgn="base" hangingPunct="0">
        <a:lnSpc>
          <a:spcPct val="88000"/>
        </a:lnSpc>
        <a:spcBef>
          <a:spcPct val="30000"/>
        </a:spcBef>
        <a:spcAft>
          <a:spcPct val="0"/>
        </a:spcAft>
        <a:buClr>
          <a:srgbClr val="FFFF66"/>
        </a:buClr>
        <a:buSzPct val="100000"/>
        <a:buChar char="­"/>
        <a:defRPr sz="3200" b="1">
          <a:solidFill>
            <a:srgbClr val="FFFF66"/>
          </a:solidFill>
          <a:latin typeface="+mn-lt"/>
          <a:ea typeface="ＭＳ Ｐゴシック" charset="-128"/>
        </a:defRPr>
      </a:lvl3pPr>
      <a:lvl4pPr marL="1473200" indent="-168275" algn="l" rtl="0" eaLnBrk="0" fontAlgn="base" hangingPunct="0">
        <a:lnSpc>
          <a:spcPct val="88000"/>
        </a:lnSpc>
        <a:spcBef>
          <a:spcPct val="30000"/>
        </a:spcBef>
        <a:spcAft>
          <a:spcPct val="0"/>
        </a:spcAft>
        <a:buClr>
          <a:srgbClr val="FFFF66"/>
        </a:buClr>
        <a:buSzPct val="75000"/>
        <a:buFont typeface="Monotype Sorts" charset="2"/>
        <a:buChar char="l"/>
        <a:defRPr sz="1400" b="1">
          <a:solidFill>
            <a:srgbClr val="FFFF66"/>
          </a:solidFill>
          <a:latin typeface="+mn-lt"/>
          <a:ea typeface="ＭＳ Ｐゴシック" charset="-128"/>
        </a:defRPr>
      </a:lvl4pPr>
      <a:lvl5pPr marL="1758950" indent="-168275"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5pPr>
      <a:lvl6pPr marL="2218984" indent="-171424"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6pPr>
      <a:lvl7pPr marL="2676114" indent="-171424"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7pPr>
      <a:lvl8pPr marL="3133245" indent="-171424"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8pPr>
      <a:lvl9pPr marL="3590375" indent="-171424"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7620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716" tIns="39650" rIns="80716" bIns="39650" numCol="1" anchor="ctr" anchorCtr="0" compatLnSpc="1">
            <a:prstTxWarp prst="textNoShape">
              <a:avLst/>
            </a:prstTxWarp>
          </a:bodyPr>
          <a:lstStyle/>
          <a:p>
            <a:pPr lvl="0"/>
            <a:r>
              <a:rPr lang="en-US" altLang="x-none"/>
              <a:t>Sample Title</a:t>
            </a:r>
          </a:p>
        </p:txBody>
      </p:sp>
      <p:sp>
        <p:nvSpPr>
          <p:cNvPr id="62467" name="Rectangle 3"/>
          <p:cNvSpPr>
            <a:spLocks noGrp="1" noChangeArrowheads="1"/>
          </p:cNvSpPr>
          <p:nvPr>
            <p:ph type="body" idx="1"/>
          </p:nvPr>
        </p:nvSpPr>
        <p:spPr bwMode="auto">
          <a:xfrm>
            <a:off x="271463" y="914400"/>
            <a:ext cx="860901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716" tIns="39650" rIns="80716" bIns="39650" numCol="1" anchor="t" anchorCtr="0" compatLnSpc="1">
            <a:prstTxWarp prst="textNoShape">
              <a:avLst/>
            </a:prstTxWarp>
          </a:bodyPr>
          <a:lstStyle/>
          <a:p>
            <a:pPr lvl="0"/>
            <a:r>
              <a:rPr lang="en-US" altLang="x-none"/>
              <a:t>Body Text</a:t>
            </a:r>
          </a:p>
          <a:p>
            <a:pPr lvl="1"/>
            <a:r>
              <a:rPr lang="en-US" altLang="x-none"/>
              <a:t>Second Level</a:t>
            </a:r>
          </a:p>
          <a:p>
            <a:pPr lvl="2"/>
            <a:r>
              <a:rPr lang="en-US" altLang="x-none"/>
              <a:t>Third level</a:t>
            </a:r>
          </a:p>
          <a:p>
            <a:pPr lvl="3"/>
            <a:r>
              <a:rPr lang="en-US" altLang="x-none"/>
              <a:t>Forth level</a:t>
            </a:r>
          </a:p>
          <a:p>
            <a:pPr lvl="4"/>
            <a:r>
              <a:rPr lang="en-US" altLang="x-none"/>
              <a:t>Fifth level</a:t>
            </a:r>
          </a:p>
        </p:txBody>
      </p:sp>
      <p:sp>
        <p:nvSpPr>
          <p:cNvPr id="62468" name="Line 4"/>
          <p:cNvSpPr>
            <a:spLocks noChangeShapeType="1"/>
          </p:cNvSpPr>
          <p:nvPr/>
        </p:nvSpPr>
        <p:spPr bwMode="auto">
          <a:xfrm>
            <a:off x="103188" y="762000"/>
            <a:ext cx="8950325"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wrap="none" lIns="81563" tIns="40783" rIns="81563" bIns="40783" anchor="ctr"/>
          <a:lstStyle/>
          <a:p>
            <a:endParaRPr lang="en-US"/>
          </a:p>
        </p:txBody>
      </p:sp>
      <p:pic>
        <p:nvPicPr>
          <p:cNvPr id="62469" name="Picture 65" descr="C:\Documents and Settings\hansen\Desktop\NCRR\SCI_logo.jpg"/>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 y="6324600"/>
            <a:ext cx="868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noChangeArrowheads="1"/>
          </p:cNvSpPr>
          <p:nvPr>
            <p:ph type="sldNum" sz="quarter" idx="4"/>
          </p:nvPr>
        </p:nvSpPr>
        <p:spPr bwMode="auto">
          <a:xfrm>
            <a:off x="0" y="6583363"/>
            <a:ext cx="9144000" cy="274637"/>
          </a:xfrm>
          <a:prstGeom prst="rect">
            <a:avLst/>
          </a:prstGeom>
          <a:noFill/>
          <a:ln w="9525">
            <a:noFill/>
            <a:miter lim="800000"/>
            <a:headEnd/>
            <a:tailEnd/>
          </a:ln>
          <a:effectLst/>
        </p:spPr>
        <p:txBody>
          <a:bodyPr vert="horz" wrap="square" lIns="81563" tIns="40783" rIns="81563" bIns="40783" numCol="1" anchor="t" anchorCtr="0" compatLnSpc="1">
            <a:prstTxWarp prst="textNoShape">
              <a:avLst/>
            </a:prstTxWarp>
          </a:bodyPr>
          <a:lstStyle>
            <a:lvl1pPr algn="ctr" defTabSz="739775" eaLnBrk="1" hangingPunct="1">
              <a:defRPr sz="1100" smtClean="0">
                <a:solidFill>
                  <a:srgbClr val="000000"/>
                </a:solidFill>
                <a:latin typeface="Arial" charset="0"/>
              </a:defRPr>
            </a:lvl1pPr>
          </a:lstStyle>
          <a:p>
            <a:pPr>
              <a:defRPr/>
            </a:pPr>
            <a:fld id="{1FCC2F4C-5E9F-EA4E-B7EB-36AD141BF57A}" type="slidenum">
              <a:rPr lang="en-US" altLang="x-none"/>
              <a:pPr>
                <a:defRPr/>
              </a:pPr>
              <a:t>‹#›</a:t>
            </a:fld>
            <a:endParaRPr lang="en-US" altLang="x-none"/>
          </a:p>
        </p:txBody>
      </p:sp>
      <p:pic>
        <p:nvPicPr>
          <p:cNvPr id="62471" name="Picture 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8525" y="6380163"/>
            <a:ext cx="549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59" r:id="rId1"/>
    <p:sldLayoutId id="2147487760" r:id="rId2"/>
    <p:sldLayoutId id="2147487761" r:id="rId3"/>
    <p:sldLayoutId id="2147487762" r:id="rId4"/>
    <p:sldLayoutId id="2147487763" r:id="rId5"/>
    <p:sldLayoutId id="2147487764" r:id="rId6"/>
    <p:sldLayoutId id="2147487765" r:id="rId7"/>
    <p:sldLayoutId id="2147487766" r:id="rId8"/>
    <p:sldLayoutId id="2147487767" r:id="rId9"/>
    <p:sldLayoutId id="2147487768" r:id="rId10"/>
    <p:sldLayoutId id="2147487769" r:id="rId11"/>
    <p:sldLayoutId id="2147487770" r:id="rId12"/>
  </p:sldLayoutIdLst>
  <p:hf hdr="0" ftr="0" dt="0"/>
  <p:txStyles>
    <p:titleStyle>
      <a:lvl1pPr algn="l" rtl="0" eaLnBrk="0" fontAlgn="base" hangingPunct="0">
        <a:lnSpc>
          <a:spcPct val="88000"/>
        </a:lnSpc>
        <a:spcBef>
          <a:spcPct val="0"/>
        </a:spcBef>
        <a:spcAft>
          <a:spcPct val="0"/>
        </a:spcAft>
        <a:defRPr sz="3600" b="1">
          <a:solidFill>
            <a:schemeClr val="tx1"/>
          </a:solidFill>
          <a:latin typeface="+mj-lt"/>
          <a:ea typeface="ＭＳ Ｐゴシック" charset="0"/>
          <a:cs typeface="ＭＳ Ｐゴシック" charset="0"/>
        </a:defRPr>
      </a:lvl1pPr>
      <a:lvl2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2pPr>
      <a:lvl3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3pPr>
      <a:lvl4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4pPr>
      <a:lvl5pPr algn="l" rtl="0" eaLnBrk="0" fontAlgn="base" hangingPunct="0">
        <a:lnSpc>
          <a:spcPct val="88000"/>
        </a:lnSpc>
        <a:spcBef>
          <a:spcPct val="0"/>
        </a:spcBef>
        <a:spcAft>
          <a:spcPct val="0"/>
        </a:spcAft>
        <a:defRPr sz="3600" b="1">
          <a:solidFill>
            <a:schemeClr val="tx1"/>
          </a:solidFill>
          <a:latin typeface="Arial" charset="0"/>
          <a:ea typeface="ＭＳ Ｐゴシック" charset="0"/>
          <a:cs typeface="ＭＳ Ｐゴシック" charset="0"/>
        </a:defRPr>
      </a:lvl5pPr>
      <a:lvl6pPr marL="407827" algn="l" rtl="0" eaLnBrk="1" fontAlgn="base" hangingPunct="1">
        <a:lnSpc>
          <a:spcPct val="88000"/>
        </a:lnSpc>
        <a:spcBef>
          <a:spcPct val="0"/>
        </a:spcBef>
        <a:spcAft>
          <a:spcPct val="0"/>
        </a:spcAft>
        <a:defRPr sz="2800">
          <a:solidFill>
            <a:srgbClr val="FFCC00"/>
          </a:solidFill>
          <a:latin typeface="Arial" charset="0"/>
        </a:defRPr>
      </a:lvl6pPr>
      <a:lvl7pPr marL="815657" algn="l" rtl="0" eaLnBrk="1" fontAlgn="base" hangingPunct="1">
        <a:lnSpc>
          <a:spcPct val="88000"/>
        </a:lnSpc>
        <a:spcBef>
          <a:spcPct val="0"/>
        </a:spcBef>
        <a:spcAft>
          <a:spcPct val="0"/>
        </a:spcAft>
        <a:defRPr sz="2800">
          <a:solidFill>
            <a:srgbClr val="FFCC00"/>
          </a:solidFill>
          <a:latin typeface="Arial" charset="0"/>
        </a:defRPr>
      </a:lvl7pPr>
      <a:lvl8pPr marL="1223486" algn="l" rtl="0" eaLnBrk="1" fontAlgn="base" hangingPunct="1">
        <a:lnSpc>
          <a:spcPct val="88000"/>
        </a:lnSpc>
        <a:spcBef>
          <a:spcPct val="0"/>
        </a:spcBef>
        <a:spcAft>
          <a:spcPct val="0"/>
        </a:spcAft>
        <a:defRPr sz="2800">
          <a:solidFill>
            <a:srgbClr val="FFCC00"/>
          </a:solidFill>
          <a:latin typeface="Arial" charset="0"/>
        </a:defRPr>
      </a:lvl8pPr>
      <a:lvl9pPr marL="1631314" algn="l" rtl="0" eaLnBrk="1" fontAlgn="base" hangingPunct="1">
        <a:lnSpc>
          <a:spcPct val="88000"/>
        </a:lnSpc>
        <a:spcBef>
          <a:spcPct val="0"/>
        </a:spcBef>
        <a:spcAft>
          <a:spcPct val="0"/>
        </a:spcAft>
        <a:defRPr sz="2800">
          <a:solidFill>
            <a:srgbClr val="FFCC00"/>
          </a:solidFill>
          <a:latin typeface="Arial" charset="0"/>
        </a:defRPr>
      </a:lvl9pPr>
    </p:titleStyle>
    <p:bodyStyle>
      <a:lvl1pPr marL="404813" indent="-404813" algn="l" rtl="0" eaLnBrk="0" fontAlgn="base" hangingPunct="0">
        <a:lnSpc>
          <a:spcPct val="120000"/>
        </a:lnSpc>
        <a:spcBef>
          <a:spcPct val="0"/>
        </a:spcBef>
        <a:spcAft>
          <a:spcPct val="0"/>
        </a:spcAft>
        <a:buFont typeface="Arial" charset="0"/>
        <a:buChar char="•"/>
        <a:defRPr sz="2800">
          <a:solidFill>
            <a:schemeClr val="tx1"/>
          </a:solidFill>
          <a:latin typeface="+mn-lt"/>
          <a:ea typeface="ＭＳ Ｐゴシック" charset="0"/>
          <a:cs typeface="ＭＳ Ｐゴシック" charset="0"/>
        </a:defRPr>
      </a:lvl1pPr>
      <a:lvl2pPr marL="661988" indent="-247650" algn="l" rtl="0" eaLnBrk="0" fontAlgn="base" hangingPunct="0">
        <a:lnSpc>
          <a:spcPct val="120000"/>
        </a:lnSpc>
        <a:spcBef>
          <a:spcPct val="0"/>
        </a:spcBef>
        <a:spcAft>
          <a:spcPct val="0"/>
        </a:spcAft>
        <a:buSzPct val="100000"/>
        <a:buChar char="•"/>
        <a:defRPr sz="2500">
          <a:solidFill>
            <a:schemeClr val="tx1"/>
          </a:solidFill>
          <a:latin typeface="+mn-lt"/>
          <a:ea typeface="ＭＳ Ｐゴシック" charset="0"/>
        </a:defRPr>
      </a:lvl2pPr>
      <a:lvl3pPr marL="1060450" indent="-244475" algn="l" rtl="0" eaLnBrk="0" fontAlgn="base" hangingPunct="0">
        <a:lnSpc>
          <a:spcPct val="120000"/>
        </a:lnSpc>
        <a:spcBef>
          <a:spcPct val="0"/>
        </a:spcBef>
        <a:spcAft>
          <a:spcPct val="0"/>
        </a:spcAft>
        <a:buSzPct val="100000"/>
        <a:buFont typeface="Arial" charset="0"/>
        <a:buChar char="•"/>
        <a:defRPr sz="2100">
          <a:solidFill>
            <a:schemeClr val="tx1"/>
          </a:solidFill>
          <a:latin typeface="+mn-lt"/>
          <a:ea typeface="ＭＳ Ｐゴシック" charset="0"/>
        </a:defRPr>
      </a:lvl3pPr>
      <a:lvl4pPr marL="1314450" indent="-150813" algn="l" rtl="0" eaLnBrk="0" fontAlgn="base" hangingPunct="0">
        <a:lnSpc>
          <a:spcPct val="120000"/>
        </a:lnSpc>
        <a:spcBef>
          <a:spcPct val="0"/>
        </a:spcBef>
        <a:spcAft>
          <a:spcPct val="0"/>
        </a:spcAft>
        <a:buSzPct val="100000"/>
        <a:buFont typeface="Arial" charset="0"/>
        <a:buChar char="•"/>
        <a:defRPr sz="1600">
          <a:solidFill>
            <a:schemeClr val="tx1"/>
          </a:solidFill>
          <a:latin typeface="+mn-lt"/>
          <a:ea typeface="ＭＳ Ｐゴシック" charset="0"/>
        </a:defRPr>
      </a:lvl4pPr>
      <a:lvl5pPr marL="1570038" indent="-150813" algn="l" rtl="0" eaLnBrk="0" fontAlgn="base" hangingPunct="0">
        <a:lnSpc>
          <a:spcPct val="120000"/>
        </a:lnSpc>
        <a:spcBef>
          <a:spcPct val="0"/>
        </a:spcBef>
        <a:spcAft>
          <a:spcPct val="0"/>
        </a:spcAft>
        <a:buSzPct val="100000"/>
        <a:buFont typeface="Arial" charset="0"/>
        <a:buChar char="•"/>
        <a:defRPr sz="1500">
          <a:solidFill>
            <a:schemeClr val="tx1"/>
          </a:solidFill>
          <a:latin typeface="+mn-lt"/>
          <a:ea typeface="ＭＳ Ｐゴシック" charset="0"/>
        </a:defRPr>
      </a:lvl5pPr>
      <a:lvl6pPr marL="1979669" indent="-152935"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6pPr>
      <a:lvl7pPr marL="2387498" indent="-152935"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7pPr>
      <a:lvl8pPr marL="2795327" indent="-152935"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8pPr>
      <a:lvl9pPr marL="3203155" indent="-152935" algn="l" rtl="0" eaLnBrk="1" fontAlgn="base" hangingPunct="1">
        <a:lnSpc>
          <a:spcPct val="88000"/>
        </a:lnSpc>
        <a:spcBef>
          <a:spcPct val="30000"/>
        </a:spcBef>
        <a:spcAft>
          <a:spcPct val="0"/>
        </a:spcAft>
        <a:buClr>
          <a:srgbClr val="FFFF66"/>
        </a:buClr>
        <a:buSzPct val="100000"/>
        <a:buChar char="–"/>
        <a:defRPr sz="1200" b="1">
          <a:solidFill>
            <a:srgbClr val="FFFF66"/>
          </a:solidFill>
          <a:latin typeface="+mn-lt"/>
        </a:defRPr>
      </a:lvl9pPr>
    </p:bodyStyle>
    <p:otherStyle>
      <a:defPPr>
        <a:defRPr lang="en-US"/>
      </a:defPPr>
      <a:lvl1pPr marL="0" algn="l" defTabSz="815657" rtl="0" eaLnBrk="1" latinLnBrk="0" hangingPunct="1">
        <a:defRPr sz="1600" kern="1200">
          <a:solidFill>
            <a:schemeClr val="tx1"/>
          </a:solidFill>
          <a:latin typeface="+mn-lt"/>
          <a:ea typeface="+mn-ea"/>
          <a:cs typeface="+mn-cs"/>
        </a:defRPr>
      </a:lvl1pPr>
      <a:lvl2pPr marL="407827" algn="l" defTabSz="815657" rtl="0" eaLnBrk="1" latinLnBrk="0" hangingPunct="1">
        <a:defRPr sz="1600" kern="1200">
          <a:solidFill>
            <a:schemeClr val="tx1"/>
          </a:solidFill>
          <a:latin typeface="+mn-lt"/>
          <a:ea typeface="+mn-ea"/>
          <a:cs typeface="+mn-cs"/>
        </a:defRPr>
      </a:lvl2pPr>
      <a:lvl3pPr marL="815657" algn="l" defTabSz="815657" rtl="0" eaLnBrk="1" latinLnBrk="0" hangingPunct="1">
        <a:defRPr sz="1600" kern="1200">
          <a:solidFill>
            <a:schemeClr val="tx1"/>
          </a:solidFill>
          <a:latin typeface="+mn-lt"/>
          <a:ea typeface="+mn-ea"/>
          <a:cs typeface="+mn-cs"/>
        </a:defRPr>
      </a:lvl3pPr>
      <a:lvl4pPr marL="1223486" algn="l" defTabSz="815657" rtl="0" eaLnBrk="1" latinLnBrk="0" hangingPunct="1">
        <a:defRPr sz="1600" kern="1200">
          <a:solidFill>
            <a:schemeClr val="tx1"/>
          </a:solidFill>
          <a:latin typeface="+mn-lt"/>
          <a:ea typeface="+mn-ea"/>
          <a:cs typeface="+mn-cs"/>
        </a:defRPr>
      </a:lvl4pPr>
      <a:lvl5pPr marL="1631314" algn="l" defTabSz="815657" rtl="0" eaLnBrk="1" latinLnBrk="0" hangingPunct="1">
        <a:defRPr sz="1600" kern="1200">
          <a:solidFill>
            <a:schemeClr val="tx1"/>
          </a:solidFill>
          <a:latin typeface="+mn-lt"/>
          <a:ea typeface="+mn-ea"/>
          <a:cs typeface="+mn-cs"/>
        </a:defRPr>
      </a:lvl5pPr>
      <a:lvl6pPr marL="2039143" algn="l" defTabSz="815657" rtl="0" eaLnBrk="1" latinLnBrk="0" hangingPunct="1">
        <a:defRPr sz="1600" kern="1200">
          <a:solidFill>
            <a:schemeClr val="tx1"/>
          </a:solidFill>
          <a:latin typeface="+mn-lt"/>
          <a:ea typeface="+mn-ea"/>
          <a:cs typeface="+mn-cs"/>
        </a:defRPr>
      </a:lvl6pPr>
      <a:lvl7pPr marL="2446973" algn="l" defTabSz="815657" rtl="0" eaLnBrk="1" latinLnBrk="0" hangingPunct="1">
        <a:defRPr sz="1600" kern="1200">
          <a:solidFill>
            <a:schemeClr val="tx1"/>
          </a:solidFill>
          <a:latin typeface="+mn-lt"/>
          <a:ea typeface="+mn-ea"/>
          <a:cs typeface="+mn-cs"/>
        </a:defRPr>
      </a:lvl7pPr>
      <a:lvl8pPr marL="2854799" algn="l" defTabSz="815657" rtl="0" eaLnBrk="1" latinLnBrk="0" hangingPunct="1">
        <a:defRPr sz="1600" kern="1200">
          <a:solidFill>
            <a:schemeClr val="tx1"/>
          </a:solidFill>
          <a:latin typeface="+mn-lt"/>
          <a:ea typeface="+mn-ea"/>
          <a:cs typeface="+mn-cs"/>
        </a:defRPr>
      </a:lvl8pPr>
      <a:lvl9pPr marL="3262629" algn="l" defTabSz="815657"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35" tIns="45718" rIns="91435"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14"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40"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038185932"/>
      </p:ext>
    </p:extLst>
  </p:cSld>
  <p:clrMap bg1="lt1" tx1="dk1" bg2="lt2" tx2="dk2" accent1="accent1" accent2="accent2" accent3="accent3" accent4="accent4" accent5="accent5" accent6="accent6" hlink="hlink" folHlink="folHlink"/>
  <p:sldLayoutIdLst>
    <p:sldLayoutId id="2147487809" r:id="rId1"/>
    <p:sldLayoutId id="2147487810" r:id="rId2"/>
    <p:sldLayoutId id="2147487811" r:id="rId3"/>
    <p:sldLayoutId id="2147487812" r:id="rId4"/>
    <p:sldLayoutId id="2147487813" r:id="rId5"/>
    <p:sldLayoutId id="2147487814" r:id="rId6"/>
    <p:sldLayoutId id="2147487815" r:id="rId7"/>
    <p:sldLayoutId id="2147487816" r:id="rId8"/>
    <p:sldLayoutId id="2147487817" r:id="rId9"/>
    <p:sldLayoutId id="2147487818" r:id="rId10"/>
    <p:sldLayoutId id="2147487819" r:id="rId11"/>
    <p:sldLayoutId id="2147487820" r:id="rId12"/>
  </p:sldLayoutIdLst>
  <p:txStyles>
    <p:titleStyle>
      <a:lvl1pPr algn="l" defTabSz="914353"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882" indent="-342882" algn="l" defTabSz="914353"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12" indent="-285736" algn="l" defTabSz="914353"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2942" indent="-228588" algn="l" defTabSz="914353"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118"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295"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FAD3CC39-D201-4007-89EC-4F98DC6D807D}"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9DE18D43-7BDC-4634-980D-051AA9BA5EC5}"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307364434"/>
      </p:ext>
    </p:extLst>
  </p:cSld>
  <p:clrMap bg1="lt1" tx1="dk1" bg2="lt2" tx2="dk2" accent1="accent1" accent2="accent2" accent3="accent3" accent4="accent4" accent5="accent5" accent6="accent6" hlink="hlink" folHlink="folHlink"/>
  <p:sldLayoutIdLst>
    <p:sldLayoutId id="2147487822" r:id="rId1"/>
    <p:sldLayoutId id="2147487823" r:id="rId2"/>
    <p:sldLayoutId id="2147487824" r:id="rId3"/>
    <p:sldLayoutId id="2147487825" r:id="rId4"/>
    <p:sldLayoutId id="2147487826" r:id="rId5"/>
    <p:sldLayoutId id="2147487827" r:id="rId6"/>
    <p:sldLayoutId id="2147487828" r:id="rId7"/>
    <p:sldLayoutId id="2147487829" r:id="rId8"/>
    <p:sldLayoutId id="2147487830" r:id="rId9"/>
    <p:sldLayoutId id="2147487831" r:id="rId10"/>
    <p:sldLayoutId id="21474878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620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1" hangingPunct="1">
              <a:spcBef>
                <a:spcPct val="20000"/>
              </a:spcBef>
              <a:buFontTx/>
              <a:buChar char="•"/>
              <a:defRPr/>
            </a:pPr>
            <a:fld id="{08F11FDA-C513-41AD-A543-B77A21458435}" type="slidenum">
              <a:rPr lang="en-US">
                <a:solidFill>
                  <a:srgbClr val="000000"/>
                </a:solidFill>
                <a:latin typeface="Times New Roman" pitchFamily="18" charset="0"/>
                <a:ea typeface=""/>
              </a:rPr>
              <a:pPr defTabSz="914400" eaLnBrk="1" hangingPunct="1">
                <a:spcBef>
                  <a:spcPct val="20000"/>
                </a:spcBef>
                <a:buFontTx/>
                <a:buChar char="•"/>
                <a:defRPr/>
              </a:pPr>
              <a:t>‹#›</a:t>
            </a:fld>
            <a:endParaRPr lang="en-US">
              <a:solidFill>
                <a:srgbClr val="000000"/>
              </a:solidFill>
              <a:latin typeface="Times New Roman" pitchFamily="18" charset="0"/>
              <a:ea typeface=""/>
            </a:endParaRPr>
          </a:p>
        </p:txBody>
      </p:sp>
    </p:spTree>
    <p:extLst>
      <p:ext uri="{BB962C8B-B14F-4D97-AF65-F5344CB8AC3E}">
        <p14:creationId xmlns:p14="http://schemas.microsoft.com/office/powerpoint/2010/main" val="1105910536"/>
      </p:ext>
    </p:extLst>
  </p:cSld>
  <p:clrMap bg1="lt1" tx1="dk1" bg2="lt2" tx2="dk2" accent1="accent1" accent2="accent2" accent3="accent3" accent4="accent4" accent5="accent5" accent6="accent6" hlink="hlink" folHlink="folHlink"/>
  <p:sldLayoutIdLst>
    <p:sldLayoutId id="2147487851" r:id="rId1"/>
    <p:sldLayoutId id="2147487852" r:id="rId2"/>
    <p:sldLayoutId id="2147487853" r:id="rId3"/>
    <p:sldLayoutId id="2147487854" r:id="rId4"/>
    <p:sldLayoutId id="2147487855" r:id="rId5"/>
    <p:sldLayoutId id="2147487856" r:id="rId6"/>
  </p:sldLayoutIdLst>
  <p:hf hdr="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Times New Roman" pitchFamily="18" charset="0"/>
        </a:defRPr>
      </a:lvl2pPr>
      <a:lvl3pPr algn="ctr" rtl="0" eaLnBrk="0" fontAlgn="base" hangingPunct="0">
        <a:spcBef>
          <a:spcPct val="0"/>
        </a:spcBef>
        <a:spcAft>
          <a:spcPct val="0"/>
        </a:spcAft>
        <a:defRPr sz="3200" b="1">
          <a:solidFill>
            <a:schemeClr val="accent2"/>
          </a:solidFill>
          <a:latin typeface="Times New Roman" pitchFamily="18" charset="0"/>
        </a:defRPr>
      </a:lvl3pPr>
      <a:lvl4pPr algn="ctr" rtl="0" eaLnBrk="0" fontAlgn="base" hangingPunct="0">
        <a:spcBef>
          <a:spcPct val="0"/>
        </a:spcBef>
        <a:spcAft>
          <a:spcPct val="0"/>
        </a:spcAft>
        <a:defRPr sz="3200" b="1">
          <a:solidFill>
            <a:schemeClr val="accent2"/>
          </a:solidFill>
          <a:latin typeface="Times New Roman" pitchFamily="18" charset="0"/>
        </a:defRPr>
      </a:lvl4pPr>
      <a:lvl5pPr algn="ctr" rtl="0" eaLnBrk="0" fontAlgn="base" hangingPunct="0">
        <a:spcBef>
          <a:spcPct val="0"/>
        </a:spcBef>
        <a:spcAft>
          <a:spcPct val="0"/>
        </a:spcAft>
        <a:defRPr sz="3200" b="1">
          <a:solidFill>
            <a:schemeClr val="accent2"/>
          </a:solidFill>
          <a:latin typeface="Times New Roman" pitchFamily="18" charset="0"/>
        </a:defRPr>
      </a:lvl5pPr>
      <a:lvl6pPr marL="457200" algn="ctr" rtl="0" eaLnBrk="0" fontAlgn="base" hangingPunct="0">
        <a:spcBef>
          <a:spcPct val="0"/>
        </a:spcBef>
        <a:spcAft>
          <a:spcPct val="0"/>
        </a:spcAft>
        <a:defRPr sz="3200" b="1">
          <a:solidFill>
            <a:schemeClr val="accent2"/>
          </a:solidFill>
          <a:latin typeface="Times New Roman" pitchFamily="18" charset="0"/>
        </a:defRPr>
      </a:lvl6pPr>
      <a:lvl7pPr marL="914400" algn="ctr" rtl="0" eaLnBrk="0" fontAlgn="base" hangingPunct="0">
        <a:spcBef>
          <a:spcPct val="0"/>
        </a:spcBef>
        <a:spcAft>
          <a:spcPct val="0"/>
        </a:spcAft>
        <a:defRPr sz="3200" b="1">
          <a:solidFill>
            <a:schemeClr val="accent2"/>
          </a:solidFill>
          <a:latin typeface="Times New Roman" pitchFamily="18" charset="0"/>
        </a:defRPr>
      </a:lvl7pPr>
      <a:lvl8pPr marL="1371600" algn="ctr" rtl="0" eaLnBrk="0" fontAlgn="base" hangingPunct="0">
        <a:spcBef>
          <a:spcPct val="0"/>
        </a:spcBef>
        <a:spcAft>
          <a:spcPct val="0"/>
        </a:spcAft>
        <a:defRPr sz="3200" b="1">
          <a:solidFill>
            <a:schemeClr val="accent2"/>
          </a:solidFill>
          <a:latin typeface="Times New Roman" pitchFamily="18" charset="0"/>
        </a:defRPr>
      </a:lvl8pPr>
      <a:lvl9pPr marL="1828800" algn="ctr" rtl="0" eaLnBrk="0" fontAlgn="base" hangingPunct="0">
        <a:spcBef>
          <a:spcPct val="0"/>
        </a:spcBef>
        <a:spcAft>
          <a:spcPct val="0"/>
        </a:spcAft>
        <a:defRPr sz="3200" b="1">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Ulogo.png"/>
          <p:cNvPicPr>
            <a:picLocks noChangeAspect="1"/>
          </p:cNvPicPr>
          <p:nvPr/>
        </p:nvPicPr>
        <p:blipFill>
          <a:blip r:embed="rId14" cstate="print"/>
          <a:stretch>
            <a:fillRect/>
          </a:stretch>
        </p:blipFill>
        <p:spPr>
          <a:xfrm>
            <a:off x="8171688" y="6172200"/>
            <a:ext cx="896112" cy="640080"/>
          </a:xfrm>
          <a:prstGeom prst="rect">
            <a:avLst/>
          </a:prstGeom>
        </p:spPr>
      </p:pic>
    </p:spTree>
    <p:extLst>
      <p:ext uri="{BB962C8B-B14F-4D97-AF65-F5344CB8AC3E}">
        <p14:creationId xmlns:p14="http://schemas.microsoft.com/office/powerpoint/2010/main" val="469890603"/>
      </p:ext>
    </p:extLst>
  </p:cSld>
  <p:clrMap bg1="lt1" tx1="dk1" bg2="lt2" tx2="dk2" accent1="accent1" accent2="accent2" accent3="accent3" accent4="accent4" accent5="accent5" accent6="accent6" hlink="hlink" folHlink="folHlink"/>
  <p:sldLayoutIdLst>
    <p:sldLayoutId id="2147487858" r:id="rId1"/>
    <p:sldLayoutId id="2147487859" r:id="rId2"/>
    <p:sldLayoutId id="2147487860" r:id="rId3"/>
    <p:sldLayoutId id="2147487861" r:id="rId4"/>
    <p:sldLayoutId id="2147487862" r:id="rId5"/>
    <p:sldLayoutId id="2147487863" r:id="rId6"/>
    <p:sldLayoutId id="2147487864" r:id="rId7"/>
    <p:sldLayoutId id="2147487865" r:id="rId8"/>
    <p:sldLayoutId id="2147487866" r:id="rId9"/>
    <p:sldLayoutId id="2147487867" r:id="rId10"/>
    <p:sldLayoutId id="2147487868" r:id="rId11"/>
    <p:sldLayoutId id="2147487869" r:id="rId12"/>
  </p:sldLayoutIdLst>
  <p:hf sldNum="0" hdr="0" ftr="0" dt="0"/>
  <p:txStyles>
    <p:titleStyle>
      <a:lvl1pPr algn="ctr" defTabSz="914400" rtl="0" eaLnBrk="1" latinLnBrk="0"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29B3D244-33C7-451A-B788-30D42D2D9C3D}"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A8D91B35-AB59-437B-B097-7514450730D5}"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1530765658"/>
      </p:ext>
    </p:extLst>
  </p:cSld>
  <p:clrMap bg1="lt1" tx1="dk1" bg2="lt2" tx2="dk2" accent1="accent1" accent2="accent2" accent3="accent3" accent4="accent4" accent5="accent5" accent6="accent6" hlink="hlink" folHlink="folHlink"/>
  <p:sldLayoutIdLst>
    <p:sldLayoutId id="2147487871" r:id="rId1"/>
    <p:sldLayoutId id="2147487872" r:id="rId2"/>
    <p:sldLayoutId id="2147487873" r:id="rId3"/>
    <p:sldLayoutId id="2147487874" r:id="rId4"/>
    <p:sldLayoutId id="2147487875" r:id="rId5"/>
    <p:sldLayoutId id="2147487876" r:id="rId6"/>
    <p:sldLayoutId id="2147487877" r:id="rId7"/>
    <p:sldLayoutId id="2147487878" r:id="rId8"/>
    <p:sldLayoutId id="2147487879" r:id="rId9"/>
    <p:sldLayoutId id="2147487880" r:id="rId10"/>
    <p:sldLayoutId id="2147487881" r:id="rId11"/>
    <p:sldLayoutId id="21474878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29B3D244-33C7-451A-B788-30D42D2D9C3D}"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A8D91B35-AB59-437B-B097-7514450730D5}"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2007175282"/>
      </p:ext>
    </p:extLst>
  </p:cSld>
  <p:clrMap bg1="lt1" tx1="dk1" bg2="lt2" tx2="dk2" accent1="accent1" accent2="accent2" accent3="accent3" accent4="accent4" accent5="accent5" accent6="accent6" hlink="hlink" folHlink="folHlink"/>
  <p:sldLayoutIdLst>
    <p:sldLayoutId id="2147487884" r:id="rId1"/>
    <p:sldLayoutId id="2147487885" r:id="rId2"/>
    <p:sldLayoutId id="2147487886" r:id="rId3"/>
    <p:sldLayoutId id="2147487887" r:id="rId4"/>
    <p:sldLayoutId id="2147487888" r:id="rId5"/>
    <p:sldLayoutId id="2147487889" r:id="rId6"/>
    <p:sldLayoutId id="2147487890" r:id="rId7"/>
    <p:sldLayoutId id="2147487891" r:id="rId8"/>
    <p:sldLayoutId id="2147487892" r:id="rId9"/>
    <p:sldLayoutId id="2147487893" r:id="rId10"/>
    <p:sldLayoutId id="2147487894" r:id="rId11"/>
    <p:sldLayoutId id="214748789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6FFCA3BB-B29B-4022-BC57-3F3D51D969CF}"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61D56525-792F-47F8-85B0-F4664D4C320A}"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1830118888"/>
      </p:ext>
    </p:extLst>
  </p:cSld>
  <p:clrMap bg1="lt1" tx1="dk1" bg2="lt2" tx2="dk2" accent1="accent1" accent2="accent2" accent3="accent3" accent4="accent4" accent5="accent5" accent6="accent6" hlink="hlink" folHlink="folHlink"/>
  <p:sldLayoutIdLst>
    <p:sldLayoutId id="2147487897" r:id="rId1"/>
    <p:sldLayoutId id="2147487898" r:id="rId2"/>
    <p:sldLayoutId id="2147487899" r:id="rId3"/>
    <p:sldLayoutId id="2147487900" r:id="rId4"/>
    <p:sldLayoutId id="2147487901" r:id="rId5"/>
    <p:sldLayoutId id="2147487902" r:id="rId6"/>
    <p:sldLayoutId id="2147487903" r:id="rId7"/>
    <p:sldLayoutId id="2147487904" r:id="rId8"/>
    <p:sldLayoutId id="2147487905" r:id="rId9"/>
    <p:sldLayoutId id="2147487906" r:id="rId10"/>
    <p:sldLayoutId id="21474879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66FF"/>
            </a:gs>
            <a:gs pos="100000">
              <a:srgbClr val="000099"/>
            </a:gs>
          </a:gsLst>
          <a:lin ang="54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25" tIns="45713" rIns="91425" bIns="45713" rtlCol="0" anchor="ctr">
            <a:normAutofit/>
          </a:bodyPr>
          <a:lstStyle/>
          <a:p>
            <a:r>
              <a:rPr lang="en-US"/>
              <a:t>Click to edit Master title style</a:t>
            </a:r>
            <a:endParaRPr lang="en-US" dirty="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45713" rIns="91425" bIns="45713"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4100" name="Picture 7" descr="SCI-logo-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1" name="Straight Connector 11"/>
          <p:cNvCxnSpPr>
            <a:cxnSpLocks noChangeShapeType="1"/>
          </p:cNvCxnSpPr>
          <p:nvPr/>
        </p:nvCxnSpPr>
        <p:spPr bwMode="auto">
          <a:xfrm>
            <a:off x="4572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rot="10800000">
            <a:off x="273050" y="758825"/>
            <a:ext cx="8550275" cy="0"/>
          </a:xfrm>
          <a:prstGeom prst="line">
            <a:avLst/>
          </a:prstGeom>
          <a:noFill/>
          <a:ln w="25400">
            <a:solidFill>
              <a:schemeClr val="bg1"/>
            </a:solidFill>
            <a:round/>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noFill/>
              </a14:hiddenFill>
            </a:ext>
          </a:extLst>
        </p:spPr>
      </p:cxnSp>
      <p:cxnSp>
        <p:nvCxnSpPr>
          <p:cNvPr id="4103" name="Straight Connector 16"/>
          <p:cNvCxnSpPr>
            <a:cxnSpLocks noChangeShapeType="1"/>
          </p:cNvCxnSpPr>
          <p:nvPr/>
        </p:nvCxnSpPr>
        <p:spPr bwMode="auto">
          <a:xfrm>
            <a:off x="5105400" y="6400800"/>
            <a:ext cx="3556000" cy="793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7673" r:id="rId1"/>
  </p:sldLayoutIdLst>
  <p:txStyles>
    <p:titleStyle>
      <a:lvl1pPr algn="l" defTabSz="911225" rtl="0" eaLnBrk="0" fontAlgn="base" hangingPunct="0">
        <a:spcBef>
          <a:spcPct val="0"/>
        </a:spcBef>
        <a:spcAft>
          <a:spcPct val="0"/>
        </a:spcAft>
        <a:defRPr sz="4000" kern="1200">
          <a:solidFill>
            <a:srgbClr val="FFFF00"/>
          </a:solidFill>
          <a:effectLst>
            <a:outerShdw blurRad="50800" dist="38100" dir="2700000" algn="tl" rotWithShape="0">
              <a:prstClr val="black">
                <a:alpha val="75000"/>
              </a:prstClr>
            </a:outerShdw>
          </a:effectLst>
          <a:latin typeface="Helvetica" pitchFamily="34" charset="0"/>
          <a:ea typeface="ＭＳ Ｐゴシック" charset="0"/>
          <a:cs typeface="ＭＳ Ｐゴシック" charset="0"/>
        </a:defRPr>
      </a:lvl1pPr>
      <a:lvl2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2pPr>
      <a:lvl3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3pPr>
      <a:lvl4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4pPr>
      <a:lvl5pPr algn="l" defTabSz="911225" rtl="0" eaLnBrk="0" fontAlgn="base" hangingPunct="0">
        <a:spcBef>
          <a:spcPct val="0"/>
        </a:spcBef>
        <a:spcAft>
          <a:spcPct val="0"/>
        </a:spcAft>
        <a:defRPr sz="4000">
          <a:solidFill>
            <a:srgbClr val="FFFF00"/>
          </a:solidFill>
          <a:latin typeface="Helvetica" charset="0"/>
          <a:ea typeface="ＭＳ Ｐゴシック" charset="0"/>
          <a:cs typeface="ＭＳ Ｐゴシック" charset="0"/>
        </a:defRPr>
      </a:lvl5pPr>
      <a:lvl6pPr marL="457154"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6pPr>
      <a:lvl7pPr marL="914306"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7pPr>
      <a:lvl8pPr marL="1371460"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8pPr>
      <a:lvl9pPr marL="1828613" algn="l" defTabSz="912720" rtl="0" fontAlgn="base">
        <a:spcBef>
          <a:spcPct val="0"/>
        </a:spcBef>
        <a:spcAft>
          <a:spcPct val="0"/>
        </a:spcAft>
        <a:defRPr sz="4000">
          <a:solidFill>
            <a:srgbClr val="FFFF00"/>
          </a:solidFill>
          <a:latin typeface="Helvetica"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defRPr sz="3200" kern="1200">
          <a:solidFill>
            <a:schemeClr val="bg1"/>
          </a:solidFill>
          <a:latin typeface="Helvetica" pitchFamily="34" charset="0"/>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rgbClr val="FFFF00"/>
          </a:solidFill>
          <a:latin typeface="Helvetica" pitchFamily="34" charset="0"/>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rgbClr val="FFFF00"/>
          </a:solidFill>
          <a:latin typeface="Helvetica" pitchFamily="34" charset="0"/>
          <a:ea typeface="ＭＳ Ｐゴシック" charset="0"/>
          <a:cs typeface="+mn-cs"/>
        </a:defRPr>
      </a:lvl3pPr>
      <a:lvl4pPr marL="15970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4pPr>
      <a:lvl5pPr marL="2054225" indent="-225425" algn="l" defTabSz="911225" rtl="0" eaLnBrk="0" fontAlgn="base" hangingPunct="0">
        <a:spcBef>
          <a:spcPct val="20000"/>
        </a:spcBef>
        <a:spcAft>
          <a:spcPct val="0"/>
        </a:spcAft>
        <a:buFont typeface="Arial" charset="0"/>
        <a:buChar char="•"/>
        <a:defRPr sz="2000" kern="1200">
          <a:solidFill>
            <a:srgbClr val="FFFF00"/>
          </a:solidFill>
          <a:latin typeface="Helvetica" pitchFamily="34" charset="0"/>
          <a:ea typeface="ＭＳ Ｐゴシック" charset="0"/>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35" tIns="45718" rIns="91435"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14"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40"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1"/>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4128166"/>
      </p:ext>
    </p:extLst>
  </p:cSld>
  <p:clrMap bg1="lt1" tx1="dk1" bg2="lt2" tx2="dk2" accent1="accent1" accent2="accent2" accent3="accent3" accent4="accent4" accent5="accent5" accent6="accent6" hlink="hlink" folHlink="folHlink"/>
  <p:sldLayoutIdLst>
    <p:sldLayoutId id="2147487909" r:id="rId1"/>
    <p:sldLayoutId id="2147487910" r:id="rId2"/>
    <p:sldLayoutId id="2147487911" r:id="rId3"/>
    <p:sldLayoutId id="2147487912" r:id="rId4"/>
    <p:sldLayoutId id="2147487913" r:id="rId5"/>
    <p:sldLayoutId id="2147487914" r:id="rId6"/>
    <p:sldLayoutId id="2147487915" r:id="rId7"/>
    <p:sldLayoutId id="2147487916" r:id="rId8"/>
    <p:sldLayoutId id="2147487917" r:id="rId9"/>
    <p:sldLayoutId id="2147487918" r:id="rId10"/>
    <p:sldLayoutId id="2147487919" r:id="rId11"/>
    <p:sldLayoutId id="2147487920" r:id="rId12"/>
  </p:sldLayoutIdLst>
  <p:txStyles>
    <p:titleStyle>
      <a:lvl1pPr algn="l" defTabSz="914353"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882" indent="-342882" algn="l" defTabSz="914353"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12" indent="-285736" algn="l" defTabSz="914353"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2942" indent="-228588" algn="l" defTabSz="914353"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118"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295" indent="-228588" algn="l" defTabSz="914353"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6483EE5C-6657-2B45-9AFE-A29B123596D0}"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063A268D-529C-1E4D-9891-4AD54D3EFBE1}"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556955376"/>
      </p:ext>
    </p:extLst>
  </p:cSld>
  <p:clrMap bg1="lt1" tx1="dk1" bg2="lt2" tx2="dk2" accent1="accent1" accent2="accent2" accent3="accent3" accent4="accent4" accent5="accent5" accent6="accent6" hlink="hlink" folHlink="folHlink"/>
  <p:sldLayoutIdLst>
    <p:sldLayoutId id="2147487922" r:id="rId1"/>
    <p:sldLayoutId id="2147487923" r:id="rId2"/>
    <p:sldLayoutId id="2147487924" r:id="rId3"/>
    <p:sldLayoutId id="2147487925" r:id="rId4"/>
    <p:sldLayoutId id="2147487926" r:id="rId5"/>
    <p:sldLayoutId id="2147487927" r:id="rId6"/>
    <p:sldLayoutId id="2147487928" r:id="rId7"/>
    <p:sldLayoutId id="2147487929" r:id="rId8"/>
    <p:sldLayoutId id="2147487930" r:id="rId9"/>
    <p:sldLayoutId id="2147487931" r:id="rId10"/>
    <p:sldLayoutId id="2147487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12"/>
          <a:stretch>
            <a:fillRect/>
          </a:stretch>
        </p:blipFill>
        <p:spPr>
          <a:xfrm>
            <a:off x="0" y="0"/>
            <a:ext cx="9144000" cy="6858001"/>
          </a:xfrm>
          <a:prstGeom prst="rect">
            <a:avLst/>
          </a:prstGeom>
          <a:ln w="12700">
            <a:miter lim="400000"/>
          </a:ln>
        </p:spPr>
      </p:pic>
      <p:pic>
        <p:nvPicPr>
          <p:cNvPr id="3" name="image2.png"/>
          <p:cNvPicPr>
            <a:picLocks noChangeAspect="1"/>
          </p:cNvPicPr>
          <p:nvPr/>
        </p:nvPicPr>
        <p:blipFill>
          <a:blip r:embed="rId13"/>
          <a:stretch>
            <a:fillRect/>
          </a:stretch>
        </p:blipFill>
        <p:spPr>
          <a:xfrm>
            <a:off x="0" y="6381328"/>
            <a:ext cx="9144000" cy="648072"/>
          </a:xfrm>
          <a:prstGeom prst="rect">
            <a:avLst/>
          </a:prstGeom>
          <a:ln w="12700">
            <a:miter lim="400000"/>
          </a:ln>
        </p:spPr>
      </p:pic>
      <p:sp>
        <p:nvSpPr>
          <p:cNvPr id="4" name="Shape 4"/>
          <p:cNvSpPr/>
          <p:nvPr/>
        </p:nvSpPr>
        <p:spPr>
          <a:xfrm>
            <a:off x="349250" y="6411913"/>
            <a:ext cx="8340329" cy="3245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910796" eaLnBrk="1" fontAlgn="auto">
              <a:spcBef>
                <a:spcPts val="0"/>
              </a:spcBef>
              <a:spcAft>
                <a:spcPts val="0"/>
              </a:spcAft>
              <a:buClr>
                <a:srgbClr val="FFFFFF"/>
              </a:buClr>
              <a:tabLst>
                <a:tab pos="8331102" algn="r"/>
              </a:tabLst>
              <a:defRPr sz="2400">
                <a:uFill>
                  <a:solidFill>
                    <a:srgbClr val="000000"/>
                  </a:solidFill>
                </a:uFill>
                <a:latin typeface="Verdana"/>
                <a:ea typeface="Verdana"/>
                <a:cs typeface="Verdana"/>
                <a:sym typeface="Verdana"/>
              </a:defRPr>
            </a:pPr>
            <a:r>
              <a:rPr sz="1125" b="1" kern="0">
                <a:solidFill>
                  <a:srgbClr val="FFFFFF"/>
                </a:solidFill>
                <a:uFill>
                  <a:solidFill>
                    <a:srgbClr val="FFFFFF"/>
                  </a:solidFill>
                </a:uFill>
                <a:latin typeface="Verdana"/>
                <a:ea typeface="Verdana"/>
                <a:cs typeface="Verdana"/>
                <a:sym typeface="Verdana"/>
              </a:rPr>
              <a:t>Electrocardiographic imaging	Matthijs Cluitmans</a:t>
            </a:r>
          </a:p>
          <a:p>
            <a:pPr algn="r" defTabSz="910796" eaLnBrk="1" fontAlgn="auto">
              <a:spcBef>
                <a:spcPts val="0"/>
              </a:spcBef>
              <a:spcAft>
                <a:spcPts val="0"/>
              </a:spcAft>
              <a:buClr>
                <a:srgbClr val="FFFFFF"/>
              </a:buClr>
              <a:tabLst>
                <a:tab pos="8331102" algn="r"/>
              </a:tabLst>
              <a:defRPr sz="2400">
                <a:uFill>
                  <a:solidFill>
                    <a:srgbClr val="000000"/>
                  </a:solidFill>
                </a:uFill>
                <a:latin typeface="Verdana"/>
                <a:ea typeface="Verdana"/>
                <a:cs typeface="Verdana"/>
                <a:sym typeface="Verdana"/>
              </a:defRPr>
            </a:pPr>
            <a:r>
              <a:rPr sz="984" kern="0">
                <a:solidFill>
                  <a:srgbClr val="FFFFFF"/>
                </a:solidFill>
                <a:uFill>
                  <a:solidFill>
                    <a:srgbClr val="FFFFFF"/>
                  </a:solidFill>
                </a:uFill>
                <a:latin typeface="Verdana"/>
                <a:ea typeface="Verdana"/>
                <a:cs typeface="Verdana"/>
                <a:sym typeface="Verdana"/>
              </a:rPr>
              <a:t>http://matthijs.cluitmans.net/academic</a:t>
            </a:r>
          </a:p>
        </p:txBody>
      </p:sp>
      <p:sp>
        <p:nvSpPr>
          <p:cNvPr id="5" name="Shape 5"/>
          <p:cNvSpPr/>
          <p:nvPr/>
        </p:nvSpPr>
        <p:spPr>
          <a:xfrm>
            <a:off x="4427538" y="549275"/>
            <a:ext cx="4260851" cy="358775"/>
          </a:xfrm>
          <a:prstGeom prst="rect">
            <a:avLst/>
          </a:prstGeom>
          <a:solidFill>
            <a:srgbClr val="FFFFFF"/>
          </a:solidFill>
          <a:ln>
            <a:solidFill>
              <a:srgbClr val="FFFFFF"/>
            </a:solidFill>
          </a:ln>
        </p:spPr>
        <p:txBody>
          <a:bodyPr lIns="26789" tIns="26789" rIns="26789" bIns="26789"/>
          <a:lstStyle/>
          <a:p>
            <a:pPr defTabSz="910796" eaLnBrk="1" fontAlgn="auto">
              <a:spcBef>
                <a:spcPts val="0"/>
              </a:spcBef>
              <a:spcAft>
                <a:spcPts val="0"/>
              </a:spcAft>
              <a:buClr>
                <a:srgbClr val="00274E"/>
              </a:buClr>
              <a:defRPr sz="4400">
                <a:solidFill>
                  <a:srgbClr val="00274E"/>
                </a:solidFill>
                <a:uFill>
                  <a:solidFill>
                    <a:srgbClr val="00274E"/>
                  </a:solidFill>
                </a:uFill>
                <a:latin typeface="Verdana"/>
                <a:ea typeface="Verdana"/>
                <a:cs typeface="Verdana"/>
                <a:sym typeface="Verdana"/>
              </a:defRPr>
            </a:pPr>
            <a:endParaRPr sz="3094" kern="0">
              <a:solidFill>
                <a:srgbClr val="00274E"/>
              </a:solidFill>
              <a:uFill>
                <a:solidFill>
                  <a:srgbClr val="00274E"/>
                </a:solidFill>
              </a:uFill>
              <a:latin typeface="Verdana"/>
              <a:ea typeface="Verdana"/>
              <a:cs typeface="Verdana"/>
              <a:sym typeface="Verdana"/>
            </a:endParaRPr>
          </a:p>
        </p:txBody>
      </p:sp>
      <p:sp>
        <p:nvSpPr>
          <p:cNvPr id="6" name="Shape 6"/>
          <p:cNvSpPr>
            <a:spLocks noGrp="1"/>
          </p:cNvSpPr>
          <p:nvPr>
            <p:ph type="title"/>
          </p:nvPr>
        </p:nvSpPr>
        <p:spPr>
          <a:xfrm>
            <a:off x="349250" y="549275"/>
            <a:ext cx="8337551" cy="7590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Title Text</a:t>
            </a:r>
          </a:p>
        </p:txBody>
      </p:sp>
      <p:sp>
        <p:nvSpPr>
          <p:cNvPr id="7" name="Shape 7"/>
          <p:cNvSpPr>
            <a:spLocks noGrp="1"/>
          </p:cNvSpPr>
          <p:nvPr>
            <p:ph type="body" idx="1"/>
          </p:nvPr>
        </p:nvSpPr>
        <p:spPr>
          <a:xfrm>
            <a:off x="349250" y="1412874"/>
            <a:ext cx="8337551" cy="54451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42950" indent="-285750">
              <a:spcBef>
                <a:spcPts val="600"/>
              </a:spcBef>
              <a:buChar char="–"/>
              <a:defRPr sz="2800"/>
            </a:lvl2pPr>
            <a:lvl3pPr marL="1143000" indent="-228600">
              <a:spcBef>
                <a:spcPts val="600"/>
              </a:spcBef>
              <a:defRPr sz="2400"/>
            </a:lvl3pPr>
            <a:lvl4pPr marL="1562100" indent="-228600">
              <a:spcBef>
                <a:spcPts val="500"/>
              </a:spcBef>
              <a:buChar char="–"/>
              <a:defRPr sz="2200"/>
            </a:lvl4pPr>
            <a:lvl5pPr marL="1981200" indent="-228600">
              <a:spcBef>
                <a:spcPts val="500"/>
              </a:spcBef>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8334140" y="6482953"/>
            <a:ext cx="352661" cy="275717"/>
          </a:xfrm>
          <a:prstGeom prst="rect">
            <a:avLst/>
          </a:prstGeom>
          <a:ln w="12700">
            <a:miter lim="400000"/>
          </a:ln>
        </p:spPr>
        <p:txBody>
          <a:bodyPr wrap="none" lIns="50800" tIns="50800" rIns="50800" bIns="50800">
            <a:spAutoFit/>
          </a:bodyPr>
          <a:lstStyle>
            <a:lvl1pPr algn="r" defTabSz="910796">
              <a:defRPr sz="1125">
                <a:uFill>
                  <a:solidFill>
                    <a:srgbClr val="000000"/>
                  </a:solidFill>
                </a:uFill>
                <a:latin typeface="Verdana"/>
                <a:ea typeface="Verdana"/>
                <a:cs typeface="Verdana"/>
                <a:sym typeface="Verdana"/>
              </a:defRPr>
            </a:lvl1pPr>
          </a:lstStyle>
          <a:p>
            <a:pPr eaLnBrk="1" fontAlgn="auto">
              <a:spcBef>
                <a:spcPts val="0"/>
              </a:spcBef>
              <a:spcAft>
                <a:spcPts val="0"/>
              </a:spcAft>
            </a:pPr>
            <a:fld id="{86CB4B4D-7CA3-9044-876B-883B54F8677D}" type="slidenum">
              <a:rPr lang="uk-UA" kern="0" smtClean="0">
                <a:solidFill>
                  <a:srgbClr val="000000"/>
                </a:solidFill>
              </a:rPr>
              <a:pPr eaLnBrk="1" fontAlgn="auto">
                <a:spcBef>
                  <a:spcPts val="0"/>
                </a:spcBef>
                <a:spcAft>
                  <a:spcPts val="0"/>
                </a:spcAft>
              </a:pPr>
              <a:t>‹#›</a:t>
            </a:fld>
            <a:endParaRPr lang="uk-UA" kern="0">
              <a:solidFill>
                <a:srgbClr val="000000"/>
              </a:solidFill>
            </a:endParaRPr>
          </a:p>
        </p:txBody>
      </p:sp>
    </p:spTree>
    <p:extLst>
      <p:ext uri="{BB962C8B-B14F-4D97-AF65-F5344CB8AC3E}">
        <p14:creationId xmlns:p14="http://schemas.microsoft.com/office/powerpoint/2010/main" val="548250145"/>
      </p:ext>
    </p:extLst>
  </p:cSld>
  <p:clrMap bg1="lt1" tx1="dk1" bg2="lt2" tx2="dk2" accent1="accent1" accent2="accent2" accent3="accent3" accent4="accent4" accent5="accent5" accent6="accent6" hlink="hlink" folHlink="folHlink"/>
  <p:sldLayoutIdLst>
    <p:sldLayoutId id="2147487934" r:id="rId1"/>
    <p:sldLayoutId id="2147487935" r:id="rId2"/>
    <p:sldLayoutId id="2147487936" r:id="rId3"/>
    <p:sldLayoutId id="2147487937" r:id="rId4"/>
    <p:sldLayoutId id="2147487938" r:id="rId5"/>
    <p:sldLayoutId id="2147487939" r:id="rId6"/>
    <p:sldLayoutId id="2147487940" r:id="rId7"/>
    <p:sldLayoutId id="2147487941" r:id="rId8"/>
    <p:sldLayoutId id="2147487942" r:id="rId9"/>
    <p:sldLayoutId id="2147487979" r:id="rId10"/>
  </p:sldLayoutIdLst>
  <p:transition spd="med"/>
  <p:txStyles>
    <p:titleStyle>
      <a:lvl1pPr marL="0" marR="0" indent="0"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1pPr>
      <a:lvl2pPr marL="0" marR="0" indent="160729"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2pPr>
      <a:lvl3pPr marL="0" marR="0" indent="321457"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3pPr>
      <a:lvl4pPr marL="0" marR="0" indent="482186"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4pPr>
      <a:lvl5pPr marL="0" marR="0" indent="642915"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5pPr>
      <a:lvl6pPr marL="0" marR="0" indent="803643"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6pPr>
      <a:lvl7pPr marL="0" marR="0" indent="964372"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7pPr>
      <a:lvl8pPr marL="0" marR="0" indent="1125101"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8pPr>
      <a:lvl9pPr marL="0" marR="0" indent="1285829" algn="l" defTabSz="910796" latinLnBrk="0">
        <a:lnSpc>
          <a:spcPct val="100000"/>
        </a:lnSpc>
        <a:spcBef>
          <a:spcPts val="0"/>
        </a:spcBef>
        <a:spcAft>
          <a:spcPts val="0"/>
        </a:spcAft>
        <a:buClrTx/>
        <a:buSzTx/>
        <a:buFontTx/>
        <a:buNone/>
        <a:tabLst/>
        <a:defRPr sz="2391" b="1" i="0" u="none" strike="noStrike" cap="none" spc="0" baseline="0">
          <a:ln>
            <a:noFill/>
          </a:ln>
          <a:solidFill>
            <a:srgbClr val="00274E"/>
          </a:solidFill>
          <a:uFill>
            <a:solidFill>
              <a:srgbClr val="00274E"/>
            </a:solidFill>
          </a:uFill>
          <a:latin typeface="Verdana"/>
          <a:ea typeface="Verdana"/>
          <a:cs typeface="Verdana"/>
          <a:sym typeface="Verdana"/>
        </a:defRPr>
      </a:lvl9pPr>
    </p:titleStyle>
    <p:bodyStyle>
      <a:lvl1pPr marL="241093" marR="0" indent="-241093"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1pPr>
      <a:lvl2pPr marL="565420" marR="0" indent="-243963"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2pPr>
      <a:lvl3pPr marL="870614" marR="0" indent="-227699"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3pPr>
      <a:lvl4pPr marL="1185982" marR="0" indent="-248398"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4pPr>
      <a:lvl5pPr marL="1480651" marR="0" indent="-248398"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5pPr>
      <a:lvl6pPr marL="2344365" marR="0" indent="-620997"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6pPr>
      <a:lvl7pPr marL="2594388" marR="0" indent="-620997"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7pPr>
      <a:lvl8pPr marL="2844410" marR="0" indent="-620997"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8pPr>
      <a:lvl9pPr marL="3094432" marR="0" indent="-620997" algn="l" defTabSz="910796" rtl="0" latinLnBrk="0">
        <a:lnSpc>
          <a:spcPct val="100000"/>
        </a:lnSpc>
        <a:spcBef>
          <a:spcPts val="562"/>
        </a:spcBef>
        <a:spcAft>
          <a:spcPts val="0"/>
        </a:spcAft>
        <a:buClr>
          <a:srgbClr val="00274E"/>
        </a:buClr>
        <a:buSzPct val="100000"/>
        <a:buFontTx/>
        <a:buChar char="•"/>
        <a:tabLst/>
        <a:defRPr sz="2391" b="0" i="0" u="none" strike="noStrike" cap="none" spc="0" baseline="0">
          <a:ln>
            <a:noFill/>
          </a:ln>
          <a:solidFill>
            <a:srgbClr val="00274E"/>
          </a:solidFill>
          <a:uFill>
            <a:solidFill>
              <a:srgbClr val="00274E"/>
            </a:solidFill>
          </a:uFill>
          <a:latin typeface="Verdana"/>
          <a:ea typeface="Verdana"/>
          <a:cs typeface="Verdana"/>
          <a:sym typeface="Verdana"/>
        </a:defRPr>
      </a:lvl9pPr>
    </p:bodyStyle>
    <p:otherStyle>
      <a:lvl1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1pPr>
      <a:lvl2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2pPr>
      <a:lvl3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3pPr>
      <a:lvl4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4pPr>
      <a:lvl5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5pPr>
      <a:lvl6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6pPr>
      <a:lvl7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7pPr>
      <a:lvl8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8pPr>
      <a:lvl9pPr marL="0" marR="0" indent="0" algn="r" defTabSz="910796" latinLnBrk="0">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Verdana"/>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CCFE27D2-664A-C845-A5E4-23D515B66856}" type="datetimeFigureOut">
              <a:rPr lang="en-US" smtClean="0">
                <a:solidFill>
                  <a:prstClr val="black">
                    <a:tint val="75000"/>
                  </a:prstClr>
                </a:solidFill>
                <a:latin typeface="Calibri"/>
                <a:ea typeface=""/>
              </a:rPr>
              <a:pPr defTabSz="457200" eaLnBrk="1" fontAlgn="auto" hangingPunct="1">
                <a:spcBef>
                  <a:spcPts val="0"/>
                </a:spcBef>
                <a:spcAft>
                  <a:spcPts val="0"/>
                </a:spcAft>
              </a:pPr>
              <a:t>5/16/23</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C05D47BD-B186-D148-920F-B2999FCB2341}" type="slidenum">
              <a:rPr lang="en-US" smtClean="0">
                <a:solidFill>
                  <a:prstClr val="black">
                    <a:tint val="75000"/>
                  </a:prstClr>
                </a:solidFill>
                <a:latin typeface="Calibri"/>
                <a:ea typeface=""/>
              </a:rPr>
              <a:pPr defTabSz="4572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630457983"/>
      </p:ext>
    </p:extLst>
  </p:cSld>
  <p:clrMap bg1="lt1" tx1="dk1" bg2="lt2" tx2="dk2" accent1="accent1" accent2="accent2" accent3="accent3" accent4="accent4" accent5="accent5" accent6="accent6" hlink="hlink" folHlink="folHlink"/>
  <p:sldLayoutIdLst>
    <p:sldLayoutId id="2147487944" r:id="rId1"/>
    <p:sldLayoutId id="2147487945" r:id="rId2"/>
    <p:sldLayoutId id="2147487946" r:id="rId3"/>
    <p:sldLayoutId id="2147487947" r:id="rId4"/>
    <p:sldLayoutId id="2147487948" r:id="rId5"/>
    <p:sldLayoutId id="2147487949" r:id="rId6"/>
    <p:sldLayoutId id="2147487950" r:id="rId7"/>
    <p:sldLayoutId id="2147487951" r:id="rId8"/>
    <p:sldLayoutId id="2147487952" r:id="rId9"/>
    <p:sldLayoutId id="2147487953" r:id="rId10"/>
    <p:sldLayoutId id="21474879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F188C678-17E6-46F1-B5EF-262D7A74330F}" type="datetimeFigureOut">
              <a:rPr lang="en-US" smtClean="0">
                <a:solidFill>
                  <a:prstClr val="black">
                    <a:tint val="75000"/>
                  </a:prstClr>
                </a:solidFill>
                <a:latin typeface="Calibri" panose="020F0502020204030204"/>
                <a:ea typeface=""/>
              </a:rPr>
              <a:pPr defTabSz="685800" eaLnBrk="1" fontAlgn="auto" hangingPunct="1">
                <a:spcBef>
                  <a:spcPts val="0"/>
                </a:spcBef>
                <a:spcAft>
                  <a:spcPts val="0"/>
                </a:spcAft>
              </a:pPr>
              <a:t>5/16/23</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3D70B3A1-1C21-4781-81B0-23FE9FD82983}" type="slidenum">
              <a:rPr lang="en-US" smtClean="0">
                <a:solidFill>
                  <a:prstClr val="black">
                    <a:tint val="75000"/>
                  </a:prstClr>
                </a:solidFill>
                <a:latin typeface="Calibri" panose="020F0502020204030204"/>
                <a:ea typeface=""/>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1428238678"/>
      </p:ext>
    </p:extLst>
  </p:cSld>
  <p:clrMap bg1="lt1" tx1="dk1" bg2="lt2" tx2="dk2" accent1="accent1" accent2="accent2" accent3="accent3" accent4="accent4" accent5="accent5" accent6="accent6" hlink="hlink" folHlink="folHlink"/>
  <p:sldLayoutIdLst>
    <p:sldLayoutId id="2147487956" r:id="rId1"/>
    <p:sldLayoutId id="2147487957" r:id="rId2"/>
    <p:sldLayoutId id="2147487958" r:id="rId3"/>
    <p:sldLayoutId id="2147487959" r:id="rId4"/>
    <p:sldLayoutId id="2147487960" r:id="rId5"/>
    <p:sldLayoutId id="2147487961" r:id="rId6"/>
    <p:sldLayoutId id="2147487962" r:id="rId7"/>
    <p:sldLayoutId id="2147487963" r:id="rId8"/>
    <p:sldLayoutId id="2147487964" r:id="rId9"/>
    <p:sldLayoutId id="2147487965" r:id="rId10"/>
    <p:sldLayoutId id="2147487966" r:id="rId11"/>
    <p:sldLayoutId id="2147488006" r:id="rId12"/>
    <p:sldLayoutId id="214748802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amma/>
                <a:shade val="0"/>
                <a:invGamma/>
              </a:schemeClr>
            </a:gs>
            <a:gs pos="100000">
              <a:schemeClr val="bg2"/>
            </a:gs>
          </a:gsLst>
          <a:lin ang="54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0"/>
            <a:ext cx="8229600" cy="1371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200" y="1981200"/>
            <a:ext cx="82296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6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smtClean="0">
                <a:effectLst>
                  <a:outerShdw blurRad="38100" dist="38100" dir="2700000" algn="tl">
                    <a:srgbClr val="000000"/>
                  </a:outerShdw>
                </a:effectLst>
                <a:latin typeface="Arial" charset="0"/>
                <a:cs typeface="+mn-cs"/>
              </a:defRPr>
            </a:lvl1pPr>
          </a:lstStyle>
          <a:p>
            <a:pPr defTabSz="914400">
              <a:defRPr/>
            </a:pPr>
            <a:endParaRPr lang="en-US">
              <a:solidFill>
                <a:srgbClr val="FFFFFF"/>
              </a:solidFill>
              <a:ea typeface="ＭＳ Ｐゴシック" charset="0"/>
            </a:endParaRPr>
          </a:p>
        </p:txBody>
      </p:sp>
      <p:sp>
        <p:nvSpPr>
          <p:cNvPr id="880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smtClean="0">
                <a:effectLst>
                  <a:outerShdw blurRad="38100" dist="38100" dir="2700000" algn="tl">
                    <a:srgbClr val="000000"/>
                  </a:outerShdw>
                </a:effectLst>
                <a:latin typeface="Arial" charset="0"/>
                <a:cs typeface="+mn-cs"/>
              </a:defRPr>
            </a:lvl1pPr>
          </a:lstStyle>
          <a:p>
            <a:pPr defTabSz="914400">
              <a:defRPr/>
            </a:pPr>
            <a:endParaRPr lang="en-US">
              <a:solidFill>
                <a:srgbClr val="FFFFFF"/>
              </a:solidFill>
              <a:ea typeface="ＭＳ Ｐゴシック" charset="0"/>
            </a:endParaRPr>
          </a:p>
        </p:txBody>
      </p:sp>
      <p:sp>
        <p:nvSpPr>
          <p:cNvPr id="880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smtClean="0">
                <a:effectLst>
                  <a:outerShdw blurRad="38100" dist="38100" dir="2700000" algn="tl">
                    <a:srgbClr val="000000"/>
                  </a:outerShdw>
                </a:effectLst>
                <a:latin typeface="Arial" charset="0"/>
                <a:cs typeface="+mn-cs"/>
              </a:defRPr>
            </a:lvl1pPr>
          </a:lstStyle>
          <a:p>
            <a:pPr defTabSz="914400">
              <a:defRPr/>
            </a:pPr>
            <a:fld id="{A10CF5A9-A599-7246-9507-19A909040AE3}" type="slidenum">
              <a:rPr lang="en-US">
                <a:solidFill>
                  <a:srgbClr val="FFFFFF"/>
                </a:solidFill>
                <a:ea typeface="ＭＳ Ｐゴシック" charset="0"/>
              </a:rPr>
              <a:pPr defTabSz="914400">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412199024"/>
      </p:ext>
    </p:extLst>
  </p:cSld>
  <p:clrMap bg1="dk2" tx1="lt1" bg2="dk1" tx2="lt2" accent1="accent1" accent2="accent2" accent3="accent3" accent4="accent4" accent5="accent5" accent6="accent6" hlink="hlink" folHlink="folHlink"/>
  <p:sldLayoutIdLst>
    <p:sldLayoutId id="2147487968" r:id="rId1"/>
    <p:sldLayoutId id="2147487969" r:id="rId2"/>
    <p:sldLayoutId id="2147487970" r:id="rId3"/>
    <p:sldLayoutId id="2147487971" r:id="rId4"/>
    <p:sldLayoutId id="2147487972" r:id="rId5"/>
    <p:sldLayoutId id="2147487973" r:id="rId6"/>
    <p:sldLayoutId id="2147487974" r:id="rId7"/>
    <p:sldLayoutId id="2147487975" r:id="rId8"/>
    <p:sldLayoutId id="2147487976" r:id="rId9"/>
    <p:sldLayoutId id="2147487977" r:id="rId10"/>
    <p:sldLayoutId id="214748797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59" y="274722"/>
            <a:ext cx="8230673" cy="114335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59" y="1600696"/>
            <a:ext cx="8230673" cy="452736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4536" y="6425518"/>
            <a:ext cx="233395" cy="230832"/>
          </a:xfrm>
          <a:prstGeom prst="rect">
            <a:avLst/>
          </a:prstGeom>
          <a:ln w="12700">
            <a:miter lim="400000"/>
          </a:ln>
        </p:spPr>
        <p:txBody>
          <a:bodyPr wrap="none" lIns="45719" rIns="45719" anchor="ctr">
            <a:spAutoFit/>
          </a:bodyPr>
          <a:lstStyle>
            <a:lvl1pPr algn="r" defTabSz="685892">
              <a:defRPr sz="900">
                <a:solidFill>
                  <a:srgbClr val="888888"/>
                </a:solidFill>
              </a:defRPr>
            </a:lvl1pPr>
          </a:lstStyle>
          <a:p>
            <a:pPr eaLnBrk="1" fontAlgn="auto">
              <a:spcBef>
                <a:spcPts val="0"/>
              </a:spcBef>
              <a:spcAft>
                <a:spcPts val="0"/>
              </a:spcAft>
            </a:pPr>
            <a:fld id="{86CB4B4D-7CA3-9044-876B-883B54F8677D}" type="slidenum">
              <a:rPr lang="uk-UA" b="1" kern="0" smtClean="0">
                <a:latin typeface="Helvetica"/>
                <a:ea typeface="Helvetica"/>
                <a:cs typeface="Helvetica"/>
                <a:sym typeface="Helvetica"/>
              </a:rPr>
              <a:pPr eaLnBrk="1" fontAlgn="auto">
                <a:spcBef>
                  <a:spcPts val="0"/>
                </a:spcBef>
                <a:spcAft>
                  <a:spcPts val="0"/>
                </a:spcAft>
              </a:pPr>
              <a:t>‹#›</a:t>
            </a:fld>
            <a:endParaRPr lang="uk-UA" b="1" kern="0">
              <a:latin typeface="Helvetica"/>
              <a:ea typeface="Helvetica"/>
              <a:cs typeface="Helvetica"/>
              <a:sym typeface="Helvetica"/>
            </a:endParaRPr>
          </a:p>
        </p:txBody>
      </p:sp>
    </p:spTree>
    <p:extLst>
      <p:ext uri="{BB962C8B-B14F-4D97-AF65-F5344CB8AC3E}">
        <p14:creationId xmlns:p14="http://schemas.microsoft.com/office/powerpoint/2010/main" val="1901662026"/>
      </p:ext>
    </p:extLst>
  </p:cSld>
  <p:clrMap bg1="lt1" tx1="dk1" bg2="lt2" tx2="dk2" accent1="accent1" accent2="accent2" accent3="accent3" accent4="accent4" accent5="accent5" accent6="accent6" hlink="hlink" folHlink="folHlink"/>
  <p:sldLayoutIdLst>
    <p:sldLayoutId id="2147487981" r:id="rId1"/>
    <p:sldLayoutId id="2147487982" r:id="rId2"/>
    <p:sldLayoutId id="2147487983" r:id="rId3"/>
    <p:sldLayoutId id="2147487984" r:id="rId4"/>
    <p:sldLayoutId id="2147487985" r:id="rId5"/>
    <p:sldLayoutId id="2147487986" r:id="rId6"/>
    <p:sldLayoutId id="2147487987" r:id="rId7"/>
    <p:sldLayoutId id="2147487988" r:id="rId8"/>
    <p:sldLayoutId id="2147487989" r:id="rId9"/>
    <p:sldLayoutId id="2147487990" r:id="rId10"/>
    <p:sldLayoutId id="2147487991" r:id="rId11"/>
  </p:sldLayoutIdLst>
  <p:transition spd="med"/>
  <p:txStyles>
    <p:titleStyle>
      <a:lvl1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1pPr>
      <a:lvl2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2pPr>
      <a:lvl3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3pPr>
      <a:lvl4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4pPr>
      <a:lvl5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5pPr>
      <a:lvl6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6pPr>
      <a:lvl7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7pPr>
      <a:lvl8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8pPr>
      <a:lvl9pPr marL="0" marR="0" indent="0" algn="l" defTabSz="685892" latinLnBrk="0">
        <a:lnSpc>
          <a:spcPct val="100000"/>
        </a:lnSpc>
        <a:spcBef>
          <a:spcPts val="0"/>
        </a:spcBef>
        <a:spcAft>
          <a:spcPts val="0"/>
        </a:spcAft>
        <a:buClrTx/>
        <a:buSzTx/>
        <a:buFontTx/>
        <a:buNone/>
        <a:tabLst/>
        <a:defRPr sz="3300" b="1" i="0" u="none" strike="noStrike" cap="none" spc="0" baseline="0">
          <a:ln>
            <a:noFill/>
          </a:ln>
          <a:solidFill>
            <a:srgbClr val="000000"/>
          </a:solidFill>
          <a:uFillTx/>
          <a:latin typeface="Vollkorn Bold"/>
          <a:ea typeface="Vollkorn Bold"/>
          <a:cs typeface="Vollkorn Bold"/>
          <a:sym typeface="Vollkorn Bold"/>
        </a:defRPr>
      </a:lvl9pPr>
    </p:titleStyle>
    <p:bodyStyle>
      <a:lvl1pPr marL="0" marR="0" indent="0" algn="l" defTabSz="685892" rtl="0" latinLnBrk="0">
        <a:lnSpc>
          <a:spcPct val="100000"/>
        </a:lnSpc>
        <a:spcBef>
          <a:spcPts val="575"/>
        </a:spcBef>
        <a:spcAft>
          <a:spcPts val="0"/>
        </a:spcAft>
        <a:buClrTx/>
        <a:buSzTx/>
        <a:buFontTx/>
        <a:buNone/>
        <a:tabLst/>
        <a:defRPr sz="2400" b="1" i="0" u="none" strike="noStrike" cap="none" spc="0" baseline="0">
          <a:ln>
            <a:noFill/>
          </a:ln>
          <a:solidFill>
            <a:srgbClr val="000000"/>
          </a:solidFill>
          <a:uFillTx/>
          <a:latin typeface="+mj-lt"/>
          <a:ea typeface="+mj-ea"/>
          <a:cs typeface="+mj-cs"/>
          <a:sym typeface="Helvetica"/>
        </a:defRPr>
      </a:lvl1pPr>
      <a:lvl2pPr marL="0" marR="0" indent="136941" algn="l" defTabSz="685892" rtl="0" latinLnBrk="0">
        <a:lnSpc>
          <a:spcPct val="100000"/>
        </a:lnSpc>
        <a:spcBef>
          <a:spcPts val="575"/>
        </a:spcBef>
        <a:spcAft>
          <a:spcPts val="0"/>
        </a:spcAft>
        <a:buClrTx/>
        <a:buSzTx/>
        <a:buFontTx/>
        <a:buNone/>
        <a:tabLst/>
        <a:defRPr sz="2400" b="1" i="0" u="none" strike="noStrike" cap="none" spc="0" baseline="0">
          <a:ln>
            <a:noFill/>
          </a:ln>
          <a:solidFill>
            <a:srgbClr val="000000"/>
          </a:solidFill>
          <a:uFillTx/>
          <a:latin typeface="+mj-lt"/>
          <a:ea typeface="+mj-ea"/>
          <a:cs typeface="+mj-cs"/>
          <a:sym typeface="Helvetica"/>
        </a:defRPr>
      </a:lvl2pPr>
      <a:lvl3pPr marL="0" marR="0" indent="269117" algn="l" defTabSz="685892" rtl="0" latinLnBrk="0">
        <a:lnSpc>
          <a:spcPct val="100000"/>
        </a:lnSpc>
        <a:spcBef>
          <a:spcPts val="575"/>
        </a:spcBef>
        <a:spcAft>
          <a:spcPts val="0"/>
        </a:spcAft>
        <a:buClrTx/>
        <a:buSzTx/>
        <a:buFontTx/>
        <a:buNone/>
        <a:tabLst/>
        <a:defRPr sz="2400" b="1" i="0" u="none" strike="noStrike" cap="none" spc="0" baseline="0">
          <a:ln>
            <a:noFill/>
          </a:ln>
          <a:solidFill>
            <a:srgbClr val="000000"/>
          </a:solidFill>
          <a:uFillTx/>
          <a:latin typeface="+mj-lt"/>
          <a:ea typeface="+mj-ea"/>
          <a:cs typeface="+mj-cs"/>
          <a:sym typeface="Helvetica"/>
        </a:defRPr>
      </a:lvl3pPr>
      <a:lvl4pPr marL="0" marR="0" indent="466787" algn="l" defTabSz="685892" rtl="0" latinLnBrk="0">
        <a:lnSpc>
          <a:spcPct val="100000"/>
        </a:lnSpc>
        <a:spcBef>
          <a:spcPts val="575"/>
        </a:spcBef>
        <a:spcAft>
          <a:spcPts val="0"/>
        </a:spcAft>
        <a:buClrTx/>
        <a:buSzTx/>
        <a:buFontTx/>
        <a:buNone/>
        <a:tabLst/>
        <a:defRPr sz="2400" b="1" i="0" u="none" strike="noStrike" cap="none" spc="0" baseline="0">
          <a:ln>
            <a:noFill/>
          </a:ln>
          <a:solidFill>
            <a:srgbClr val="000000"/>
          </a:solidFill>
          <a:uFillTx/>
          <a:latin typeface="+mj-lt"/>
          <a:ea typeface="+mj-ea"/>
          <a:cs typeface="+mj-cs"/>
          <a:sym typeface="Helvetica"/>
        </a:defRPr>
      </a:lvl4pPr>
      <a:lvl5pPr marL="0" marR="0" indent="673984" algn="l" defTabSz="685892" rtl="0" latinLnBrk="0">
        <a:lnSpc>
          <a:spcPct val="100000"/>
        </a:lnSpc>
        <a:spcBef>
          <a:spcPts val="575"/>
        </a:spcBef>
        <a:spcAft>
          <a:spcPts val="0"/>
        </a:spcAft>
        <a:buClrTx/>
        <a:buSzTx/>
        <a:buFontTx/>
        <a:buNone/>
        <a:tabLst/>
        <a:defRPr sz="2400" b="1" i="0" u="none" strike="noStrike" cap="none" spc="0" baseline="0">
          <a:ln>
            <a:noFill/>
          </a:ln>
          <a:solidFill>
            <a:srgbClr val="000000"/>
          </a:solidFill>
          <a:uFillTx/>
          <a:latin typeface="+mj-lt"/>
          <a:ea typeface="+mj-ea"/>
          <a:cs typeface="+mj-cs"/>
          <a:sym typeface="Helvetica"/>
        </a:defRPr>
      </a:lvl5pPr>
      <a:lvl6pPr marL="1989085" marR="0" indent="-274356" algn="l" defTabSz="685892" rtl="0" latinLnBrk="0">
        <a:lnSpc>
          <a:spcPct val="100000"/>
        </a:lnSpc>
        <a:spcBef>
          <a:spcPts val="575"/>
        </a:spcBef>
        <a:spcAft>
          <a:spcPts val="0"/>
        </a:spcAft>
        <a:buClrTx/>
        <a:buSzPct val="100000"/>
        <a:buFontTx/>
        <a:buChar char="•"/>
        <a:tabLst/>
        <a:defRPr sz="2400" b="1" i="0" u="none" strike="noStrike" cap="none" spc="0" baseline="0">
          <a:ln>
            <a:noFill/>
          </a:ln>
          <a:solidFill>
            <a:srgbClr val="000000"/>
          </a:solidFill>
          <a:uFillTx/>
          <a:latin typeface="+mj-lt"/>
          <a:ea typeface="+mj-ea"/>
          <a:cs typeface="+mj-cs"/>
          <a:sym typeface="Helvetica"/>
        </a:defRPr>
      </a:lvl6pPr>
      <a:lvl7pPr marL="2332031" marR="0" indent="-274356" algn="l" defTabSz="685892" rtl="0" latinLnBrk="0">
        <a:lnSpc>
          <a:spcPct val="100000"/>
        </a:lnSpc>
        <a:spcBef>
          <a:spcPts val="575"/>
        </a:spcBef>
        <a:spcAft>
          <a:spcPts val="0"/>
        </a:spcAft>
        <a:buClrTx/>
        <a:buSzPct val="100000"/>
        <a:buFontTx/>
        <a:buChar char="•"/>
        <a:tabLst/>
        <a:defRPr sz="2400" b="1" i="0" u="none" strike="noStrike" cap="none" spc="0" baseline="0">
          <a:ln>
            <a:noFill/>
          </a:ln>
          <a:solidFill>
            <a:srgbClr val="000000"/>
          </a:solidFill>
          <a:uFillTx/>
          <a:latin typeface="+mj-lt"/>
          <a:ea typeface="+mj-ea"/>
          <a:cs typeface="+mj-cs"/>
          <a:sym typeface="Helvetica"/>
        </a:defRPr>
      </a:lvl7pPr>
      <a:lvl8pPr marL="2674977" marR="0" indent="-274356" algn="l" defTabSz="685892" rtl="0" latinLnBrk="0">
        <a:lnSpc>
          <a:spcPct val="100000"/>
        </a:lnSpc>
        <a:spcBef>
          <a:spcPts val="575"/>
        </a:spcBef>
        <a:spcAft>
          <a:spcPts val="0"/>
        </a:spcAft>
        <a:buClrTx/>
        <a:buSzPct val="100000"/>
        <a:buFontTx/>
        <a:buChar char="•"/>
        <a:tabLst/>
        <a:defRPr sz="2400" b="1" i="0" u="none" strike="noStrike" cap="none" spc="0" baseline="0">
          <a:ln>
            <a:noFill/>
          </a:ln>
          <a:solidFill>
            <a:srgbClr val="000000"/>
          </a:solidFill>
          <a:uFillTx/>
          <a:latin typeface="+mj-lt"/>
          <a:ea typeface="+mj-ea"/>
          <a:cs typeface="+mj-cs"/>
          <a:sym typeface="Helvetica"/>
        </a:defRPr>
      </a:lvl8pPr>
      <a:lvl9pPr marL="3017922" marR="0" indent="-274356" algn="l" defTabSz="685892" rtl="0" latinLnBrk="0">
        <a:lnSpc>
          <a:spcPct val="100000"/>
        </a:lnSpc>
        <a:spcBef>
          <a:spcPts val="575"/>
        </a:spcBef>
        <a:spcAft>
          <a:spcPts val="0"/>
        </a:spcAft>
        <a:buClrTx/>
        <a:buSzPct val="100000"/>
        <a:buFontTx/>
        <a:buChar char="•"/>
        <a:tabLst/>
        <a:defRPr sz="2400" b="1" i="0" u="none" strike="noStrike" cap="none" spc="0" baseline="0">
          <a:ln>
            <a:noFill/>
          </a:ln>
          <a:solidFill>
            <a:srgbClr val="000000"/>
          </a:solidFill>
          <a:uFillTx/>
          <a:latin typeface="+mj-lt"/>
          <a:ea typeface="+mj-ea"/>
          <a:cs typeface="+mj-cs"/>
          <a:sym typeface="Helvetica"/>
        </a:defRPr>
      </a:lvl9pPr>
    </p:bodyStyle>
    <p:otherStyle>
      <a:lvl1pPr marL="0" marR="0" indent="0"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1pPr>
      <a:lvl2pPr marL="0" marR="0" indent="457265"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2pPr>
      <a:lvl3pPr marL="0" marR="0" indent="914530"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3pPr>
      <a:lvl4pPr marL="0" marR="0" indent="1371794"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4pPr>
      <a:lvl5pPr marL="0" marR="0" indent="1829059"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5pPr>
      <a:lvl6pPr marL="0" marR="0" indent="2286324"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6pPr>
      <a:lvl7pPr marL="0" marR="0" indent="2743589"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7pPr>
      <a:lvl8pPr marL="0" marR="0" indent="3200853"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8pPr>
      <a:lvl9pPr marL="0" marR="0" indent="3658118" algn="r" defTabSz="685892"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08837" y="6505278"/>
            <a:ext cx="317396" cy="297389"/>
          </a:xfrm>
          <a:prstGeom prst="rect">
            <a:avLst/>
          </a:prstGeom>
          <a:ln w="12700">
            <a:miter lim="400000"/>
          </a:ln>
        </p:spPr>
        <p:txBody>
          <a:bodyPr wrap="none" lIns="50800" tIns="50800" rIns="50800" bIns="50800">
            <a:spAutoFit/>
          </a:bodyPr>
          <a:lstStyle>
            <a:lvl1pPr>
              <a:defRPr sz="1266"/>
            </a:lvl1pPr>
          </a:lstStyle>
          <a:p>
            <a:pPr algn="ctr" defTabSz="410751" eaLnBrk="1" fontAlgn="auto">
              <a:spcBef>
                <a:spcPts val="0"/>
              </a:spcBef>
              <a:spcAft>
                <a:spcPts val="0"/>
              </a:spcAft>
            </a:pPr>
            <a:fld id="{86CB4B4D-7CA3-9044-876B-883B54F8677D}" type="slidenum">
              <a:rPr lang="uk-UA" kern="0" smtClean="0">
                <a:solidFill>
                  <a:srgbClr val="000000"/>
                </a:solidFill>
                <a:latin typeface="Helvetica Light"/>
                <a:ea typeface="Helvetica Light"/>
                <a:sym typeface="Helvetica Light"/>
              </a:rPr>
              <a:pPr algn="ctr" defTabSz="410751" eaLnBrk="1" fontAlgn="auto">
                <a:spcBef>
                  <a:spcPts val="0"/>
                </a:spcBef>
                <a:spcAft>
                  <a:spcPts val="0"/>
                </a:spcAft>
              </a:pPr>
              <a:t>‹#›</a:t>
            </a:fld>
            <a:endParaRPr lang="uk-UA" kern="0">
              <a:solidFill>
                <a:srgbClr val="000000"/>
              </a:solidFill>
              <a:latin typeface="Helvetica Light"/>
              <a:ea typeface="Helvetica Light"/>
              <a:sym typeface="Helvetica Light"/>
            </a:endParaRPr>
          </a:p>
        </p:txBody>
      </p:sp>
    </p:spTree>
    <p:extLst>
      <p:ext uri="{BB962C8B-B14F-4D97-AF65-F5344CB8AC3E}">
        <p14:creationId xmlns:p14="http://schemas.microsoft.com/office/powerpoint/2010/main" val="339903004"/>
      </p:ext>
    </p:extLst>
  </p:cSld>
  <p:clrMap bg1="lt1" tx1="dk1" bg2="lt2" tx2="dk2" accent1="accent1" accent2="accent2" accent3="accent3" accent4="accent4" accent5="accent5" accent6="accent6" hlink="hlink" folHlink="folHlink"/>
  <p:sldLayoutIdLst>
    <p:sldLayoutId id="2147487993" r:id="rId1"/>
    <p:sldLayoutId id="2147487994" r:id="rId2"/>
    <p:sldLayoutId id="2147487995" r:id="rId3"/>
    <p:sldLayoutId id="2147487996" r:id="rId4"/>
    <p:sldLayoutId id="2147487997" r:id="rId5"/>
    <p:sldLayoutId id="2147487998" r:id="rId6"/>
    <p:sldLayoutId id="2147487999" r:id="rId7"/>
    <p:sldLayoutId id="2147488000" r:id="rId8"/>
    <p:sldLayoutId id="2147488001" r:id="rId9"/>
    <p:sldLayoutId id="2147488002" r:id="rId10"/>
    <p:sldLayoutId id="2147488003" r:id="rId11"/>
    <p:sldLayoutId id="2147488004" r:id="rId12"/>
    <p:sldLayoutId id="2147488005" r:id="rId13"/>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36666" y="198441"/>
            <a:ext cx="7297737" cy="795337"/>
          </a:xfrm>
          <a:prstGeom prst="rect">
            <a:avLst/>
          </a:prstGeom>
          <a:noFill/>
          <a:ln w="12700">
            <a:noFill/>
            <a:miter lim="800000"/>
            <a:headEnd/>
            <a:tailEnd/>
          </a:ln>
          <a:effectLst/>
        </p:spPr>
        <p:txBody>
          <a:bodyPr vert="horz" wrap="square" lIns="90477" tIns="44445" rIns="90477" bIns="4444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379538"/>
            <a:ext cx="8037512" cy="4386263"/>
          </a:xfrm>
          <a:prstGeom prst="rect">
            <a:avLst/>
          </a:prstGeom>
          <a:noFill/>
          <a:ln w="12700">
            <a:noFill/>
            <a:miter lim="800000"/>
            <a:headEnd/>
            <a:tailEnd/>
          </a:ln>
          <a:effectLst/>
        </p:spPr>
        <p:txBody>
          <a:bodyPr vert="horz" wrap="square" lIns="90477" tIns="44445" rIns="90477" bIns="444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612496"/>
      </p:ext>
    </p:extLst>
  </p:cSld>
  <p:clrMap bg1="lt1" tx1="dk1" bg2="lt2" tx2="dk2" accent1="accent1" accent2="accent2" accent3="accent3" accent4="accent4" accent5="accent5" accent6="accent6" hlink="hlink" folHlink="folHlink"/>
  <p:sldLayoutIdLst>
    <p:sldLayoutId id="2147488008" r:id="rId1"/>
    <p:sldLayoutId id="2147488009" r:id="rId2"/>
    <p:sldLayoutId id="2147488010" r:id="rId3"/>
    <p:sldLayoutId id="2147488011" r:id="rId4"/>
    <p:sldLayoutId id="2147488012" r:id="rId5"/>
    <p:sldLayoutId id="2147488013" r:id="rId6"/>
  </p:sldLayoutIdLst>
  <p:txStyles>
    <p:titleStyle>
      <a:lvl1pPr algn="r" rtl="0" eaLnBrk="1" fontAlgn="base" hangingPunct="1">
        <a:spcBef>
          <a:spcPct val="0"/>
        </a:spcBef>
        <a:spcAft>
          <a:spcPct val="0"/>
        </a:spcAft>
        <a:defRPr sz="2700" b="1">
          <a:solidFill>
            <a:srgbClr val="500093"/>
          </a:solidFill>
          <a:latin typeface="+mj-lt"/>
          <a:ea typeface="+mj-ea"/>
          <a:cs typeface="+mj-cs"/>
        </a:defRPr>
      </a:lvl1pPr>
      <a:lvl2pPr algn="r" rtl="0" eaLnBrk="1" fontAlgn="base" hangingPunct="1">
        <a:spcBef>
          <a:spcPct val="0"/>
        </a:spcBef>
        <a:spcAft>
          <a:spcPct val="0"/>
        </a:spcAft>
        <a:defRPr sz="2700" b="1">
          <a:solidFill>
            <a:srgbClr val="500093"/>
          </a:solidFill>
          <a:latin typeface="Helvetica" pitchFamily="8" charset="0"/>
        </a:defRPr>
      </a:lvl2pPr>
      <a:lvl3pPr algn="r" rtl="0" eaLnBrk="1" fontAlgn="base" hangingPunct="1">
        <a:spcBef>
          <a:spcPct val="0"/>
        </a:spcBef>
        <a:spcAft>
          <a:spcPct val="0"/>
        </a:spcAft>
        <a:defRPr sz="2700" b="1">
          <a:solidFill>
            <a:srgbClr val="500093"/>
          </a:solidFill>
          <a:latin typeface="Helvetica" pitchFamily="8" charset="0"/>
        </a:defRPr>
      </a:lvl3pPr>
      <a:lvl4pPr algn="r" rtl="0" eaLnBrk="1" fontAlgn="base" hangingPunct="1">
        <a:spcBef>
          <a:spcPct val="0"/>
        </a:spcBef>
        <a:spcAft>
          <a:spcPct val="0"/>
        </a:spcAft>
        <a:defRPr sz="2700" b="1">
          <a:solidFill>
            <a:srgbClr val="500093"/>
          </a:solidFill>
          <a:latin typeface="Helvetica" pitchFamily="8" charset="0"/>
        </a:defRPr>
      </a:lvl4pPr>
      <a:lvl5pPr algn="r" rtl="0" eaLnBrk="1" fontAlgn="base" hangingPunct="1">
        <a:spcBef>
          <a:spcPct val="0"/>
        </a:spcBef>
        <a:spcAft>
          <a:spcPct val="0"/>
        </a:spcAft>
        <a:defRPr sz="2700" b="1">
          <a:solidFill>
            <a:srgbClr val="500093"/>
          </a:solidFill>
          <a:latin typeface="Helvetica" pitchFamily="8" charset="0"/>
        </a:defRPr>
      </a:lvl5pPr>
      <a:lvl6pPr marL="342861" algn="r" rtl="0" eaLnBrk="1" fontAlgn="base" hangingPunct="1">
        <a:spcBef>
          <a:spcPct val="0"/>
        </a:spcBef>
        <a:spcAft>
          <a:spcPct val="0"/>
        </a:spcAft>
        <a:defRPr sz="2700" b="1">
          <a:solidFill>
            <a:srgbClr val="500093"/>
          </a:solidFill>
          <a:latin typeface="Helvetica" pitchFamily="8" charset="0"/>
        </a:defRPr>
      </a:lvl6pPr>
      <a:lvl7pPr marL="685722" algn="r" rtl="0" eaLnBrk="1" fontAlgn="base" hangingPunct="1">
        <a:spcBef>
          <a:spcPct val="0"/>
        </a:spcBef>
        <a:spcAft>
          <a:spcPct val="0"/>
        </a:spcAft>
        <a:defRPr sz="2700" b="1">
          <a:solidFill>
            <a:srgbClr val="500093"/>
          </a:solidFill>
          <a:latin typeface="Helvetica" pitchFamily="8" charset="0"/>
        </a:defRPr>
      </a:lvl7pPr>
      <a:lvl8pPr marL="1028583" algn="r" rtl="0" eaLnBrk="1" fontAlgn="base" hangingPunct="1">
        <a:spcBef>
          <a:spcPct val="0"/>
        </a:spcBef>
        <a:spcAft>
          <a:spcPct val="0"/>
        </a:spcAft>
        <a:defRPr sz="2700" b="1">
          <a:solidFill>
            <a:srgbClr val="500093"/>
          </a:solidFill>
          <a:latin typeface="Helvetica" pitchFamily="8" charset="0"/>
        </a:defRPr>
      </a:lvl8pPr>
      <a:lvl9pPr marL="1371443" algn="r" rtl="0" eaLnBrk="1" fontAlgn="base" hangingPunct="1">
        <a:spcBef>
          <a:spcPct val="0"/>
        </a:spcBef>
        <a:spcAft>
          <a:spcPct val="0"/>
        </a:spcAft>
        <a:defRPr sz="2700" b="1">
          <a:solidFill>
            <a:srgbClr val="500093"/>
          </a:solidFill>
          <a:latin typeface="Helvetica" pitchFamily="8" charset="0"/>
        </a:defRPr>
      </a:lvl9pPr>
    </p:titleStyle>
    <p:bodyStyle>
      <a:lvl1pPr marL="257146" indent="-257146" algn="l" rtl="0" eaLnBrk="1" fontAlgn="base" hangingPunct="1">
        <a:spcBef>
          <a:spcPct val="20000"/>
        </a:spcBef>
        <a:spcAft>
          <a:spcPct val="0"/>
        </a:spcAft>
        <a:buClr>
          <a:srgbClr val="500093"/>
        </a:buClr>
        <a:buSzPct val="100000"/>
        <a:buChar char="•"/>
        <a:defRPr sz="2400">
          <a:solidFill>
            <a:schemeClr val="tx1"/>
          </a:solidFill>
          <a:latin typeface="+mn-lt"/>
          <a:ea typeface="+mn-ea"/>
          <a:cs typeface="+mn-cs"/>
        </a:defRPr>
      </a:lvl1pPr>
      <a:lvl2pPr marL="557149" indent="-214288" algn="l" rtl="0" eaLnBrk="1" fontAlgn="base" hangingPunct="1">
        <a:spcBef>
          <a:spcPct val="20000"/>
        </a:spcBef>
        <a:spcAft>
          <a:spcPct val="0"/>
        </a:spcAft>
        <a:buClr>
          <a:srgbClr val="500093"/>
        </a:buClr>
        <a:buSzPct val="100000"/>
        <a:buChar char="•"/>
        <a:defRPr sz="2100">
          <a:solidFill>
            <a:schemeClr val="tx1"/>
          </a:solidFill>
          <a:latin typeface="+mn-lt"/>
        </a:defRPr>
      </a:lvl2pPr>
      <a:lvl3pPr marL="857153" indent="-171431" algn="l" rtl="0" eaLnBrk="1" fontAlgn="base" hangingPunct="1">
        <a:spcBef>
          <a:spcPct val="20000"/>
        </a:spcBef>
        <a:spcAft>
          <a:spcPct val="0"/>
        </a:spcAft>
        <a:buClr>
          <a:srgbClr val="500093"/>
        </a:buClr>
        <a:buSzPct val="100000"/>
        <a:buChar char="•"/>
        <a:defRPr sz="1800">
          <a:solidFill>
            <a:schemeClr val="tx1"/>
          </a:solidFill>
          <a:latin typeface="+mn-lt"/>
        </a:defRPr>
      </a:lvl3pPr>
      <a:lvl4pPr marL="1200013" indent="-171431" algn="l" rtl="0" eaLnBrk="1" fontAlgn="base" hangingPunct="1">
        <a:spcBef>
          <a:spcPct val="20000"/>
        </a:spcBef>
        <a:spcAft>
          <a:spcPct val="0"/>
        </a:spcAft>
        <a:buSzPct val="100000"/>
        <a:buChar char="–"/>
        <a:defRPr sz="1500">
          <a:solidFill>
            <a:schemeClr val="tx1"/>
          </a:solidFill>
          <a:latin typeface="+mn-lt"/>
        </a:defRPr>
      </a:lvl4pPr>
      <a:lvl5pPr marL="1542874" indent="-171431" algn="l" rtl="0" eaLnBrk="1" fontAlgn="base" hangingPunct="1">
        <a:spcBef>
          <a:spcPct val="20000"/>
        </a:spcBef>
        <a:spcAft>
          <a:spcPct val="0"/>
        </a:spcAft>
        <a:buSzPct val="100000"/>
        <a:buChar char="•"/>
        <a:defRPr sz="1500">
          <a:solidFill>
            <a:schemeClr val="tx1"/>
          </a:solidFill>
          <a:latin typeface="+mn-lt"/>
        </a:defRPr>
      </a:lvl5pPr>
      <a:lvl6pPr marL="1885735" indent="-171431" algn="l" rtl="0" eaLnBrk="1" fontAlgn="base" hangingPunct="1">
        <a:spcBef>
          <a:spcPct val="20000"/>
        </a:spcBef>
        <a:spcAft>
          <a:spcPct val="0"/>
        </a:spcAft>
        <a:buSzPct val="100000"/>
        <a:buChar char="•"/>
        <a:defRPr sz="1500">
          <a:solidFill>
            <a:schemeClr val="tx1"/>
          </a:solidFill>
          <a:latin typeface="+mn-lt"/>
        </a:defRPr>
      </a:lvl6pPr>
      <a:lvl7pPr marL="2228596" indent="-171431" algn="l" rtl="0" eaLnBrk="1" fontAlgn="base" hangingPunct="1">
        <a:spcBef>
          <a:spcPct val="20000"/>
        </a:spcBef>
        <a:spcAft>
          <a:spcPct val="0"/>
        </a:spcAft>
        <a:buSzPct val="100000"/>
        <a:buChar char="•"/>
        <a:defRPr sz="1500">
          <a:solidFill>
            <a:schemeClr val="tx1"/>
          </a:solidFill>
          <a:latin typeface="+mn-lt"/>
        </a:defRPr>
      </a:lvl7pPr>
      <a:lvl8pPr marL="2571457" indent="-171431" algn="l" rtl="0" eaLnBrk="1" fontAlgn="base" hangingPunct="1">
        <a:spcBef>
          <a:spcPct val="20000"/>
        </a:spcBef>
        <a:spcAft>
          <a:spcPct val="0"/>
        </a:spcAft>
        <a:buSzPct val="100000"/>
        <a:buChar char="•"/>
        <a:defRPr sz="1500">
          <a:solidFill>
            <a:schemeClr val="tx1"/>
          </a:solidFill>
          <a:latin typeface="+mn-lt"/>
        </a:defRPr>
      </a:lvl8pPr>
      <a:lvl9pPr marL="2914318" indent="-171431" algn="l" rtl="0" eaLnBrk="1" fontAlgn="base" hangingPunct="1">
        <a:spcBef>
          <a:spcPct val="20000"/>
        </a:spcBef>
        <a:spcAft>
          <a:spcPct val="0"/>
        </a:spcAft>
        <a:buSzPct val="100000"/>
        <a:buChar char="•"/>
        <a:defRPr sz="1500">
          <a:solidFill>
            <a:schemeClr val="tx1"/>
          </a:solidFill>
          <a:latin typeface="+mn-lt"/>
        </a:defRPr>
      </a:lvl9pPr>
    </p:bodyStyle>
    <p:otherStyle>
      <a:defPPr>
        <a:defRPr lang="en-US"/>
      </a:defPPr>
      <a:lvl1pPr marL="0" algn="l" defTabSz="685722" rtl="0" eaLnBrk="1" latinLnBrk="0" hangingPunct="1">
        <a:defRPr sz="1350" kern="1200">
          <a:solidFill>
            <a:schemeClr val="tx1"/>
          </a:solidFill>
          <a:latin typeface="+mn-lt"/>
          <a:ea typeface="+mn-ea"/>
          <a:cs typeface="+mn-cs"/>
        </a:defRPr>
      </a:lvl1pPr>
      <a:lvl2pPr marL="342861" algn="l" defTabSz="685722" rtl="0" eaLnBrk="1" latinLnBrk="0" hangingPunct="1">
        <a:defRPr sz="1350" kern="1200">
          <a:solidFill>
            <a:schemeClr val="tx1"/>
          </a:solidFill>
          <a:latin typeface="+mn-lt"/>
          <a:ea typeface="+mn-ea"/>
          <a:cs typeface="+mn-cs"/>
        </a:defRPr>
      </a:lvl2pPr>
      <a:lvl3pPr marL="685722" algn="l" defTabSz="685722" rtl="0" eaLnBrk="1" latinLnBrk="0" hangingPunct="1">
        <a:defRPr sz="1350" kern="1200">
          <a:solidFill>
            <a:schemeClr val="tx1"/>
          </a:solidFill>
          <a:latin typeface="+mn-lt"/>
          <a:ea typeface="+mn-ea"/>
          <a:cs typeface="+mn-cs"/>
        </a:defRPr>
      </a:lvl3pPr>
      <a:lvl4pPr marL="1028583" algn="l" defTabSz="685722" rtl="0" eaLnBrk="1" latinLnBrk="0" hangingPunct="1">
        <a:defRPr sz="1350" kern="1200">
          <a:solidFill>
            <a:schemeClr val="tx1"/>
          </a:solidFill>
          <a:latin typeface="+mn-lt"/>
          <a:ea typeface="+mn-ea"/>
          <a:cs typeface="+mn-cs"/>
        </a:defRPr>
      </a:lvl4pPr>
      <a:lvl5pPr marL="1371443" algn="l" defTabSz="685722" rtl="0" eaLnBrk="1" latinLnBrk="0" hangingPunct="1">
        <a:defRPr sz="1350" kern="1200">
          <a:solidFill>
            <a:schemeClr val="tx1"/>
          </a:solidFill>
          <a:latin typeface="+mn-lt"/>
          <a:ea typeface="+mn-ea"/>
          <a:cs typeface="+mn-cs"/>
        </a:defRPr>
      </a:lvl5pPr>
      <a:lvl6pPr marL="1714304" algn="l" defTabSz="685722" rtl="0" eaLnBrk="1" latinLnBrk="0" hangingPunct="1">
        <a:defRPr sz="1350" kern="1200">
          <a:solidFill>
            <a:schemeClr val="tx1"/>
          </a:solidFill>
          <a:latin typeface="+mn-lt"/>
          <a:ea typeface="+mn-ea"/>
          <a:cs typeface="+mn-cs"/>
        </a:defRPr>
      </a:lvl6pPr>
      <a:lvl7pPr marL="2057165" algn="l" defTabSz="685722" rtl="0" eaLnBrk="1" latinLnBrk="0" hangingPunct="1">
        <a:defRPr sz="1350" kern="1200">
          <a:solidFill>
            <a:schemeClr val="tx1"/>
          </a:solidFill>
          <a:latin typeface="+mn-lt"/>
          <a:ea typeface="+mn-ea"/>
          <a:cs typeface="+mn-cs"/>
        </a:defRPr>
      </a:lvl7pPr>
      <a:lvl8pPr marL="2400026" algn="l" defTabSz="685722" rtl="0" eaLnBrk="1" latinLnBrk="0" hangingPunct="1">
        <a:defRPr sz="1350" kern="1200">
          <a:solidFill>
            <a:schemeClr val="tx1"/>
          </a:solidFill>
          <a:latin typeface="+mn-lt"/>
          <a:ea typeface="+mn-ea"/>
          <a:cs typeface="+mn-cs"/>
        </a:defRPr>
      </a:lvl8pPr>
      <a:lvl9pPr marL="2742887" algn="l" defTabSz="685722"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476250"/>
            <a:ext cx="7877175"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619250"/>
            <a:ext cx="7877175"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1379" y="6540500"/>
            <a:ext cx="256480" cy="241092"/>
          </a:xfrm>
          <a:prstGeom prst="rect">
            <a:avLst/>
          </a:prstGeom>
          <a:ln w="12700">
            <a:miter lim="400000"/>
          </a:ln>
        </p:spPr>
        <p:txBody>
          <a:bodyPr wrap="none" lIns="50800" tIns="50800" rIns="50800" bIns="50800">
            <a:spAutoFit/>
          </a:bodyPr>
          <a:lstStyle>
            <a:lvl1pPr>
              <a:defRPr sz="900"/>
            </a:lvl1pPr>
          </a:lstStyle>
          <a:p>
            <a:pPr algn="ctr" defTabSz="309563" eaLnBrk="1" fontAlgn="auto">
              <a:spcBef>
                <a:spcPts val="0"/>
              </a:spcBef>
              <a:spcAft>
                <a:spcPts val="0"/>
              </a:spcAft>
            </a:pPr>
            <a:fld id="{86CB4B4D-7CA3-9044-876B-883B54F8677D}" type="slidenum">
              <a:rPr lang="uk-UA" kern="0" smtClean="0">
                <a:solidFill>
                  <a:srgbClr val="000000"/>
                </a:solidFill>
                <a:latin typeface="Helvetica Light"/>
                <a:ea typeface="Helvetica Light"/>
                <a:sym typeface="Helvetica Light"/>
              </a:rPr>
              <a:pPr algn="ctr" defTabSz="309563" eaLnBrk="1" fontAlgn="auto">
                <a:spcBef>
                  <a:spcPts val="0"/>
                </a:spcBef>
                <a:spcAft>
                  <a:spcPts val="0"/>
                </a:spcAft>
              </a:pPr>
              <a:t>‹#›</a:t>
            </a:fld>
            <a:endParaRPr lang="uk-UA" kern="0">
              <a:solidFill>
                <a:srgbClr val="000000"/>
              </a:solidFill>
              <a:latin typeface="Helvetica Light"/>
              <a:ea typeface="Helvetica Light"/>
              <a:sym typeface="Helvetica Light"/>
            </a:endParaRPr>
          </a:p>
        </p:txBody>
      </p:sp>
    </p:spTree>
    <p:extLst>
      <p:ext uri="{BB962C8B-B14F-4D97-AF65-F5344CB8AC3E}">
        <p14:creationId xmlns:p14="http://schemas.microsoft.com/office/powerpoint/2010/main" val="498244530"/>
      </p:ext>
    </p:extLst>
  </p:cSld>
  <p:clrMap bg1="lt1" tx1="dk1" bg2="lt2" tx2="dk2" accent1="accent1" accent2="accent2" accent3="accent3" accent4="accent4" accent5="accent5" accent6="accent6" hlink="hlink" folHlink="folHlink"/>
  <p:sldLayoutIdLst>
    <p:sldLayoutId id="2147488030" r:id="rId1"/>
    <p:sldLayoutId id="2147488031" r:id="rId2"/>
    <p:sldLayoutId id="2147488032" r:id="rId3"/>
    <p:sldLayoutId id="2147488033" r:id="rId4"/>
    <p:sldLayoutId id="2147488034" r:id="rId5"/>
    <p:sldLayoutId id="2147488035" r:id="rId6"/>
    <p:sldLayoutId id="2147488036" r:id="rId7"/>
    <p:sldLayoutId id="2147488037" r:id="rId8"/>
    <p:sldLayoutId id="2147488038" r:id="rId9"/>
    <p:sldLayoutId id="2147488039" r:id="rId10"/>
    <p:sldLayoutId id="2147488040" r:id="rId11"/>
    <p:sldLayoutId id="2147488041" r:id="rId12"/>
    <p:sldLayoutId id="2147488042" r:id="rId13"/>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238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1pPr>
      <a:lvl2pPr marL="4762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2pPr>
      <a:lvl3pPr marL="7143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3pPr>
      <a:lvl4pPr marL="9525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4pPr>
      <a:lvl5pPr marL="11906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Heade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6148" name="Rectangle 4"/>
          <p:cNvSpPr>
            <a:spLocks noGrp="1" noChangeArrowheads="1"/>
          </p:cNvSpPr>
          <p:nvPr>
            <p:ph type="title"/>
          </p:nvPr>
        </p:nvSpPr>
        <p:spPr bwMode="auto">
          <a:xfrm>
            <a:off x="2900363" y="0"/>
            <a:ext cx="55070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ltLang="x-none"/>
              <a:t>Click to edit Master title style</a:t>
            </a:r>
          </a:p>
        </p:txBody>
      </p:sp>
      <p:pic>
        <p:nvPicPr>
          <p:cNvPr id="6149" name="Picture 5" descr="Fade1"/>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tagline1"/>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AMC"/>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17513" y="260350"/>
            <a:ext cx="250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logo_us_army(gold gradient)"/>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73125" y="228600"/>
            <a:ext cx="14128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8" descr="rdecom_black_gold.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676" r:id="rId1"/>
    <p:sldLayoutId id="2147487677" r:id="rId2"/>
    <p:sldLayoutId id="2147487678" r:id="rId3"/>
    <p:sldLayoutId id="2147487679" r:id="rId4"/>
    <p:sldLayoutId id="2147487680" r:id="rId5"/>
    <p:sldLayoutId id="2147487681" r:id="rId6"/>
    <p:sldLayoutId id="2147487682" r:id="rId7"/>
    <p:sldLayoutId id="2147487683" r:id="rId8"/>
    <p:sldLayoutId id="2147487684" r:id="rId9"/>
    <p:sldLayoutId id="2147487685" r:id="rId10"/>
    <p:sldLayoutId id="2147487686" r:id="rId11"/>
    <p:sldLayoutId id="2147487687" r:id="rId12"/>
  </p:sldLayoutIdLst>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34" charset="0"/>
        </a:defRPr>
      </a:lvl6pPr>
      <a:lvl7pPr marL="914306" algn="l" rtl="0" fontAlgn="base">
        <a:spcBef>
          <a:spcPct val="0"/>
        </a:spcBef>
        <a:spcAft>
          <a:spcPct val="0"/>
        </a:spcAft>
        <a:defRPr sz="2000">
          <a:solidFill>
            <a:schemeClr val="bg1"/>
          </a:solidFill>
          <a:latin typeface="Arial Black" pitchFamily="34" charset="0"/>
        </a:defRPr>
      </a:lvl7pPr>
      <a:lvl8pPr marL="1371460" algn="l" rtl="0" fontAlgn="base">
        <a:spcBef>
          <a:spcPct val="0"/>
        </a:spcBef>
        <a:spcAft>
          <a:spcPct val="0"/>
        </a:spcAft>
        <a:defRPr sz="2000">
          <a:solidFill>
            <a:schemeClr val="bg1"/>
          </a:solidFill>
          <a:latin typeface="Arial Black" pitchFamily="34" charset="0"/>
        </a:defRPr>
      </a:lvl8pPr>
      <a:lvl9pPr marL="1828613" algn="l" rtl="0" fontAlgn="base">
        <a:spcBef>
          <a:spcPct val="0"/>
        </a:spcBef>
        <a:spcAft>
          <a:spcPct val="0"/>
        </a:spcAft>
        <a:defRPr sz="2000">
          <a:solidFill>
            <a:schemeClr val="bg1"/>
          </a:solidFill>
          <a:latin typeface="Arial Black" pitchFamily="34"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6" descr="RDECOM Banner Top.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7172" name="Picture 10" descr="Fade1"/>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tagline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4" descr="AM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4" descr="logo_us_army(gold gradien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8" descr="rdecom_black_gold.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a:defRPr/>
            </a:pPr>
            <a:r>
              <a:rPr lang="en-US" sz="1000">
                <a:solidFill>
                  <a:srgbClr val="008000"/>
                </a:solidFill>
                <a:cs typeface="ＭＳ Ｐゴシック" charset="0"/>
              </a:rPr>
              <a:t>UNCLASSIFIED//APPROVED FOR PUBLIC RELEASE</a:t>
            </a:r>
          </a:p>
        </p:txBody>
      </p:sp>
      <p:sp>
        <p:nvSpPr>
          <p:cNvPr id="10" name="Slide Number Placeholder 9"/>
          <p:cNvSpPr>
            <a:spLocks noGrp="1"/>
          </p:cNvSpPr>
          <p:nvPr>
            <p:ph type="sldNum" sz="quarter" idx="4"/>
          </p:nvPr>
        </p:nvSpPr>
        <p:spPr>
          <a:xfrm>
            <a:off x="8534400" y="0"/>
            <a:ext cx="609600" cy="257175"/>
          </a:xfrm>
          <a:prstGeom prst="rect">
            <a:avLst/>
          </a:prstGeom>
        </p:spPr>
        <p:txBody>
          <a:bodyPr vert="horz" wrap="square" lIns="91430" tIns="45716" rIns="91430" bIns="45716" numCol="1" anchor="t" anchorCtr="0" compatLnSpc="1">
            <a:prstTxWarp prst="textNoShape">
              <a:avLst/>
            </a:prstTxWarp>
          </a:bodyPr>
          <a:lstStyle>
            <a:lvl1pPr algn="r" defTabSz="912813" eaLnBrk="0" hangingPunct="0">
              <a:defRPr sz="1400" b="1" baseline="-25000" smtClean="0">
                <a:solidFill>
                  <a:srgbClr val="FFFFFF"/>
                </a:solidFill>
                <a:latin typeface="Arial" charset="0"/>
              </a:defRPr>
            </a:lvl1pPr>
          </a:lstStyle>
          <a:p>
            <a:pPr>
              <a:defRPr/>
            </a:pPr>
            <a:fld id="{B8571438-4B20-7A44-BA7C-3FBA2E68D22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7714" r:id="rId1"/>
    <p:sldLayoutId id="2147487715" r:id="rId2"/>
    <p:sldLayoutId id="2147487716" r:id="rId3"/>
    <p:sldLayoutId id="2147487717" r:id="rId4"/>
    <p:sldLayoutId id="2147487718" r:id="rId5"/>
    <p:sldLayoutId id="2147487719" r:id="rId6"/>
    <p:sldLayoutId id="2147487720" r:id="rId7"/>
    <p:sldLayoutId id="2147487721" r:id="rId8"/>
    <p:sldLayoutId id="2147487722" r:id="rId9"/>
    <p:sldLayoutId id="2147487723" r:id="rId10"/>
    <p:sldLayoutId id="2147487724"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28" charset="0"/>
        </a:defRPr>
      </a:lvl6pPr>
      <a:lvl7pPr marL="914306" algn="l" rtl="0" fontAlgn="base">
        <a:spcBef>
          <a:spcPct val="0"/>
        </a:spcBef>
        <a:spcAft>
          <a:spcPct val="0"/>
        </a:spcAft>
        <a:defRPr sz="2000">
          <a:solidFill>
            <a:schemeClr val="bg1"/>
          </a:solidFill>
          <a:latin typeface="Arial Black" pitchFamily="28" charset="0"/>
        </a:defRPr>
      </a:lvl7pPr>
      <a:lvl8pPr marL="1371460" algn="l" rtl="0" fontAlgn="base">
        <a:spcBef>
          <a:spcPct val="0"/>
        </a:spcBef>
        <a:spcAft>
          <a:spcPct val="0"/>
        </a:spcAft>
        <a:defRPr sz="2000">
          <a:solidFill>
            <a:schemeClr val="bg1"/>
          </a:solidFill>
          <a:latin typeface="Arial Black" pitchFamily="28" charset="0"/>
        </a:defRPr>
      </a:lvl8pPr>
      <a:lvl9pPr marL="1828613" algn="l" rtl="0" fontAlgn="base">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16" descr="RDECOM Banner Top.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9460" name="Picture 10" descr="Fade1"/>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tagline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4" descr="AM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4" descr="logo_us_army(gold gradien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8" descr="rdecom_black_gold.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306">
              <a:defRPr/>
            </a:pPr>
            <a:r>
              <a:rPr lang="en-US" sz="1000">
                <a:solidFill>
                  <a:srgbClr val="008000"/>
                </a:solidFill>
                <a:cs typeface="ＭＳ Ｐゴシック" charset="0"/>
              </a:rPr>
              <a:t>UNCLASSIFIED//APPROVED FOR PUBLIC RELEASE</a:t>
            </a:r>
          </a:p>
        </p:txBody>
      </p:sp>
      <p:sp>
        <p:nvSpPr>
          <p:cNvPr id="10" name="Slide Number Placeholder 9"/>
          <p:cNvSpPr>
            <a:spLocks noGrp="1"/>
          </p:cNvSpPr>
          <p:nvPr>
            <p:ph type="sldNum" sz="quarter" idx="4"/>
          </p:nvPr>
        </p:nvSpPr>
        <p:spPr>
          <a:xfrm>
            <a:off x="8534400" y="0"/>
            <a:ext cx="609600" cy="257175"/>
          </a:xfrm>
          <a:prstGeom prst="rect">
            <a:avLst/>
          </a:prstGeom>
        </p:spPr>
        <p:txBody>
          <a:bodyPr vert="horz" wrap="square" lIns="91430" tIns="45716" rIns="91430" bIns="45716" numCol="1" anchor="t" anchorCtr="0" compatLnSpc="1">
            <a:prstTxWarp prst="textNoShape">
              <a:avLst/>
            </a:prstTxWarp>
          </a:bodyPr>
          <a:lstStyle>
            <a:lvl1pPr algn="r" defTabSz="912813" eaLnBrk="0" hangingPunct="0">
              <a:defRPr sz="1400" b="1" baseline="-25000" smtClean="0">
                <a:solidFill>
                  <a:srgbClr val="FFFFFF"/>
                </a:solidFill>
                <a:latin typeface="Arial" charset="0"/>
              </a:defRPr>
            </a:lvl1pPr>
          </a:lstStyle>
          <a:p>
            <a:pPr>
              <a:defRPr/>
            </a:pPr>
            <a:fld id="{B36439C9-05D1-3C4A-B6C0-992F8D2C37A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7725" r:id="rId1"/>
    <p:sldLayoutId id="2147487726" r:id="rId2"/>
    <p:sldLayoutId id="2147487727" r:id="rId3"/>
    <p:sldLayoutId id="2147487728" r:id="rId4"/>
    <p:sldLayoutId id="2147487729" r:id="rId5"/>
    <p:sldLayoutId id="2147487730" r:id="rId6"/>
    <p:sldLayoutId id="2147487731" r:id="rId7"/>
    <p:sldLayoutId id="2147487732" r:id="rId8"/>
    <p:sldLayoutId id="2147487733" r:id="rId9"/>
    <p:sldLayoutId id="2147487734" r:id="rId10"/>
    <p:sldLayoutId id="2147487735"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28" charset="0"/>
        </a:defRPr>
      </a:lvl6pPr>
      <a:lvl7pPr marL="914306" algn="l" rtl="0" fontAlgn="base">
        <a:spcBef>
          <a:spcPct val="0"/>
        </a:spcBef>
        <a:spcAft>
          <a:spcPct val="0"/>
        </a:spcAft>
        <a:defRPr sz="2000">
          <a:solidFill>
            <a:schemeClr val="bg1"/>
          </a:solidFill>
          <a:latin typeface="Arial Black" pitchFamily="28" charset="0"/>
        </a:defRPr>
      </a:lvl7pPr>
      <a:lvl8pPr marL="1371460" algn="l" rtl="0" fontAlgn="base">
        <a:spcBef>
          <a:spcPct val="0"/>
        </a:spcBef>
        <a:spcAft>
          <a:spcPct val="0"/>
        </a:spcAft>
        <a:defRPr sz="2000">
          <a:solidFill>
            <a:schemeClr val="bg1"/>
          </a:solidFill>
          <a:latin typeface="Arial Black" pitchFamily="28" charset="0"/>
        </a:defRPr>
      </a:lvl8pPr>
      <a:lvl9pPr marL="1828613" algn="l" rtl="0" fontAlgn="base">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Picture 7" descr="Head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1748" name="Rectangle 9"/>
          <p:cNvSpPr>
            <a:spLocks noGrp="1" noChangeArrowheads="1"/>
          </p:cNvSpPr>
          <p:nvPr>
            <p:ph type="title"/>
          </p:nvPr>
        </p:nvSpPr>
        <p:spPr bwMode="auto">
          <a:xfrm>
            <a:off x="2438400" y="152400"/>
            <a:ext cx="548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ltLang="x-none"/>
              <a:t>Click to edit Master title style</a:t>
            </a:r>
          </a:p>
        </p:txBody>
      </p:sp>
      <p:pic>
        <p:nvPicPr>
          <p:cNvPr id="31749" name="Picture 10" descr="Fade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RPI text logo.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9450" y="428625"/>
            <a:ext cx="914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descr="BU-logo.gi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6400" y="377825"/>
            <a:ext cx="6111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9" descr="Ulogo_cmyk_white.eps"/>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bwMode="auto">
          <a:xfrm>
            <a:off x="0" y="307975"/>
            <a:ext cx="5984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 descr="cde3m_logo.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 y="-6350"/>
            <a:ext cx="1363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8" descr="rdecom_black_gold.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770813" y="152400"/>
            <a:ext cx="1257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20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000" b="1">
          <a:solidFill>
            <a:schemeClr val="bg1"/>
          </a:solidFill>
          <a:latin typeface="Arial" pitchFamily="34" charset="0"/>
          <a:ea typeface="ＭＳ Ｐゴシック" charset="0"/>
          <a:cs typeface="ＭＳ Ｐゴシック" charset="0"/>
        </a:defRPr>
      </a:lvl5pPr>
      <a:lvl6pPr marL="457154" algn="l" rtl="0" eaLnBrk="1" fontAlgn="base" hangingPunct="1">
        <a:spcBef>
          <a:spcPct val="0"/>
        </a:spcBef>
        <a:spcAft>
          <a:spcPct val="0"/>
        </a:spcAft>
        <a:defRPr sz="2000">
          <a:solidFill>
            <a:schemeClr val="bg1"/>
          </a:solidFill>
          <a:latin typeface="Arial Black" pitchFamily="28" charset="0"/>
        </a:defRPr>
      </a:lvl6pPr>
      <a:lvl7pPr marL="914306" algn="l" rtl="0" eaLnBrk="1" fontAlgn="base" hangingPunct="1">
        <a:spcBef>
          <a:spcPct val="0"/>
        </a:spcBef>
        <a:spcAft>
          <a:spcPct val="0"/>
        </a:spcAft>
        <a:defRPr sz="2000">
          <a:solidFill>
            <a:schemeClr val="bg1"/>
          </a:solidFill>
          <a:latin typeface="Arial Black" pitchFamily="28" charset="0"/>
        </a:defRPr>
      </a:lvl7pPr>
      <a:lvl8pPr marL="1371460" algn="l" rtl="0" eaLnBrk="1" fontAlgn="base" hangingPunct="1">
        <a:spcBef>
          <a:spcPct val="0"/>
        </a:spcBef>
        <a:spcAft>
          <a:spcPct val="0"/>
        </a:spcAft>
        <a:defRPr sz="2000">
          <a:solidFill>
            <a:schemeClr val="bg1"/>
          </a:solidFill>
          <a:latin typeface="Arial Black" pitchFamily="28" charset="0"/>
        </a:defRPr>
      </a:lvl8pPr>
      <a:lvl9pPr marL="1828613" algn="l" rtl="0" eaLnBrk="1" fontAlgn="base" hangingPunct="1">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eaLnBrk="1" fontAlgn="base" hangingPunct="1">
        <a:spcBef>
          <a:spcPct val="20000"/>
        </a:spcBef>
        <a:spcAft>
          <a:spcPct val="0"/>
        </a:spcAft>
        <a:buChar char="»"/>
        <a:defRPr>
          <a:solidFill>
            <a:schemeClr val="tx1"/>
          </a:solidFill>
          <a:latin typeface="+mn-lt"/>
        </a:defRPr>
      </a:lvl6pPr>
      <a:lvl7pPr marL="2971496" indent="-228576" algn="l" rtl="0" eaLnBrk="1" fontAlgn="base" hangingPunct="1">
        <a:spcBef>
          <a:spcPct val="20000"/>
        </a:spcBef>
        <a:spcAft>
          <a:spcPct val="0"/>
        </a:spcAft>
        <a:buChar char="»"/>
        <a:defRPr>
          <a:solidFill>
            <a:schemeClr val="tx1"/>
          </a:solidFill>
          <a:latin typeface="+mn-lt"/>
        </a:defRPr>
      </a:lvl7pPr>
      <a:lvl8pPr marL="3428650" indent="-228576" algn="l" rtl="0" eaLnBrk="1" fontAlgn="base" hangingPunct="1">
        <a:spcBef>
          <a:spcPct val="20000"/>
        </a:spcBef>
        <a:spcAft>
          <a:spcPct val="0"/>
        </a:spcAft>
        <a:buChar char="»"/>
        <a:defRPr>
          <a:solidFill>
            <a:schemeClr val="tx1"/>
          </a:solidFill>
          <a:latin typeface="+mn-lt"/>
        </a:defRPr>
      </a:lvl8pPr>
      <a:lvl9pPr marL="3885802" indent="-228576"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Picture 2" descr="Heade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2772" name="Rectangle 4"/>
          <p:cNvSpPr>
            <a:spLocks noGrp="1" noChangeArrowheads="1"/>
          </p:cNvSpPr>
          <p:nvPr>
            <p:ph type="title"/>
          </p:nvPr>
        </p:nvSpPr>
        <p:spPr bwMode="auto">
          <a:xfrm>
            <a:off x="2900363" y="0"/>
            <a:ext cx="55070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ltLang="x-none"/>
              <a:t>Click to edit Master title style</a:t>
            </a:r>
          </a:p>
        </p:txBody>
      </p:sp>
      <p:pic>
        <p:nvPicPr>
          <p:cNvPr id="32773" name="Picture 5" descr="Fade1"/>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tagline1"/>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AMC"/>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17513" y="260350"/>
            <a:ext cx="250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logo_us_army(gold gradient)"/>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73125" y="228600"/>
            <a:ext cx="14128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8" descr="rdecom_black_gold.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688" r:id="rId1"/>
    <p:sldLayoutId id="2147487689" r:id="rId2"/>
    <p:sldLayoutId id="2147487690" r:id="rId3"/>
    <p:sldLayoutId id="2147487691" r:id="rId4"/>
    <p:sldLayoutId id="2147487692" r:id="rId5"/>
    <p:sldLayoutId id="2147487693" r:id="rId6"/>
    <p:sldLayoutId id="2147487694" r:id="rId7"/>
    <p:sldLayoutId id="2147487695" r:id="rId8"/>
    <p:sldLayoutId id="2147487696" r:id="rId9"/>
    <p:sldLayoutId id="2147487697" r:id="rId10"/>
    <p:sldLayoutId id="2147487698" r:id="rId11"/>
    <p:sldLayoutId id="2147487699" r:id="rId12"/>
  </p:sldLayoutIdLst>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34"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34" charset="0"/>
        </a:defRPr>
      </a:lvl6pPr>
      <a:lvl7pPr marL="914306" algn="l" rtl="0" fontAlgn="base">
        <a:spcBef>
          <a:spcPct val="0"/>
        </a:spcBef>
        <a:spcAft>
          <a:spcPct val="0"/>
        </a:spcAft>
        <a:defRPr sz="2000">
          <a:solidFill>
            <a:schemeClr val="bg1"/>
          </a:solidFill>
          <a:latin typeface="Arial Black" pitchFamily="34" charset="0"/>
        </a:defRPr>
      </a:lvl7pPr>
      <a:lvl8pPr marL="1371460" algn="l" rtl="0" fontAlgn="base">
        <a:spcBef>
          <a:spcPct val="0"/>
        </a:spcBef>
        <a:spcAft>
          <a:spcPct val="0"/>
        </a:spcAft>
        <a:defRPr sz="2000">
          <a:solidFill>
            <a:schemeClr val="bg1"/>
          </a:solidFill>
          <a:latin typeface="Arial Black" pitchFamily="34" charset="0"/>
        </a:defRPr>
      </a:lvl8pPr>
      <a:lvl9pPr marL="1828613" algn="l" rtl="0" fontAlgn="base">
        <a:spcBef>
          <a:spcPct val="0"/>
        </a:spcBef>
        <a:spcAft>
          <a:spcPct val="0"/>
        </a:spcAft>
        <a:defRPr sz="2000">
          <a:solidFill>
            <a:schemeClr val="bg1"/>
          </a:solidFill>
          <a:latin typeface="Arial Black" pitchFamily="34"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3794" name="Picture 16" descr="RDECOM Banner Top.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33796" name="Picture 10" descr="Fade1"/>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1" descr="tagline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4" descr="AM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4" descr="logo_us_army(gold gradien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8" descr="rdecom_black_gold.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a:defRPr/>
            </a:pPr>
            <a:r>
              <a:rPr lang="en-US" sz="1000">
                <a:solidFill>
                  <a:srgbClr val="008000"/>
                </a:solidFill>
                <a:latin typeface="Arial" charset="0"/>
                <a:cs typeface="Arial" charset="0"/>
              </a:rPr>
              <a:t>UNCLASSIFIED//APPROVED FOR PUBLIC RELEASE</a:t>
            </a:r>
          </a:p>
        </p:txBody>
      </p:sp>
      <p:sp>
        <p:nvSpPr>
          <p:cNvPr id="10" name="Slide Number Placeholder 9"/>
          <p:cNvSpPr>
            <a:spLocks noGrp="1"/>
          </p:cNvSpPr>
          <p:nvPr>
            <p:ph type="sldNum" sz="quarter" idx="4"/>
          </p:nvPr>
        </p:nvSpPr>
        <p:spPr>
          <a:xfrm>
            <a:off x="8534400" y="0"/>
            <a:ext cx="609600" cy="257175"/>
          </a:xfrm>
          <a:prstGeom prst="rect">
            <a:avLst/>
          </a:prstGeom>
        </p:spPr>
        <p:txBody>
          <a:bodyPr vert="horz" wrap="square" lIns="91430" tIns="45716" rIns="91430" bIns="45716" numCol="1" anchor="t" anchorCtr="0" compatLnSpc="1">
            <a:prstTxWarp prst="textNoShape">
              <a:avLst/>
            </a:prstTxWarp>
          </a:bodyPr>
          <a:lstStyle>
            <a:lvl1pPr algn="r" defTabSz="912813" eaLnBrk="0" hangingPunct="0">
              <a:defRPr sz="1400" b="1" baseline="-25000" smtClean="0">
                <a:solidFill>
                  <a:srgbClr val="FFFFFF"/>
                </a:solidFill>
                <a:latin typeface="Arial" charset="0"/>
              </a:defRPr>
            </a:lvl1pPr>
          </a:lstStyle>
          <a:p>
            <a:pPr>
              <a:defRPr/>
            </a:pPr>
            <a:fld id="{F5222152-BA06-B845-86E4-1EA00250301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28" charset="0"/>
        </a:defRPr>
      </a:lvl6pPr>
      <a:lvl7pPr marL="914306" algn="l" rtl="0" fontAlgn="base">
        <a:spcBef>
          <a:spcPct val="0"/>
        </a:spcBef>
        <a:spcAft>
          <a:spcPct val="0"/>
        </a:spcAft>
        <a:defRPr sz="2000">
          <a:solidFill>
            <a:schemeClr val="bg1"/>
          </a:solidFill>
          <a:latin typeface="Arial Black" pitchFamily="28" charset="0"/>
        </a:defRPr>
      </a:lvl7pPr>
      <a:lvl8pPr marL="1371460" algn="l" rtl="0" fontAlgn="base">
        <a:spcBef>
          <a:spcPct val="0"/>
        </a:spcBef>
        <a:spcAft>
          <a:spcPct val="0"/>
        </a:spcAft>
        <a:defRPr sz="2000">
          <a:solidFill>
            <a:schemeClr val="bg1"/>
          </a:solidFill>
          <a:latin typeface="Arial Black" pitchFamily="28" charset="0"/>
        </a:defRPr>
      </a:lvl8pPr>
      <a:lvl9pPr marL="1828613" algn="l" rtl="0" fontAlgn="base">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082" name="Picture 16" descr="RDECOM Banner Top.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8"/>
          <p:cNvSpPr>
            <a:spLocks noGrp="1" noChangeArrowheads="1"/>
          </p:cNvSpPr>
          <p:nvPr>
            <p:ph type="body" idx="1"/>
          </p:nvPr>
        </p:nvSpPr>
        <p:spPr bwMode="auto">
          <a:xfrm>
            <a:off x="304800" y="12954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46084" name="Picture 10" descr="Fade1"/>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400800" y="6718300"/>
            <a:ext cx="2743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1" descr="tagline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1600" y="6527800"/>
            <a:ext cx="37338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4" descr="AM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17513" y="257175"/>
            <a:ext cx="250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4" descr="logo_us_army(gold gradien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3125" y="173038"/>
            <a:ext cx="1778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8" descr="rdecom_black_gold.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507288" y="127000"/>
            <a:ext cx="14081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5"/>
          <p:cNvSpPr txBox="1">
            <a:spLocks noChangeArrowheads="1"/>
          </p:cNvSpPr>
          <p:nvPr userDrawn="1"/>
        </p:nvSpPr>
        <p:spPr bwMode="auto">
          <a:xfrm>
            <a:off x="219075" y="6610350"/>
            <a:ext cx="3333750" cy="246063"/>
          </a:xfrm>
          <a:prstGeom prst="rect">
            <a:avLst/>
          </a:prstGeom>
          <a:noFill/>
          <a:ln>
            <a:noFill/>
          </a:ln>
          <a:extLst>
            <a:ext uri="{909E8E84-426E-40dd-AFC4-6F175D3DCCD1}"/>
            <a:ext uri="{91240B29-F687-4f45-9708-019B960494DF}"/>
          </a:extLst>
        </p:spPr>
        <p:txBody>
          <a:bodyPr wrap="none" lIns="91430" tIns="45716" rIns="91430" bIns="45716">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defTabSz="914306">
              <a:defRPr/>
            </a:pPr>
            <a:r>
              <a:rPr lang="en-US" sz="1000">
                <a:solidFill>
                  <a:srgbClr val="008000"/>
                </a:solidFill>
                <a:latin typeface="Arial" charset="0"/>
                <a:cs typeface="Arial" charset="0"/>
              </a:rPr>
              <a:t>UNCLASSIFIED//APPROVED FOR PUBLIC RELEASE</a:t>
            </a:r>
          </a:p>
        </p:txBody>
      </p:sp>
      <p:sp>
        <p:nvSpPr>
          <p:cNvPr id="10" name="Slide Number Placeholder 9"/>
          <p:cNvSpPr>
            <a:spLocks noGrp="1"/>
          </p:cNvSpPr>
          <p:nvPr>
            <p:ph type="sldNum" sz="quarter" idx="4"/>
          </p:nvPr>
        </p:nvSpPr>
        <p:spPr>
          <a:xfrm>
            <a:off x="8534400" y="0"/>
            <a:ext cx="609600" cy="257175"/>
          </a:xfrm>
          <a:prstGeom prst="rect">
            <a:avLst/>
          </a:prstGeom>
        </p:spPr>
        <p:txBody>
          <a:bodyPr vert="horz" wrap="square" lIns="91430" tIns="45716" rIns="91430" bIns="45716" numCol="1" anchor="t" anchorCtr="0" compatLnSpc="1">
            <a:prstTxWarp prst="textNoShape">
              <a:avLst/>
            </a:prstTxWarp>
          </a:bodyPr>
          <a:lstStyle>
            <a:lvl1pPr algn="r" defTabSz="912813" eaLnBrk="0" hangingPunct="0">
              <a:defRPr sz="1400" b="1" baseline="-25000" smtClean="0">
                <a:solidFill>
                  <a:srgbClr val="FFFFFF"/>
                </a:solidFill>
                <a:latin typeface="Arial" charset="0"/>
              </a:defRPr>
            </a:lvl1pPr>
          </a:lstStyle>
          <a:p>
            <a:pPr>
              <a:defRPr/>
            </a:pPr>
            <a:fld id="{D3C70727-7450-5B4A-AD9E-1E776E52EAB3}"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7747" r:id="rId1"/>
    <p:sldLayoutId id="2147487748" r:id="rId2"/>
    <p:sldLayoutId id="2147487749" r:id="rId3"/>
    <p:sldLayoutId id="2147487750" r:id="rId4"/>
    <p:sldLayoutId id="2147487751" r:id="rId5"/>
    <p:sldLayoutId id="2147487752" r:id="rId6"/>
    <p:sldLayoutId id="2147487753" r:id="rId7"/>
    <p:sldLayoutId id="2147487754" r:id="rId8"/>
    <p:sldLayoutId id="2147487755" r:id="rId9"/>
    <p:sldLayoutId id="2147487756" r:id="rId10"/>
    <p:sldLayoutId id="2147487757" r:id="rId11"/>
  </p:sldLayoutIdLst>
  <p:hf hdr="0" ftr="0" dt="0"/>
  <p:txStyles>
    <p:titleStyle>
      <a:lvl1pPr algn="l" rtl="0" eaLnBrk="0" fontAlgn="base" hangingPunct="0">
        <a:spcBef>
          <a:spcPct val="0"/>
        </a:spcBef>
        <a:spcAft>
          <a:spcPct val="0"/>
        </a:spcAft>
        <a:defRPr sz="20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2pPr>
      <a:lvl3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3pPr>
      <a:lvl4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4pPr>
      <a:lvl5pPr algn="l" rtl="0" eaLnBrk="0" fontAlgn="base" hangingPunct="0">
        <a:spcBef>
          <a:spcPct val="0"/>
        </a:spcBef>
        <a:spcAft>
          <a:spcPct val="0"/>
        </a:spcAft>
        <a:defRPr sz="2000">
          <a:solidFill>
            <a:schemeClr val="bg1"/>
          </a:solidFill>
          <a:latin typeface="Arial Black" pitchFamily="28" charset="0"/>
          <a:ea typeface="ＭＳ Ｐゴシック" charset="0"/>
          <a:cs typeface="ＭＳ Ｐゴシック" charset="0"/>
        </a:defRPr>
      </a:lvl5pPr>
      <a:lvl6pPr marL="457154" algn="l" rtl="0" fontAlgn="base">
        <a:spcBef>
          <a:spcPct val="0"/>
        </a:spcBef>
        <a:spcAft>
          <a:spcPct val="0"/>
        </a:spcAft>
        <a:defRPr sz="2000">
          <a:solidFill>
            <a:schemeClr val="bg1"/>
          </a:solidFill>
          <a:latin typeface="Arial Black" pitchFamily="28" charset="0"/>
        </a:defRPr>
      </a:lvl6pPr>
      <a:lvl7pPr marL="914306" algn="l" rtl="0" fontAlgn="base">
        <a:spcBef>
          <a:spcPct val="0"/>
        </a:spcBef>
        <a:spcAft>
          <a:spcPct val="0"/>
        </a:spcAft>
        <a:defRPr sz="2000">
          <a:solidFill>
            <a:schemeClr val="bg1"/>
          </a:solidFill>
          <a:latin typeface="Arial Black" pitchFamily="28" charset="0"/>
        </a:defRPr>
      </a:lvl7pPr>
      <a:lvl8pPr marL="1371460" algn="l" rtl="0" fontAlgn="base">
        <a:spcBef>
          <a:spcPct val="0"/>
        </a:spcBef>
        <a:spcAft>
          <a:spcPct val="0"/>
        </a:spcAft>
        <a:defRPr sz="2000">
          <a:solidFill>
            <a:schemeClr val="bg1"/>
          </a:solidFill>
          <a:latin typeface="Arial Black" pitchFamily="28" charset="0"/>
        </a:defRPr>
      </a:lvl8pPr>
      <a:lvl9pPr marL="1828613" algn="l" rtl="0" fontAlgn="base">
        <a:spcBef>
          <a:spcPct val="0"/>
        </a:spcBef>
        <a:spcAft>
          <a:spcPct val="0"/>
        </a:spcAft>
        <a:defRPr sz="2000">
          <a:solidFill>
            <a:schemeClr val="bg1"/>
          </a:solidFill>
          <a:latin typeface="Arial Black" pitchFamily="28" charset="0"/>
        </a:defRPr>
      </a:lvl9pPr>
    </p:titleStyle>
    <p:bodyStyle>
      <a:lvl1pPr marL="341313" indent="-3413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a:solidFill>
            <a:schemeClr val="tx1"/>
          </a:solidFill>
          <a:latin typeface="+mn-lt"/>
          <a:ea typeface="ＭＳ Ｐゴシック" charset="0"/>
        </a:defRPr>
      </a:lvl5pPr>
      <a:lvl6pPr marL="2514343" indent="-228576" algn="l" rtl="0" fontAlgn="base">
        <a:spcBef>
          <a:spcPct val="20000"/>
        </a:spcBef>
        <a:spcAft>
          <a:spcPct val="0"/>
        </a:spcAft>
        <a:buChar char="»"/>
        <a:defRPr>
          <a:solidFill>
            <a:schemeClr val="tx1"/>
          </a:solidFill>
          <a:latin typeface="+mn-lt"/>
        </a:defRPr>
      </a:lvl6pPr>
      <a:lvl7pPr marL="2971496" indent="-228576" algn="l" rtl="0" fontAlgn="base">
        <a:spcBef>
          <a:spcPct val="20000"/>
        </a:spcBef>
        <a:spcAft>
          <a:spcPct val="0"/>
        </a:spcAft>
        <a:buChar char="»"/>
        <a:defRPr>
          <a:solidFill>
            <a:schemeClr val="tx1"/>
          </a:solidFill>
          <a:latin typeface="+mn-lt"/>
        </a:defRPr>
      </a:lvl7pPr>
      <a:lvl8pPr marL="3428650" indent="-228576" algn="l" rtl="0" fontAlgn="base">
        <a:spcBef>
          <a:spcPct val="20000"/>
        </a:spcBef>
        <a:spcAft>
          <a:spcPct val="0"/>
        </a:spcAft>
        <a:buChar char="»"/>
        <a:defRPr>
          <a:solidFill>
            <a:schemeClr val="tx1"/>
          </a:solidFill>
          <a:latin typeface="+mn-lt"/>
        </a:defRPr>
      </a:lvl8pPr>
      <a:lvl9pPr marL="3885802" indent="-228576" algn="l" rtl="0" fontAlgn="base">
        <a:spcBef>
          <a:spcPct val="20000"/>
        </a:spcBef>
        <a:spcAft>
          <a:spcPct val="0"/>
        </a:spcAft>
        <a:buChar char="»"/>
        <a:defRPr>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3.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7.xml"/><Relationship Id="rId4" Type="http://schemas.openxmlformats.org/officeDocument/2006/relationships/image" Target="../media/image55.tif"/></Relationships>
</file>

<file path=ppt/slides/_rels/slide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8.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jpeg"/><Relationship Id="rId10" Type="http://schemas.openxmlformats.org/officeDocument/2006/relationships/image" Target="../media/image68.png"/><Relationship Id="rId19" Type="http://schemas.openxmlformats.org/officeDocument/2006/relationships/image" Target="../media/image77.jpe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0.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jpe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4.jpeg"/><Relationship Id="rId26" Type="http://schemas.openxmlformats.org/officeDocument/2006/relationships/image" Target="../media/image102.jpeg"/><Relationship Id="rId3" Type="http://schemas.openxmlformats.org/officeDocument/2006/relationships/image" Target="../media/image79.tiff"/><Relationship Id="rId21" Type="http://schemas.openxmlformats.org/officeDocument/2006/relationships/image" Target="../media/image97.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5" Type="http://schemas.openxmlformats.org/officeDocument/2006/relationships/image" Target="../media/image101.jpeg"/><Relationship Id="rId2" Type="http://schemas.openxmlformats.org/officeDocument/2006/relationships/notesSlide" Target="../notesSlides/notesSlide4.xml"/><Relationship Id="rId16" Type="http://schemas.openxmlformats.org/officeDocument/2006/relationships/image" Target="../media/image92.jpeg"/><Relationship Id="rId20" Type="http://schemas.openxmlformats.org/officeDocument/2006/relationships/image" Target="../media/image96.jpeg"/><Relationship Id="rId1" Type="http://schemas.openxmlformats.org/officeDocument/2006/relationships/slideLayout" Target="../slideLayouts/slideLayout177.xml"/><Relationship Id="rId6" Type="http://schemas.openxmlformats.org/officeDocument/2006/relationships/image" Target="../media/image82.jpeg"/><Relationship Id="rId11" Type="http://schemas.openxmlformats.org/officeDocument/2006/relationships/image" Target="../media/image87.jpeg"/><Relationship Id="rId24" Type="http://schemas.openxmlformats.org/officeDocument/2006/relationships/image" Target="../media/image100.jpeg"/><Relationship Id="rId5" Type="http://schemas.openxmlformats.org/officeDocument/2006/relationships/image" Target="../media/image81.gif"/><Relationship Id="rId15" Type="http://schemas.openxmlformats.org/officeDocument/2006/relationships/image" Target="../media/image91.jpeg"/><Relationship Id="rId23" Type="http://schemas.openxmlformats.org/officeDocument/2006/relationships/image" Target="../media/image99.jpeg"/><Relationship Id="rId10" Type="http://schemas.openxmlformats.org/officeDocument/2006/relationships/image" Target="../media/image86.jpeg"/><Relationship Id="rId19" Type="http://schemas.openxmlformats.org/officeDocument/2006/relationships/image" Target="../media/image95.jpe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9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0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1.xml"/><Relationship Id="rId6" Type="http://schemas.openxmlformats.org/officeDocument/2006/relationships/image" Target="../media/image112.wmf"/><Relationship Id="rId5" Type="http://schemas.openxmlformats.org/officeDocument/2006/relationships/oleObject" Target="../embeddings/oleObject1.bin"/><Relationship Id="rId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g"/><Relationship Id="rId9" Type="http://schemas.openxmlformats.org/officeDocument/2006/relationships/image" Target="../media/image119.png"/></Relationships>
</file>

<file path=ppt/slides/_rels/slide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38.xml"/></Relationships>
</file>

<file path=ppt/slides/_rels/slide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67.xml"/></Relationships>
</file>

<file path=ppt/slides/_rels/slide3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png"/><Relationship Id="rId18" Type="http://schemas.openxmlformats.org/officeDocument/2006/relationships/image" Target="../media/image154.jpeg"/><Relationship Id="rId26" Type="http://schemas.openxmlformats.org/officeDocument/2006/relationships/image" Target="../media/image162.jpeg"/><Relationship Id="rId3" Type="http://schemas.openxmlformats.org/officeDocument/2006/relationships/image" Target="../media/image139.png"/><Relationship Id="rId21" Type="http://schemas.openxmlformats.org/officeDocument/2006/relationships/image" Target="../media/image157.png"/><Relationship Id="rId7" Type="http://schemas.openxmlformats.org/officeDocument/2006/relationships/image" Target="../media/image143.jpeg"/><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61.png"/><Relationship Id="rId2" Type="http://schemas.openxmlformats.org/officeDocument/2006/relationships/image" Target="../media/image138.png"/><Relationship Id="rId16" Type="http://schemas.openxmlformats.org/officeDocument/2006/relationships/image" Target="../media/image152.jpeg"/><Relationship Id="rId20" Type="http://schemas.openxmlformats.org/officeDocument/2006/relationships/image" Target="../media/image156.png"/><Relationship Id="rId29"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42.jpeg"/><Relationship Id="rId11" Type="http://schemas.openxmlformats.org/officeDocument/2006/relationships/image" Target="../media/image147.jpeg"/><Relationship Id="rId24" Type="http://schemas.openxmlformats.org/officeDocument/2006/relationships/image" Target="../media/image160.png"/><Relationship Id="rId5" Type="http://schemas.openxmlformats.org/officeDocument/2006/relationships/image" Target="../media/image141.jpeg"/><Relationship Id="rId15" Type="http://schemas.openxmlformats.org/officeDocument/2006/relationships/image" Target="../media/image151.jpeg"/><Relationship Id="rId23" Type="http://schemas.openxmlformats.org/officeDocument/2006/relationships/image" Target="../media/image159.jpeg"/><Relationship Id="rId28" Type="http://schemas.openxmlformats.org/officeDocument/2006/relationships/image" Target="../media/image164.png"/><Relationship Id="rId10" Type="http://schemas.openxmlformats.org/officeDocument/2006/relationships/image" Target="../media/image146.jpeg"/><Relationship Id="rId19" Type="http://schemas.openxmlformats.org/officeDocument/2006/relationships/image" Target="../media/image155.jpeg"/><Relationship Id="rId31" Type="http://schemas.openxmlformats.org/officeDocument/2006/relationships/image" Target="../media/image167.png"/><Relationship Id="rId4" Type="http://schemas.openxmlformats.org/officeDocument/2006/relationships/image" Target="../media/image140.png"/><Relationship Id="rId9" Type="http://schemas.openxmlformats.org/officeDocument/2006/relationships/image" Target="../media/image145.jpeg"/><Relationship Id="rId14" Type="http://schemas.openxmlformats.org/officeDocument/2006/relationships/image" Target="../media/image150.png"/><Relationship Id="rId22" Type="http://schemas.openxmlformats.org/officeDocument/2006/relationships/image" Target="../media/image158.png"/><Relationship Id="rId27" Type="http://schemas.openxmlformats.org/officeDocument/2006/relationships/image" Target="../media/image163.png"/><Relationship Id="rId30" Type="http://schemas.openxmlformats.org/officeDocument/2006/relationships/image" Target="../media/image166.png"/></Relationships>
</file>

<file path=ppt/slides/_rels/slide49.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jpeg"/><Relationship Id="rId9" Type="http://schemas.openxmlformats.org/officeDocument/2006/relationships/image" Target="../media/image175.jpeg"/></Relationships>
</file>

<file path=ppt/slides/_rels/slide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9.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27.xml"/><Relationship Id="rId4" Type="http://schemas.openxmlformats.org/officeDocument/2006/relationships/image" Target="../media/image182.png"/></Relationships>
</file>

<file path=ppt/slides/_rels/slide5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184.xml"/><Relationship Id="rId4" Type="http://schemas.openxmlformats.org/officeDocument/2006/relationships/image" Target="../media/image185.emf"/></Relationships>
</file>

<file path=ppt/slides/_rels/slide56.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127.xml"/></Relationships>
</file>

<file path=ppt/slides/_rels/slide57.xml.rels><?xml version="1.0" encoding="UTF-8" standalone="yes"?>
<Relationships xmlns="http://schemas.openxmlformats.org/package/2006/relationships"><Relationship Id="rId3" Type="http://schemas.openxmlformats.org/officeDocument/2006/relationships/image" Target="../media/image187.tif"/><Relationship Id="rId2" Type="http://schemas.openxmlformats.org/officeDocument/2006/relationships/notesSlide" Target="../notesSlides/notesSlide11.xml"/><Relationship Id="rId1" Type="http://schemas.openxmlformats.org/officeDocument/2006/relationships/slideLayout" Target="../slideLayouts/slideLayout242.xml"/><Relationship Id="rId4" Type="http://schemas.openxmlformats.org/officeDocument/2006/relationships/image" Target="../media/image188.tif"/></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xml"/><Relationship Id="rId1" Type="http://schemas.openxmlformats.org/officeDocument/2006/relationships/slideLayout" Target="../slideLayouts/slideLayout244.xml"/></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xml"/><Relationship Id="rId1" Type="http://schemas.openxmlformats.org/officeDocument/2006/relationships/slideLayout" Target="../slideLayouts/slideLayout244.xml"/><Relationship Id="rId5" Type="http://schemas.openxmlformats.org/officeDocument/2006/relationships/image" Target="../media/image192.png"/><Relationship Id="rId4" Type="http://schemas.openxmlformats.org/officeDocument/2006/relationships/image" Target="../media/image191.png"/></Relationships>
</file>

<file path=ppt/slides/_rels/slide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8.xml"/></Relationships>
</file>

<file path=ppt/slides/_rels/slide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16.xml"/><Relationship Id="rId5" Type="http://schemas.openxmlformats.org/officeDocument/2006/relationships/image" Target="../media/image196.jpeg"/><Relationship Id="rId4" Type="http://schemas.openxmlformats.org/officeDocument/2006/relationships/image" Target="../media/image195.jpeg"/></Relationships>
</file>

<file path=ppt/slides/_rels/slide6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27.xml"/></Relationships>
</file>

<file path=ppt/slides/_rels/slide6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28.xml"/></Relationships>
</file>

<file path=ppt/slides/_rels/slide63.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234.xml"/></Relationships>
</file>

<file path=ppt/slides/_rels/slide6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150.xml"/><Relationship Id="rId1" Type="http://schemas.openxmlformats.org/officeDocument/2006/relationships/video" Target="https://www.youtube.com/embed/lTNef_kbLK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49.xml"/></Relationships>
</file>

<file path=ppt/slides/_rels/slide6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60.xml"/></Relationships>
</file>

<file path=ppt/slides/_rels/slide6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9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7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jpe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03.xml"/><Relationship Id="rId6" Type="http://schemas.openxmlformats.org/officeDocument/2006/relationships/image" Target="../media/image209.pn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png"/><Relationship Id="rId4" Type="http://schemas.openxmlformats.org/officeDocument/2006/relationships/image" Target="../media/image207.jpeg"/><Relationship Id="rId9" Type="http://schemas.openxmlformats.org/officeDocument/2006/relationships/image" Target="../media/image212.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18.png"/><Relationship Id="rId2" Type="http://schemas.openxmlformats.org/officeDocument/2006/relationships/notesSlide" Target="../notesSlides/notesSlide15.xml"/><Relationship Id="rId1" Type="http://schemas.openxmlformats.org/officeDocument/2006/relationships/slideLayout" Target="../slideLayouts/slideLayout264.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wmf"/></Relationships>
</file>

<file path=ppt/slides/_rels/slide73.xml.rels><?xml version="1.0" encoding="UTF-8" standalone="yes"?>
<Relationships xmlns="http://schemas.openxmlformats.org/package/2006/relationships"><Relationship Id="rId8" Type="http://schemas.openxmlformats.org/officeDocument/2006/relationships/hyperlink" Target="https://www.nature.com/articles/ncomms14913" TargetMode="External"/><Relationship Id="rId3" Type="http://schemas.openxmlformats.org/officeDocument/2006/relationships/image" Target="../media/image219.png"/><Relationship Id="rId7" Type="http://schemas.openxmlformats.org/officeDocument/2006/relationships/image" Target="../media/image222.png"/><Relationship Id="rId2" Type="http://schemas.openxmlformats.org/officeDocument/2006/relationships/notesSlide" Target="../notesSlides/notesSlide16.xml"/><Relationship Id="rId1" Type="http://schemas.openxmlformats.org/officeDocument/2006/relationships/slideLayout" Target="../slideLayouts/slideLayout266.xml"/><Relationship Id="rId6" Type="http://schemas.microsoft.com/office/2007/relationships/hdphoto" Target="../media/hdphoto1.wdp"/><Relationship Id="rId5" Type="http://schemas.openxmlformats.org/officeDocument/2006/relationships/image" Target="../media/image221.png"/><Relationship Id="rId4" Type="http://schemas.openxmlformats.org/officeDocument/2006/relationships/image" Target="../media/image220.jpeg"/></Relationships>
</file>

<file path=ppt/slides/_rels/slide74.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eg"/><Relationship Id="rId7" Type="http://schemas.openxmlformats.org/officeDocument/2006/relationships/image" Target="../media/image227.jpeg"/><Relationship Id="rId12" Type="http://schemas.openxmlformats.org/officeDocument/2006/relationships/image" Target="../media/image232.jpeg"/><Relationship Id="rId2" Type="http://schemas.openxmlformats.org/officeDocument/2006/relationships/notesSlide" Target="../notesSlides/notesSlide17.xml"/><Relationship Id="rId1" Type="http://schemas.openxmlformats.org/officeDocument/2006/relationships/slideLayout" Target="../slideLayouts/slideLayout195.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png"/><Relationship Id="rId9" Type="http://schemas.openxmlformats.org/officeDocument/2006/relationships/image" Target="../media/image229.jpe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3.png"/><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8" Type="http://schemas.openxmlformats.org/officeDocument/2006/relationships/image" Target="../media/image240.tif"/><Relationship Id="rId13" Type="http://schemas.openxmlformats.org/officeDocument/2006/relationships/image" Target="../media/image245.tif"/><Relationship Id="rId18" Type="http://schemas.openxmlformats.org/officeDocument/2006/relationships/image" Target="../media/image250.tif"/><Relationship Id="rId3" Type="http://schemas.openxmlformats.org/officeDocument/2006/relationships/image" Target="../media/image235.tif"/><Relationship Id="rId7" Type="http://schemas.openxmlformats.org/officeDocument/2006/relationships/image" Target="../media/image239.tif"/><Relationship Id="rId12" Type="http://schemas.openxmlformats.org/officeDocument/2006/relationships/image" Target="../media/image244.tif"/><Relationship Id="rId17" Type="http://schemas.openxmlformats.org/officeDocument/2006/relationships/image" Target="../media/image249.tif"/><Relationship Id="rId2" Type="http://schemas.openxmlformats.org/officeDocument/2006/relationships/image" Target="../media/image234.tif"/><Relationship Id="rId16" Type="http://schemas.openxmlformats.org/officeDocument/2006/relationships/image" Target="../media/image248.tif"/><Relationship Id="rId1" Type="http://schemas.openxmlformats.org/officeDocument/2006/relationships/slideLayout" Target="../slideLayouts/slideLayout197.xml"/><Relationship Id="rId6" Type="http://schemas.openxmlformats.org/officeDocument/2006/relationships/image" Target="../media/image238.tif"/><Relationship Id="rId11" Type="http://schemas.openxmlformats.org/officeDocument/2006/relationships/image" Target="../media/image243.tif"/><Relationship Id="rId5" Type="http://schemas.openxmlformats.org/officeDocument/2006/relationships/image" Target="../media/image237.tif"/><Relationship Id="rId15" Type="http://schemas.openxmlformats.org/officeDocument/2006/relationships/image" Target="../media/image247.tif"/><Relationship Id="rId10" Type="http://schemas.openxmlformats.org/officeDocument/2006/relationships/image" Target="../media/image242.tif"/><Relationship Id="rId4" Type="http://schemas.openxmlformats.org/officeDocument/2006/relationships/image" Target="../media/image236.tif"/><Relationship Id="rId9" Type="http://schemas.openxmlformats.org/officeDocument/2006/relationships/image" Target="../media/image241.tif"/><Relationship Id="rId14" Type="http://schemas.openxmlformats.org/officeDocument/2006/relationships/image" Target="../media/image246.tif"/></Relationships>
</file>

<file path=ppt/slides/_rels/slide77.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image" Target="../media/image251.png"/><Relationship Id="rId1" Type="http://schemas.openxmlformats.org/officeDocument/2006/relationships/slideLayout" Target="../slideLayouts/slideLayout196.xml"/><Relationship Id="rId6" Type="http://schemas.openxmlformats.org/officeDocument/2006/relationships/image" Target="../media/image255.png"/><Relationship Id="rId5" Type="http://schemas.openxmlformats.org/officeDocument/2006/relationships/image" Target="../media/image254.tif"/><Relationship Id="rId4" Type="http://schemas.openxmlformats.org/officeDocument/2006/relationships/image" Target="../media/image253.png"/><Relationship Id="rId9" Type="http://schemas.openxmlformats.org/officeDocument/2006/relationships/image" Target="../media/image258.png"/></Relationships>
</file>

<file path=ppt/slides/_rels/slide7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96.xml"/></Relationships>
</file>

<file path=ppt/slides/_rels/slide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1.xml.rels><?xml version="1.0" encoding="UTF-8" standalone="yes"?>
<Relationships xmlns="http://schemas.openxmlformats.org/package/2006/relationships"><Relationship Id="rId3" Type="http://schemas.openxmlformats.org/officeDocument/2006/relationships/hyperlink" Target="mailto:matt.weisenberger@uky.edu" TargetMode="External"/><Relationship Id="rId2" Type="http://schemas.openxmlformats.org/officeDocument/2006/relationships/hyperlink" Target="mailto:atmetzger@alaska.edu" TargetMode="External"/><Relationship Id="rId1" Type="http://schemas.openxmlformats.org/officeDocument/2006/relationships/slideLayout" Target="../slideLayouts/slideLayout167.xml"/><Relationship Id="rId4" Type="http://schemas.openxmlformats.org/officeDocument/2006/relationships/hyperlink" Target="mailto:szwilski@marshall.edu"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png"/><Relationship Id="rId18" Type="http://schemas.openxmlformats.org/officeDocument/2006/relationships/image" Target="../media/image276.jpeg"/><Relationship Id="rId3" Type="http://schemas.openxmlformats.org/officeDocument/2006/relationships/image" Target="../media/image261.png"/><Relationship Id="rId21" Type="http://schemas.openxmlformats.org/officeDocument/2006/relationships/image" Target="../media/image279.png"/><Relationship Id="rId7" Type="http://schemas.openxmlformats.org/officeDocument/2006/relationships/image" Target="../media/image265.png"/><Relationship Id="rId12" Type="http://schemas.openxmlformats.org/officeDocument/2006/relationships/image" Target="../media/image270.png"/><Relationship Id="rId17" Type="http://schemas.openxmlformats.org/officeDocument/2006/relationships/image" Target="../media/image275.jpeg"/><Relationship Id="rId2" Type="http://schemas.openxmlformats.org/officeDocument/2006/relationships/image" Target="../media/image260.png"/><Relationship Id="rId16" Type="http://schemas.openxmlformats.org/officeDocument/2006/relationships/image" Target="../media/image274.jpeg"/><Relationship Id="rId20" Type="http://schemas.openxmlformats.org/officeDocument/2006/relationships/image" Target="../media/image278.jpeg"/><Relationship Id="rId1" Type="http://schemas.openxmlformats.org/officeDocument/2006/relationships/slideLayout" Target="../slideLayouts/slideLayout14.xml"/><Relationship Id="rId6" Type="http://schemas.openxmlformats.org/officeDocument/2006/relationships/image" Target="../media/image264.png"/><Relationship Id="rId11" Type="http://schemas.openxmlformats.org/officeDocument/2006/relationships/image" Target="../media/image269.png"/><Relationship Id="rId5" Type="http://schemas.openxmlformats.org/officeDocument/2006/relationships/image" Target="../media/image263.png"/><Relationship Id="rId15" Type="http://schemas.openxmlformats.org/officeDocument/2006/relationships/image" Target="../media/image273.jpeg"/><Relationship Id="rId23" Type="http://schemas.openxmlformats.org/officeDocument/2006/relationships/image" Target="../media/image281.jpeg"/><Relationship Id="rId10" Type="http://schemas.openxmlformats.org/officeDocument/2006/relationships/image" Target="../media/image268.png"/><Relationship Id="rId19" Type="http://schemas.openxmlformats.org/officeDocument/2006/relationships/image" Target="../media/image277.png"/><Relationship Id="rId4" Type="http://schemas.openxmlformats.org/officeDocument/2006/relationships/image" Target="../media/image262.png"/><Relationship Id="rId9" Type="http://schemas.openxmlformats.org/officeDocument/2006/relationships/image" Target="../media/image267.png"/><Relationship Id="rId14" Type="http://schemas.openxmlformats.org/officeDocument/2006/relationships/image" Target="../media/image272.jpeg"/><Relationship Id="rId22" Type="http://schemas.openxmlformats.org/officeDocument/2006/relationships/image" Target="../media/image280.jpeg"/></Relationships>
</file>

<file path=ppt/slides/_rels/slide83.xml.rels><?xml version="1.0" encoding="UTF-8" standalone="yes"?>
<Relationships xmlns="http://schemas.openxmlformats.org/package/2006/relationships"><Relationship Id="rId8" Type="http://schemas.openxmlformats.org/officeDocument/2006/relationships/image" Target="../media/image286.jpeg"/><Relationship Id="rId13" Type="http://schemas.openxmlformats.org/officeDocument/2006/relationships/image" Target="../media/image291.jpeg"/><Relationship Id="rId18" Type="http://schemas.openxmlformats.org/officeDocument/2006/relationships/image" Target="../media/image294.png"/><Relationship Id="rId3" Type="http://schemas.openxmlformats.org/officeDocument/2006/relationships/image" Target="../media/image270.png"/><Relationship Id="rId7" Type="http://schemas.openxmlformats.org/officeDocument/2006/relationships/image" Target="../media/image285.jpeg"/><Relationship Id="rId12" Type="http://schemas.openxmlformats.org/officeDocument/2006/relationships/image" Target="../media/image290.jpeg"/><Relationship Id="rId17"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293.jpeg"/><Relationship Id="rId1" Type="http://schemas.openxmlformats.org/officeDocument/2006/relationships/slideLayout" Target="../slideLayouts/slideLayout14.xml"/><Relationship Id="rId6" Type="http://schemas.openxmlformats.org/officeDocument/2006/relationships/image" Target="../media/image284.jpeg"/><Relationship Id="rId11" Type="http://schemas.openxmlformats.org/officeDocument/2006/relationships/image" Target="../media/image289.jpeg"/><Relationship Id="rId5" Type="http://schemas.openxmlformats.org/officeDocument/2006/relationships/image" Target="../media/image283.jpeg"/><Relationship Id="rId15" Type="http://schemas.openxmlformats.org/officeDocument/2006/relationships/image" Target="../media/image72.jpeg"/><Relationship Id="rId10" Type="http://schemas.openxmlformats.org/officeDocument/2006/relationships/image" Target="../media/image288.jpeg"/><Relationship Id="rId19" Type="http://schemas.openxmlformats.org/officeDocument/2006/relationships/image" Target="../media/image77.jpeg"/><Relationship Id="rId4" Type="http://schemas.openxmlformats.org/officeDocument/2006/relationships/image" Target="../media/image282.jpeg"/><Relationship Id="rId9" Type="http://schemas.openxmlformats.org/officeDocument/2006/relationships/image" Target="../media/image287.jpeg"/><Relationship Id="rId14" Type="http://schemas.openxmlformats.org/officeDocument/2006/relationships/image" Target="../media/image292.jpeg"/></Relationships>
</file>

<file path=ppt/slides/_rels/slide84.xml.rels><?xml version="1.0" encoding="UTF-8" standalone="yes"?>
<Relationships xmlns="http://schemas.openxmlformats.org/package/2006/relationships"><Relationship Id="rId8" Type="http://schemas.openxmlformats.org/officeDocument/2006/relationships/image" Target="../media/image286.jpeg"/><Relationship Id="rId13" Type="http://schemas.openxmlformats.org/officeDocument/2006/relationships/image" Target="../media/image291.jpeg"/><Relationship Id="rId18" Type="http://schemas.openxmlformats.org/officeDocument/2006/relationships/image" Target="../media/image294.png"/><Relationship Id="rId3" Type="http://schemas.openxmlformats.org/officeDocument/2006/relationships/image" Target="../media/image270.png"/><Relationship Id="rId7" Type="http://schemas.openxmlformats.org/officeDocument/2006/relationships/image" Target="../media/image285.jpeg"/><Relationship Id="rId12" Type="http://schemas.openxmlformats.org/officeDocument/2006/relationships/image" Target="../media/image290.jpeg"/><Relationship Id="rId17" Type="http://schemas.openxmlformats.org/officeDocument/2006/relationships/image" Target="../media/image75.png"/><Relationship Id="rId2" Type="http://schemas.openxmlformats.org/officeDocument/2006/relationships/notesSlide" Target="../notesSlides/notesSlide20.xml"/><Relationship Id="rId16" Type="http://schemas.openxmlformats.org/officeDocument/2006/relationships/image" Target="../media/image293.jpeg"/><Relationship Id="rId1" Type="http://schemas.openxmlformats.org/officeDocument/2006/relationships/slideLayout" Target="../slideLayouts/slideLayout14.xml"/><Relationship Id="rId6" Type="http://schemas.openxmlformats.org/officeDocument/2006/relationships/image" Target="../media/image284.jpeg"/><Relationship Id="rId11" Type="http://schemas.openxmlformats.org/officeDocument/2006/relationships/image" Target="../media/image289.jpeg"/><Relationship Id="rId5" Type="http://schemas.openxmlformats.org/officeDocument/2006/relationships/image" Target="../media/image283.jpeg"/><Relationship Id="rId15" Type="http://schemas.openxmlformats.org/officeDocument/2006/relationships/image" Target="../media/image72.jpeg"/><Relationship Id="rId10" Type="http://schemas.openxmlformats.org/officeDocument/2006/relationships/image" Target="../media/image288.jpeg"/><Relationship Id="rId19" Type="http://schemas.openxmlformats.org/officeDocument/2006/relationships/image" Target="../media/image77.jpeg"/><Relationship Id="rId4" Type="http://schemas.openxmlformats.org/officeDocument/2006/relationships/image" Target="../media/image282.jpeg"/><Relationship Id="rId9" Type="http://schemas.openxmlformats.org/officeDocument/2006/relationships/image" Target="../media/image287.jpeg"/><Relationship Id="rId14" Type="http://schemas.openxmlformats.org/officeDocument/2006/relationships/image" Target="../media/image29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0.xml"/><Relationship Id="rId4" Type="http://schemas.openxmlformats.org/officeDocument/2006/relationships/image" Target="../media/image49.tif"/></Relationships>
</file>

<file path=ppt/slides/_rels/slide9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1593850" y="107950"/>
            <a:ext cx="6402388" cy="15700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5" tIns="45713" rIns="91425" bIns="45713">
            <a:spAutoFit/>
          </a:bodyPr>
          <a:lstStyle/>
          <a:p>
            <a:pPr algn="ctr" defTabSz="914259">
              <a:spcBef>
                <a:spcPct val="50000"/>
              </a:spcBef>
              <a:defRPr/>
            </a:pPr>
            <a:r>
              <a:rPr lang="en-US" sz="4800" b="1" dirty="0">
                <a:solidFill>
                  <a:srgbClr val="FFFFFF"/>
                </a:solidFill>
                <a:latin typeface="Arial" pitchFamily="-107" charset="0"/>
                <a:ea typeface="+mn-ea"/>
              </a:rPr>
              <a:t>SCI Institute Faculty Retreat 2017-18</a:t>
            </a:r>
          </a:p>
        </p:txBody>
      </p:sp>
      <p:pic>
        <p:nvPicPr>
          <p:cNvPr id="110594" name="Picture 6" descr="Ulogo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4613" y="1016000"/>
            <a:ext cx="11144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7" descr="SCI-logo-pp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738" y="1006475"/>
            <a:ext cx="1593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itle-slide-image-1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738" y="2057662"/>
            <a:ext cx="8602662" cy="437231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914400"/>
            <a:ext cx="7188200" cy="5166519"/>
          </a:xfrm>
          <a:prstGeom prst="rect">
            <a:avLst/>
          </a:prstGeom>
        </p:spPr>
      </p:pic>
    </p:spTree>
    <p:extLst>
      <p:ext uri="{BB962C8B-B14F-4D97-AF65-F5344CB8AC3E}">
        <p14:creationId xmlns:p14="http://schemas.microsoft.com/office/powerpoint/2010/main" val="56309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81000"/>
            <a:ext cx="3916496" cy="6019800"/>
          </a:xfrm>
          <a:prstGeom prst="rect">
            <a:avLst/>
          </a:prstGeom>
        </p:spPr>
      </p:pic>
    </p:spTree>
    <p:extLst>
      <p:ext uri="{BB962C8B-B14F-4D97-AF65-F5344CB8AC3E}">
        <p14:creationId xmlns:p14="http://schemas.microsoft.com/office/powerpoint/2010/main" val="86586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762000"/>
            <a:ext cx="4681108" cy="5334000"/>
          </a:xfrm>
          <a:prstGeom prst="rect">
            <a:avLst/>
          </a:prstGeom>
        </p:spPr>
      </p:pic>
    </p:spTree>
    <p:extLst>
      <p:ext uri="{BB962C8B-B14F-4D97-AF65-F5344CB8AC3E}">
        <p14:creationId xmlns:p14="http://schemas.microsoft.com/office/powerpoint/2010/main" val="1736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stretch>
            <a:fillRect/>
          </a:stretch>
        </p:blipFill>
        <p:spPr>
          <a:xfrm>
            <a:off x="2293388" y="1916790"/>
            <a:ext cx="3256413" cy="3789281"/>
          </a:xfrm>
          <a:prstGeom prst="rect">
            <a:avLst/>
          </a:prstGeom>
          <a:ln w="12700">
            <a:miter lim="400000"/>
          </a:ln>
        </p:spPr>
      </p:pic>
      <p:pic>
        <p:nvPicPr>
          <p:cNvPr id="120" name="Image" descr="Image"/>
          <p:cNvPicPr>
            <a:picLocks noChangeAspect="1"/>
          </p:cNvPicPr>
          <p:nvPr/>
        </p:nvPicPr>
        <p:blipFill>
          <a:blip r:embed="rId3"/>
          <a:stretch>
            <a:fillRect/>
          </a:stretch>
        </p:blipFill>
        <p:spPr>
          <a:xfrm>
            <a:off x="5680986" y="1836423"/>
            <a:ext cx="3256413" cy="3789280"/>
          </a:xfrm>
          <a:prstGeom prst="rect">
            <a:avLst/>
          </a:prstGeom>
          <a:ln w="12700">
            <a:miter lim="400000"/>
          </a:ln>
        </p:spPr>
      </p:pic>
      <p:sp>
        <p:nvSpPr>
          <p:cNvPr id="121" name="1800: 60,000,000"/>
          <p:cNvSpPr txBox="1"/>
          <p:nvPr/>
        </p:nvSpPr>
        <p:spPr>
          <a:xfrm>
            <a:off x="1806964" y="5621675"/>
            <a:ext cx="2266245" cy="38310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5700"/>
            </a:lvl1pPr>
          </a:lstStyle>
          <a:p>
            <a:r>
              <a:rPr sz="2138"/>
              <a:t>1800: 60,000,000 </a:t>
            </a:r>
          </a:p>
        </p:txBody>
      </p:sp>
      <p:sp>
        <p:nvSpPr>
          <p:cNvPr id="122" name="1900: 300"/>
          <p:cNvSpPr txBox="1"/>
          <p:nvPr/>
        </p:nvSpPr>
        <p:spPr>
          <a:xfrm>
            <a:off x="4706383" y="5621675"/>
            <a:ext cx="1273987" cy="38310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5700"/>
            </a:lvl1pPr>
          </a:lstStyle>
          <a:p>
            <a:r>
              <a:rPr sz="2138"/>
              <a:t>1900: 300</a:t>
            </a:r>
          </a:p>
        </p:txBody>
      </p:sp>
      <p:sp>
        <p:nvSpPr>
          <p:cNvPr id="123" name="2017: 360,000"/>
          <p:cNvSpPr txBox="1"/>
          <p:nvPr/>
        </p:nvSpPr>
        <p:spPr>
          <a:xfrm>
            <a:off x="6624737" y="5621675"/>
            <a:ext cx="1807786" cy="38310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5700"/>
            </a:lvl1pPr>
          </a:lstStyle>
          <a:p>
            <a:r>
              <a:rPr sz="2138"/>
              <a:t>2017: 360,000</a:t>
            </a:r>
          </a:p>
        </p:txBody>
      </p:sp>
      <p:pic>
        <p:nvPicPr>
          <p:cNvPr id="124" name="Image" descr="Image"/>
          <p:cNvPicPr>
            <a:picLocks noChangeAspect="1"/>
          </p:cNvPicPr>
          <p:nvPr/>
        </p:nvPicPr>
        <p:blipFill>
          <a:blip r:embed="rId4"/>
          <a:stretch>
            <a:fillRect/>
          </a:stretch>
        </p:blipFill>
        <p:spPr>
          <a:xfrm>
            <a:off x="82153" y="937617"/>
            <a:ext cx="1913762" cy="2895179"/>
          </a:xfrm>
          <a:prstGeom prst="rect">
            <a:avLst/>
          </a:prstGeom>
          <a:ln w="12700">
            <a:miter lim="400000"/>
          </a:ln>
        </p:spPr>
      </p:pic>
    </p:spTree>
    <p:extLst>
      <p:ext uri="{BB962C8B-B14F-4D97-AF65-F5344CB8AC3E}">
        <p14:creationId xmlns:p14="http://schemas.microsoft.com/office/powerpoint/2010/main" val="202798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618" y="1143000"/>
            <a:ext cx="2976181" cy="4596419"/>
          </a:xfrm>
          <a:prstGeom prst="rect">
            <a:avLst/>
          </a:prstGeom>
        </p:spPr>
      </p:pic>
    </p:spTree>
    <p:extLst>
      <p:ext uri="{BB962C8B-B14F-4D97-AF65-F5344CB8AC3E}">
        <p14:creationId xmlns:p14="http://schemas.microsoft.com/office/powerpoint/2010/main" val="188942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eonardo da Vinci by [Isaacson, Wa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31623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27012" name="Picture 4" descr="https://images-na.ssl-images-amazon.com/images/I/41Q12OkmVrL._SX32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14325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9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1" name="Rectangle 2"/>
          <p:cNvSpPr txBox="1">
            <a:spLocks noChangeArrowheads="1"/>
          </p:cNvSpPr>
          <p:nvPr/>
        </p:nvSpPr>
        <p:spPr bwMode="auto">
          <a:xfrm>
            <a:off x="152400" y="0"/>
            <a:ext cx="9067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25" tIns="45713" rIns="91425" bIns="45713"/>
          <a:lstStyle>
            <a:lvl1pPr marL="341313" indent="-341313" defTabSz="912813">
              <a:spcBef>
                <a:spcPct val="20000"/>
              </a:spcBef>
              <a:buFont typeface="Arial" charset="0"/>
              <a:defRPr sz="3200">
                <a:solidFill>
                  <a:schemeClr val="bg1"/>
                </a:solidFill>
                <a:latin typeface="Helvetica" charset="0"/>
                <a:ea typeface="ＭＳ Ｐゴシック" charset="-128"/>
              </a:defRPr>
            </a:lvl1pPr>
            <a:lvl2pPr marL="742950" indent="-285750" defTabSz="912813">
              <a:spcBef>
                <a:spcPct val="20000"/>
              </a:spcBef>
              <a:buFont typeface="Arial" charset="0"/>
              <a:buChar char="•"/>
              <a:defRPr sz="2800">
                <a:solidFill>
                  <a:srgbClr val="FFFF00"/>
                </a:solidFill>
                <a:latin typeface="Helvetica" charset="0"/>
                <a:ea typeface="ＭＳ Ｐゴシック" charset="-128"/>
              </a:defRPr>
            </a:lvl2pPr>
            <a:lvl3pPr marL="1143000" indent="-228600" defTabSz="912813">
              <a:spcBef>
                <a:spcPct val="20000"/>
              </a:spcBef>
              <a:buFont typeface="Arial" charset="0"/>
              <a:buChar char="•"/>
              <a:defRPr sz="2400">
                <a:solidFill>
                  <a:srgbClr val="FFFF00"/>
                </a:solidFill>
                <a:latin typeface="Helvetica" charset="0"/>
                <a:ea typeface="ＭＳ Ｐゴシック" charset="-128"/>
              </a:defRPr>
            </a:lvl3pPr>
            <a:lvl4pPr marL="1600200" indent="-228600" defTabSz="912813">
              <a:spcBef>
                <a:spcPct val="20000"/>
              </a:spcBef>
              <a:buFont typeface="Arial" charset="0"/>
              <a:buChar char="•"/>
              <a:defRPr sz="2000">
                <a:solidFill>
                  <a:srgbClr val="FFFF00"/>
                </a:solidFill>
                <a:latin typeface="Helvetica" charset="0"/>
                <a:ea typeface="ＭＳ Ｐゴシック" charset="-128"/>
              </a:defRPr>
            </a:lvl4pPr>
            <a:lvl5pPr marL="2057400" indent="-228600" defTabSz="912813">
              <a:spcBef>
                <a:spcPct val="20000"/>
              </a:spcBef>
              <a:buFont typeface="Arial" charset="0"/>
              <a:buChar char="•"/>
              <a:defRPr sz="2000">
                <a:solidFill>
                  <a:srgbClr val="FFFF00"/>
                </a:solidFill>
                <a:latin typeface="Helvetica" charset="0"/>
                <a:ea typeface="ＭＳ Ｐゴシック" charset="-128"/>
              </a:defRPr>
            </a:lvl5pPr>
            <a:lvl6pPr marL="25146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r>
              <a:rPr lang="en-US" altLang="x-none" sz="2900" b="1" dirty="0">
                <a:solidFill>
                  <a:schemeClr val="bg2"/>
                </a:solidFill>
              </a:rPr>
              <a:t>Next Year</a:t>
            </a:r>
            <a:r>
              <a:rPr lang="en-US" altLang="en-US" sz="2900" b="1" dirty="0">
                <a:solidFill>
                  <a:schemeClr val="bg2"/>
                </a:solidFill>
              </a:rPr>
              <a:t>’</a:t>
            </a:r>
            <a:r>
              <a:rPr lang="en-US" altLang="x-none" sz="2900" b="1" dirty="0">
                <a:solidFill>
                  <a:schemeClr val="bg2"/>
                </a:solidFill>
              </a:rPr>
              <a:t>s SCI Institute Faculty Retreat – Jan.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200"/>
            <a:ext cx="8458200" cy="59362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 </a:t>
            </a:r>
            <a:r>
              <a:rPr lang="en-US"/>
              <a:t>Institute Faculty</a:t>
            </a:r>
            <a:endParaRPr lang="en-US" dirty="0"/>
          </a:p>
        </p:txBody>
      </p:sp>
      <p:pic>
        <p:nvPicPr>
          <p:cNvPr id="46081" name="Picture 1"/>
          <p:cNvPicPr>
            <a:picLocks noChangeAspect="1" noChangeArrowheads="1"/>
          </p:cNvPicPr>
          <p:nvPr/>
        </p:nvPicPr>
        <p:blipFill>
          <a:blip r:embed="rId2" cstate="print"/>
          <a:srcRect/>
          <a:stretch>
            <a:fillRect/>
          </a:stretch>
        </p:blipFill>
        <p:spPr bwMode="auto">
          <a:xfrm>
            <a:off x="1403118" y="914400"/>
            <a:ext cx="1012941" cy="1688235"/>
          </a:xfrm>
          <a:prstGeom prst="rect">
            <a:avLst/>
          </a:prstGeom>
          <a:noFill/>
          <a:ln w="9525">
            <a:noFill/>
            <a:miter lim="800000"/>
            <a:headEnd/>
            <a:tailEnd/>
          </a:ln>
        </p:spPr>
      </p:pic>
      <p:pic>
        <p:nvPicPr>
          <p:cNvPr id="46082" name="Picture 2"/>
          <p:cNvPicPr>
            <a:picLocks noChangeAspect="1" noChangeArrowheads="1"/>
          </p:cNvPicPr>
          <p:nvPr/>
        </p:nvPicPr>
        <p:blipFill>
          <a:blip r:embed="rId3" cstate="print"/>
          <a:srcRect/>
          <a:stretch>
            <a:fillRect/>
          </a:stretch>
        </p:blipFill>
        <p:spPr bwMode="auto">
          <a:xfrm>
            <a:off x="2492259" y="914400"/>
            <a:ext cx="1012941" cy="1688235"/>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3559059" y="914400"/>
            <a:ext cx="1012941" cy="1688235"/>
          </a:xfrm>
          <a:prstGeom prst="rect">
            <a:avLst/>
          </a:prstGeom>
          <a:noFill/>
          <a:ln w="9525">
            <a:noFill/>
            <a:miter lim="800000"/>
            <a:headEnd/>
            <a:tailEnd/>
          </a:ln>
        </p:spPr>
      </p:pic>
      <p:pic>
        <p:nvPicPr>
          <p:cNvPr id="46084" name="Picture 4"/>
          <p:cNvPicPr>
            <a:picLocks noChangeAspect="1" noChangeArrowheads="1"/>
          </p:cNvPicPr>
          <p:nvPr/>
        </p:nvPicPr>
        <p:blipFill>
          <a:blip r:embed="rId5" cstate="print"/>
          <a:srcRect/>
          <a:stretch>
            <a:fillRect/>
          </a:stretch>
        </p:blipFill>
        <p:spPr bwMode="auto">
          <a:xfrm>
            <a:off x="4625036" y="914400"/>
            <a:ext cx="1012941" cy="1688235"/>
          </a:xfrm>
          <a:prstGeom prst="rect">
            <a:avLst/>
          </a:prstGeom>
          <a:noFill/>
          <a:ln w="9525">
            <a:noFill/>
            <a:miter lim="800000"/>
            <a:headEnd/>
            <a:tailEnd/>
          </a:ln>
        </p:spPr>
      </p:pic>
      <p:pic>
        <p:nvPicPr>
          <p:cNvPr id="46085" name="Picture 5"/>
          <p:cNvPicPr>
            <a:picLocks noChangeAspect="1" noChangeArrowheads="1"/>
          </p:cNvPicPr>
          <p:nvPr/>
        </p:nvPicPr>
        <p:blipFill>
          <a:blip r:embed="rId6" cstate="print"/>
          <a:srcRect/>
          <a:stretch>
            <a:fillRect/>
          </a:stretch>
        </p:blipFill>
        <p:spPr bwMode="auto">
          <a:xfrm>
            <a:off x="5692659" y="914400"/>
            <a:ext cx="1012941" cy="1688235"/>
          </a:xfrm>
          <a:prstGeom prst="rect">
            <a:avLst/>
          </a:prstGeom>
          <a:noFill/>
          <a:ln w="9525">
            <a:noFill/>
            <a:miter lim="800000"/>
            <a:headEnd/>
            <a:tailEnd/>
          </a:ln>
        </p:spPr>
      </p:pic>
      <p:pic>
        <p:nvPicPr>
          <p:cNvPr id="46086" name="Picture 6"/>
          <p:cNvPicPr>
            <a:picLocks noChangeAspect="1" noChangeArrowheads="1"/>
          </p:cNvPicPr>
          <p:nvPr/>
        </p:nvPicPr>
        <p:blipFill>
          <a:blip r:embed="rId7" cstate="print"/>
          <a:srcRect/>
          <a:stretch>
            <a:fillRect/>
          </a:stretch>
        </p:blipFill>
        <p:spPr bwMode="auto">
          <a:xfrm>
            <a:off x="6759459" y="914400"/>
            <a:ext cx="1012941" cy="1688235"/>
          </a:xfrm>
          <a:prstGeom prst="rect">
            <a:avLst/>
          </a:prstGeom>
          <a:noFill/>
          <a:ln w="9525">
            <a:noFill/>
            <a:miter lim="800000"/>
            <a:headEnd/>
            <a:tailEnd/>
          </a:ln>
        </p:spPr>
      </p:pic>
      <p:pic>
        <p:nvPicPr>
          <p:cNvPr id="46087" name="Picture 7"/>
          <p:cNvPicPr>
            <a:picLocks noChangeAspect="1" noChangeArrowheads="1"/>
          </p:cNvPicPr>
          <p:nvPr/>
        </p:nvPicPr>
        <p:blipFill>
          <a:blip r:embed="rId8" cstate="print"/>
          <a:srcRect/>
          <a:stretch>
            <a:fillRect/>
          </a:stretch>
        </p:blipFill>
        <p:spPr bwMode="auto">
          <a:xfrm>
            <a:off x="1403118" y="2667000"/>
            <a:ext cx="1012941" cy="1688235"/>
          </a:xfrm>
          <a:prstGeom prst="rect">
            <a:avLst/>
          </a:prstGeom>
          <a:noFill/>
          <a:ln w="9525">
            <a:noFill/>
            <a:miter lim="800000"/>
            <a:headEnd/>
            <a:tailEnd/>
          </a:ln>
        </p:spPr>
      </p:pic>
      <p:pic>
        <p:nvPicPr>
          <p:cNvPr id="46090" name="Picture 10"/>
          <p:cNvPicPr>
            <a:picLocks noChangeAspect="1" noChangeArrowheads="1"/>
          </p:cNvPicPr>
          <p:nvPr/>
        </p:nvPicPr>
        <p:blipFill>
          <a:blip r:embed="rId9" cstate="print"/>
          <a:srcRect/>
          <a:stretch>
            <a:fillRect/>
          </a:stretch>
        </p:blipFill>
        <p:spPr bwMode="auto">
          <a:xfrm>
            <a:off x="3559059" y="2670165"/>
            <a:ext cx="1012941" cy="1673235"/>
          </a:xfrm>
          <a:prstGeom prst="rect">
            <a:avLst/>
          </a:prstGeom>
          <a:noFill/>
          <a:ln w="9525">
            <a:noFill/>
            <a:miter lim="800000"/>
            <a:headEnd/>
            <a:tailEnd/>
          </a:ln>
        </p:spPr>
      </p:pic>
      <p:pic>
        <p:nvPicPr>
          <p:cNvPr id="46092" name="Picture 12"/>
          <p:cNvPicPr>
            <a:picLocks noChangeAspect="1" noChangeArrowheads="1"/>
          </p:cNvPicPr>
          <p:nvPr/>
        </p:nvPicPr>
        <p:blipFill>
          <a:blip r:embed="rId10" cstate="print"/>
          <a:srcRect/>
          <a:stretch>
            <a:fillRect/>
          </a:stretch>
        </p:blipFill>
        <p:spPr bwMode="auto">
          <a:xfrm>
            <a:off x="4625036" y="2670165"/>
            <a:ext cx="1012941" cy="1688235"/>
          </a:xfrm>
          <a:prstGeom prst="rect">
            <a:avLst/>
          </a:prstGeom>
          <a:noFill/>
          <a:ln w="9525">
            <a:noFill/>
            <a:miter lim="800000"/>
            <a:headEnd/>
            <a:tailEnd/>
          </a:ln>
        </p:spPr>
      </p:pic>
      <p:pic>
        <p:nvPicPr>
          <p:cNvPr id="46093" name="Picture 13"/>
          <p:cNvPicPr>
            <a:picLocks noChangeAspect="1" noChangeArrowheads="1"/>
          </p:cNvPicPr>
          <p:nvPr/>
        </p:nvPicPr>
        <p:blipFill>
          <a:blip r:embed="rId11" cstate="print"/>
          <a:srcRect/>
          <a:stretch>
            <a:fillRect/>
          </a:stretch>
        </p:blipFill>
        <p:spPr bwMode="auto">
          <a:xfrm>
            <a:off x="5691836" y="2670165"/>
            <a:ext cx="1012941" cy="1688235"/>
          </a:xfrm>
          <a:prstGeom prst="rect">
            <a:avLst/>
          </a:prstGeom>
          <a:noFill/>
          <a:ln w="9525">
            <a:noFill/>
            <a:miter lim="800000"/>
            <a:headEnd/>
            <a:tailEnd/>
          </a:ln>
        </p:spPr>
      </p:pic>
      <p:pic>
        <p:nvPicPr>
          <p:cNvPr id="46094" name="Picture 14"/>
          <p:cNvPicPr>
            <a:picLocks noChangeAspect="1" noChangeArrowheads="1"/>
          </p:cNvPicPr>
          <p:nvPr/>
        </p:nvPicPr>
        <p:blipFill>
          <a:blip r:embed="rId12" cstate="print"/>
          <a:srcRect/>
          <a:stretch>
            <a:fillRect/>
          </a:stretch>
        </p:blipFill>
        <p:spPr bwMode="auto">
          <a:xfrm>
            <a:off x="6758636" y="2670165"/>
            <a:ext cx="1012941" cy="1688235"/>
          </a:xfrm>
          <a:prstGeom prst="rect">
            <a:avLst/>
          </a:prstGeom>
          <a:noFill/>
          <a:ln w="9525">
            <a:noFill/>
            <a:miter lim="800000"/>
            <a:headEnd/>
            <a:tailEnd/>
          </a:ln>
        </p:spPr>
      </p:pic>
      <p:pic>
        <p:nvPicPr>
          <p:cNvPr id="46096" name="Picture 16"/>
          <p:cNvPicPr>
            <a:picLocks noChangeAspect="1" noChangeArrowheads="1"/>
          </p:cNvPicPr>
          <p:nvPr/>
        </p:nvPicPr>
        <p:blipFill>
          <a:blip r:embed="rId13" cstate="print"/>
          <a:srcRect/>
          <a:stretch>
            <a:fillRect/>
          </a:stretch>
        </p:blipFill>
        <p:spPr bwMode="auto">
          <a:xfrm>
            <a:off x="1411077" y="4419600"/>
            <a:ext cx="1012941" cy="1676399"/>
          </a:xfrm>
          <a:prstGeom prst="rect">
            <a:avLst/>
          </a:prstGeom>
          <a:noFill/>
          <a:ln w="9525">
            <a:noFill/>
            <a:miter lim="800000"/>
            <a:headEnd/>
            <a:tailEnd/>
          </a:ln>
        </p:spPr>
      </p:pic>
      <p:pic>
        <p:nvPicPr>
          <p:cNvPr id="6146" name="Picture 2" descr="Dr. Miriah Meyer "/>
          <p:cNvPicPr>
            <a:picLocks noChangeAspect="1" noChangeArrowheads="1"/>
          </p:cNvPicPr>
          <p:nvPr/>
        </p:nvPicPr>
        <p:blipFill>
          <a:blip r:embed="rId14" cstate="print"/>
          <a:srcRect/>
          <a:stretch>
            <a:fillRect/>
          </a:stretch>
        </p:blipFill>
        <p:spPr bwMode="auto">
          <a:xfrm>
            <a:off x="2492259" y="4419600"/>
            <a:ext cx="1005840" cy="1676400"/>
          </a:xfrm>
          <a:prstGeom prst="rect">
            <a:avLst/>
          </a:prstGeom>
          <a:noFill/>
        </p:spPr>
      </p:pic>
      <p:sp>
        <p:nvSpPr>
          <p:cNvPr id="6148" name="AutoShape 4" descr="imap://nathang@imap.sci.utah.edu:143/fetch%3EUID%3E/INBOX%3E202622?part=1.2.2&amp;filename=Xiu_MathPortrait.jpg"/>
          <p:cNvSpPr>
            <a:spLocks noChangeAspect="1" noChangeArrowheads="1"/>
          </p:cNvSpPr>
          <p:nvPr/>
        </p:nvSpPr>
        <p:spPr bwMode="auto">
          <a:xfrm>
            <a:off x="155575" y="-9615488"/>
            <a:ext cx="13268325" cy="20040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imap://nathang@imap.sci.utah.edu:143/fetch%3EUID%3E/INBOX%3E202622?part=1.2.2&amp;filename=Xiu_MathPortrait.jpg"/>
          <p:cNvSpPr>
            <a:spLocks noChangeAspect="1" noChangeArrowheads="1"/>
          </p:cNvSpPr>
          <p:nvPr/>
        </p:nvSpPr>
        <p:spPr bwMode="auto">
          <a:xfrm>
            <a:off x="155575" y="-9615488"/>
            <a:ext cx="13268325" cy="20040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noChangeArrowheads="1"/>
          </p:cNvPicPr>
          <p:nvPr/>
        </p:nvPicPr>
        <p:blipFill>
          <a:blip r:embed="rId15" cstate="print"/>
          <a:srcRect/>
          <a:stretch>
            <a:fillRect/>
          </a:stretch>
        </p:blipFill>
        <p:spPr bwMode="auto">
          <a:xfrm>
            <a:off x="3559059" y="4407765"/>
            <a:ext cx="1021080" cy="1688235"/>
          </a:xfrm>
          <a:prstGeom prst="rect">
            <a:avLst/>
          </a:prstGeom>
          <a:noFill/>
          <a:ln w="9525">
            <a:noFill/>
            <a:miter lim="800000"/>
            <a:headEnd/>
            <a:tailEnd/>
          </a:ln>
        </p:spPr>
      </p:pic>
      <p:pic>
        <p:nvPicPr>
          <p:cNvPr id="1027" name="Picture 3"/>
          <p:cNvPicPr>
            <a:picLocks noChangeAspect="1" noChangeArrowheads="1"/>
          </p:cNvPicPr>
          <p:nvPr/>
        </p:nvPicPr>
        <p:blipFill>
          <a:blip r:embed="rId16" cstate="print"/>
          <a:srcRect/>
          <a:stretch>
            <a:fillRect/>
          </a:stretch>
        </p:blipFill>
        <p:spPr bwMode="auto">
          <a:xfrm>
            <a:off x="2492259" y="2667000"/>
            <a:ext cx="1005840" cy="1676400"/>
          </a:xfrm>
          <a:prstGeom prst="rect">
            <a:avLst/>
          </a:prstGeom>
          <a:noFill/>
          <a:ln w="9525">
            <a:noFill/>
            <a:miter lim="800000"/>
            <a:headEnd/>
            <a:tailEnd/>
          </a:ln>
        </p:spPr>
      </p:pic>
      <p:pic>
        <p:nvPicPr>
          <p:cNvPr id="1026" name="Picture 2" descr="Dr. Alexander Lex"/>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33140" y="4407765"/>
            <a:ext cx="1012940" cy="1688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sci.utah.edu/images/news/2015/akil_narayan.png"/>
          <p:cNvPicPr>
            <a:picLocks noChangeAspect="1" noChangeArrowheads="1"/>
          </p:cNvPicPr>
          <p:nvPr/>
        </p:nvPicPr>
        <p:blipFill rotWithShape="1">
          <a:blip r:embed="rId18">
            <a:extLst>
              <a:ext uri="{28A0092B-C50C-407E-A947-70E740481C1C}">
                <a14:useLocalDpi xmlns:a14="http://schemas.microsoft.com/office/drawing/2010/main" val="0"/>
              </a:ext>
            </a:extLst>
          </a:blip>
          <a:srcRect l="9790" r="14769"/>
          <a:stretch/>
        </p:blipFill>
        <p:spPr bwMode="auto">
          <a:xfrm>
            <a:off x="5691836" y="4407765"/>
            <a:ext cx="1012941" cy="1688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 Bei Wang Phillip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58636" y="4407763"/>
            <a:ext cx="1012941" cy="168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288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 </a:t>
            </a:r>
            <a:r>
              <a:rPr lang="en-US"/>
              <a:t>Institute Faculty</a:t>
            </a:r>
            <a:endParaRPr lang="en-US" dirty="0"/>
          </a:p>
        </p:txBody>
      </p:sp>
      <p:pic>
        <p:nvPicPr>
          <p:cNvPr id="46081" name="Picture 1"/>
          <p:cNvPicPr>
            <a:picLocks noChangeAspect="1" noChangeArrowheads="1"/>
          </p:cNvPicPr>
          <p:nvPr/>
        </p:nvPicPr>
        <p:blipFill>
          <a:blip r:embed="rId2" cstate="print"/>
          <a:srcRect/>
          <a:stretch>
            <a:fillRect/>
          </a:stretch>
        </p:blipFill>
        <p:spPr bwMode="auto">
          <a:xfrm>
            <a:off x="1403118" y="914400"/>
            <a:ext cx="1012941" cy="1688235"/>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3559059" y="914400"/>
            <a:ext cx="1012941" cy="1688235"/>
          </a:xfrm>
          <a:prstGeom prst="rect">
            <a:avLst/>
          </a:prstGeom>
          <a:noFill/>
          <a:ln w="9525">
            <a:noFill/>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4625036" y="914400"/>
            <a:ext cx="1012941" cy="1688235"/>
          </a:xfrm>
          <a:prstGeom prst="rect">
            <a:avLst/>
          </a:prstGeom>
          <a:noFill/>
          <a:ln w="9525">
            <a:noFill/>
            <a:miter lim="800000"/>
            <a:headEnd/>
            <a:tailEnd/>
          </a:ln>
        </p:spPr>
      </p:pic>
      <p:pic>
        <p:nvPicPr>
          <p:cNvPr id="46085" name="Picture 5"/>
          <p:cNvPicPr>
            <a:picLocks noChangeAspect="1" noChangeArrowheads="1"/>
          </p:cNvPicPr>
          <p:nvPr/>
        </p:nvPicPr>
        <p:blipFill>
          <a:blip r:embed="rId5" cstate="print"/>
          <a:srcRect/>
          <a:stretch>
            <a:fillRect/>
          </a:stretch>
        </p:blipFill>
        <p:spPr bwMode="auto">
          <a:xfrm>
            <a:off x="5692659" y="914400"/>
            <a:ext cx="1012941" cy="1688235"/>
          </a:xfrm>
          <a:prstGeom prst="rect">
            <a:avLst/>
          </a:prstGeom>
          <a:noFill/>
          <a:ln w="9525">
            <a:noFill/>
            <a:miter lim="800000"/>
            <a:headEnd/>
            <a:tailEnd/>
          </a:ln>
        </p:spPr>
      </p:pic>
      <p:pic>
        <p:nvPicPr>
          <p:cNvPr id="46086" name="Picture 6"/>
          <p:cNvPicPr>
            <a:picLocks noChangeAspect="1" noChangeArrowheads="1"/>
          </p:cNvPicPr>
          <p:nvPr/>
        </p:nvPicPr>
        <p:blipFill>
          <a:blip r:embed="rId6" cstate="print"/>
          <a:srcRect/>
          <a:stretch>
            <a:fillRect/>
          </a:stretch>
        </p:blipFill>
        <p:spPr bwMode="auto">
          <a:xfrm>
            <a:off x="6759459" y="914400"/>
            <a:ext cx="1012941" cy="1688235"/>
          </a:xfrm>
          <a:prstGeom prst="rect">
            <a:avLst/>
          </a:prstGeom>
          <a:noFill/>
          <a:ln w="9525">
            <a:noFill/>
            <a:miter lim="800000"/>
            <a:headEnd/>
            <a:tailEnd/>
          </a:ln>
        </p:spPr>
      </p:pic>
      <p:pic>
        <p:nvPicPr>
          <p:cNvPr id="46087" name="Picture 7"/>
          <p:cNvPicPr>
            <a:picLocks noChangeAspect="1" noChangeArrowheads="1"/>
          </p:cNvPicPr>
          <p:nvPr/>
        </p:nvPicPr>
        <p:blipFill>
          <a:blip r:embed="rId7" cstate="print"/>
          <a:srcRect/>
          <a:stretch>
            <a:fillRect/>
          </a:stretch>
        </p:blipFill>
        <p:spPr bwMode="auto">
          <a:xfrm>
            <a:off x="1403118" y="2667000"/>
            <a:ext cx="1012941" cy="1688235"/>
          </a:xfrm>
          <a:prstGeom prst="rect">
            <a:avLst/>
          </a:prstGeom>
          <a:noFill/>
          <a:ln w="9525">
            <a:noFill/>
            <a:miter lim="800000"/>
            <a:headEnd/>
            <a:tailEnd/>
          </a:ln>
        </p:spPr>
      </p:pic>
      <p:pic>
        <p:nvPicPr>
          <p:cNvPr id="46090" name="Picture 10"/>
          <p:cNvPicPr>
            <a:picLocks noChangeAspect="1" noChangeArrowheads="1"/>
          </p:cNvPicPr>
          <p:nvPr/>
        </p:nvPicPr>
        <p:blipFill>
          <a:blip r:embed="rId8" cstate="print"/>
          <a:srcRect/>
          <a:stretch>
            <a:fillRect/>
          </a:stretch>
        </p:blipFill>
        <p:spPr bwMode="auto">
          <a:xfrm>
            <a:off x="3559059" y="2670165"/>
            <a:ext cx="1012941" cy="1673235"/>
          </a:xfrm>
          <a:prstGeom prst="rect">
            <a:avLst/>
          </a:prstGeom>
          <a:noFill/>
          <a:ln w="9525">
            <a:noFill/>
            <a:miter lim="800000"/>
            <a:headEnd/>
            <a:tailEnd/>
          </a:ln>
        </p:spPr>
      </p:pic>
      <p:pic>
        <p:nvPicPr>
          <p:cNvPr id="46092" name="Picture 12"/>
          <p:cNvPicPr>
            <a:picLocks noChangeAspect="1" noChangeArrowheads="1"/>
          </p:cNvPicPr>
          <p:nvPr/>
        </p:nvPicPr>
        <p:blipFill>
          <a:blip r:embed="rId9" cstate="print"/>
          <a:srcRect/>
          <a:stretch>
            <a:fillRect/>
          </a:stretch>
        </p:blipFill>
        <p:spPr bwMode="auto">
          <a:xfrm>
            <a:off x="4625036" y="2670165"/>
            <a:ext cx="1012941" cy="1688235"/>
          </a:xfrm>
          <a:prstGeom prst="rect">
            <a:avLst/>
          </a:prstGeom>
          <a:noFill/>
          <a:ln w="9525">
            <a:noFill/>
            <a:miter lim="800000"/>
            <a:headEnd/>
            <a:tailEnd/>
          </a:ln>
        </p:spPr>
      </p:pic>
      <p:pic>
        <p:nvPicPr>
          <p:cNvPr id="46093" name="Picture 13"/>
          <p:cNvPicPr>
            <a:picLocks noChangeAspect="1" noChangeArrowheads="1"/>
          </p:cNvPicPr>
          <p:nvPr/>
        </p:nvPicPr>
        <p:blipFill>
          <a:blip r:embed="rId10" cstate="print"/>
          <a:srcRect/>
          <a:stretch>
            <a:fillRect/>
          </a:stretch>
        </p:blipFill>
        <p:spPr bwMode="auto">
          <a:xfrm>
            <a:off x="5691836" y="2670165"/>
            <a:ext cx="1012941" cy="1688235"/>
          </a:xfrm>
          <a:prstGeom prst="rect">
            <a:avLst/>
          </a:prstGeom>
          <a:noFill/>
          <a:ln w="9525">
            <a:noFill/>
            <a:miter lim="800000"/>
            <a:headEnd/>
            <a:tailEnd/>
          </a:ln>
        </p:spPr>
      </p:pic>
      <p:pic>
        <p:nvPicPr>
          <p:cNvPr id="46094" name="Picture 14"/>
          <p:cNvPicPr>
            <a:picLocks noChangeAspect="1" noChangeArrowheads="1"/>
          </p:cNvPicPr>
          <p:nvPr/>
        </p:nvPicPr>
        <p:blipFill>
          <a:blip r:embed="rId11" cstate="print"/>
          <a:srcRect/>
          <a:stretch>
            <a:fillRect/>
          </a:stretch>
        </p:blipFill>
        <p:spPr bwMode="auto">
          <a:xfrm>
            <a:off x="6758636" y="2670165"/>
            <a:ext cx="1012941" cy="1688235"/>
          </a:xfrm>
          <a:prstGeom prst="rect">
            <a:avLst/>
          </a:prstGeom>
          <a:noFill/>
          <a:ln w="9525">
            <a:noFill/>
            <a:miter lim="800000"/>
            <a:headEnd/>
            <a:tailEnd/>
          </a:ln>
        </p:spPr>
      </p:pic>
      <p:pic>
        <p:nvPicPr>
          <p:cNvPr id="46096" name="Picture 16"/>
          <p:cNvPicPr>
            <a:picLocks noChangeAspect="1" noChangeArrowheads="1"/>
          </p:cNvPicPr>
          <p:nvPr/>
        </p:nvPicPr>
        <p:blipFill>
          <a:blip r:embed="rId12" cstate="print"/>
          <a:srcRect/>
          <a:stretch>
            <a:fillRect/>
          </a:stretch>
        </p:blipFill>
        <p:spPr bwMode="auto">
          <a:xfrm>
            <a:off x="1411077" y="4419600"/>
            <a:ext cx="1012941" cy="1676399"/>
          </a:xfrm>
          <a:prstGeom prst="rect">
            <a:avLst/>
          </a:prstGeom>
          <a:noFill/>
          <a:ln w="9525">
            <a:noFill/>
            <a:miter lim="800000"/>
            <a:headEnd/>
            <a:tailEnd/>
          </a:ln>
        </p:spPr>
      </p:pic>
      <p:pic>
        <p:nvPicPr>
          <p:cNvPr id="6146" name="Picture 2" descr="Dr. Miriah Meyer "/>
          <p:cNvPicPr>
            <a:picLocks noChangeAspect="1" noChangeArrowheads="1"/>
          </p:cNvPicPr>
          <p:nvPr/>
        </p:nvPicPr>
        <p:blipFill>
          <a:blip r:embed="rId13" cstate="print"/>
          <a:srcRect/>
          <a:stretch>
            <a:fillRect/>
          </a:stretch>
        </p:blipFill>
        <p:spPr bwMode="auto">
          <a:xfrm>
            <a:off x="2492259" y="4419600"/>
            <a:ext cx="1005840" cy="1676400"/>
          </a:xfrm>
          <a:prstGeom prst="rect">
            <a:avLst/>
          </a:prstGeom>
          <a:noFill/>
        </p:spPr>
      </p:pic>
      <p:sp>
        <p:nvSpPr>
          <p:cNvPr id="6148" name="AutoShape 4" descr="imap://nathang@imap.sci.utah.edu:143/fetch%3EUID%3E/INBOX%3E202622?part=1.2.2&amp;filename=Xiu_MathPortrait.jpg"/>
          <p:cNvSpPr>
            <a:spLocks noChangeAspect="1" noChangeArrowheads="1"/>
          </p:cNvSpPr>
          <p:nvPr/>
        </p:nvSpPr>
        <p:spPr bwMode="auto">
          <a:xfrm>
            <a:off x="155575" y="-9615488"/>
            <a:ext cx="13268325" cy="20040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imap://nathang@imap.sci.utah.edu:143/fetch%3EUID%3E/INBOX%3E202622?part=1.2.2&amp;filename=Xiu_MathPortrait.jpg"/>
          <p:cNvSpPr>
            <a:spLocks noChangeAspect="1" noChangeArrowheads="1"/>
          </p:cNvSpPr>
          <p:nvPr/>
        </p:nvSpPr>
        <p:spPr bwMode="auto">
          <a:xfrm>
            <a:off x="155575" y="-9615488"/>
            <a:ext cx="13268325" cy="20040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noChangeArrowheads="1"/>
          </p:cNvPicPr>
          <p:nvPr/>
        </p:nvPicPr>
        <p:blipFill>
          <a:blip r:embed="rId14" cstate="print"/>
          <a:srcRect/>
          <a:stretch>
            <a:fillRect/>
          </a:stretch>
        </p:blipFill>
        <p:spPr bwMode="auto">
          <a:xfrm>
            <a:off x="3559059" y="4407765"/>
            <a:ext cx="1021080" cy="1688235"/>
          </a:xfrm>
          <a:prstGeom prst="rect">
            <a:avLst/>
          </a:prstGeom>
          <a:noFill/>
          <a:ln w="9525">
            <a:noFill/>
            <a:miter lim="800000"/>
            <a:headEnd/>
            <a:tailEnd/>
          </a:ln>
        </p:spPr>
      </p:pic>
      <p:pic>
        <p:nvPicPr>
          <p:cNvPr id="1027" name="Picture 3"/>
          <p:cNvPicPr>
            <a:picLocks noChangeAspect="1" noChangeArrowheads="1"/>
          </p:cNvPicPr>
          <p:nvPr/>
        </p:nvPicPr>
        <p:blipFill>
          <a:blip r:embed="rId15" cstate="print"/>
          <a:srcRect/>
          <a:stretch>
            <a:fillRect/>
          </a:stretch>
        </p:blipFill>
        <p:spPr bwMode="auto">
          <a:xfrm>
            <a:off x="2492259" y="2667000"/>
            <a:ext cx="1005840" cy="1676400"/>
          </a:xfrm>
          <a:prstGeom prst="rect">
            <a:avLst/>
          </a:prstGeom>
          <a:noFill/>
          <a:ln w="9525">
            <a:noFill/>
            <a:miter lim="800000"/>
            <a:headEnd/>
            <a:tailEnd/>
          </a:ln>
        </p:spPr>
      </p:pic>
      <p:pic>
        <p:nvPicPr>
          <p:cNvPr id="1026" name="Picture 2" descr="Dr. Alexander Le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3140" y="4407765"/>
            <a:ext cx="1012940" cy="16882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sci.utah.edu/images/news/2015/akil_narayan.png"/>
          <p:cNvPicPr>
            <a:picLocks noChangeAspect="1" noChangeArrowheads="1"/>
          </p:cNvPicPr>
          <p:nvPr/>
        </p:nvPicPr>
        <p:blipFill rotWithShape="1">
          <a:blip r:embed="rId17">
            <a:extLst>
              <a:ext uri="{28A0092B-C50C-407E-A947-70E740481C1C}">
                <a14:useLocalDpi xmlns:a14="http://schemas.microsoft.com/office/drawing/2010/main" val="0"/>
              </a:ext>
            </a:extLst>
          </a:blip>
          <a:srcRect l="9790" r="14769"/>
          <a:stretch/>
        </p:blipFill>
        <p:spPr bwMode="auto">
          <a:xfrm>
            <a:off x="5691836" y="4407765"/>
            <a:ext cx="1012941" cy="1688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 Bei Wang Phillip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58636" y="4407763"/>
            <a:ext cx="1012941" cy="1688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68459" y="1066800"/>
            <a:ext cx="860541" cy="1323439"/>
          </a:xfrm>
          <a:prstGeom prst="rect">
            <a:avLst/>
          </a:prstGeom>
          <a:noFill/>
        </p:spPr>
        <p:txBody>
          <a:bodyPr wrap="square" rtlCol="0">
            <a:spAutoFit/>
          </a:bodyPr>
          <a:lstStyle/>
          <a:p>
            <a:r>
              <a:rPr lang="en-US" sz="8000" b="1" dirty="0">
                <a:solidFill>
                  <a:schemeClr val="bg2"/>
                </a:solidFill>
              </a:rPr>
              <a:t>?</a:t>
            </a:r>
          </a:p>
        </p:txBody>
      </p:sp>
    </p:spTree>
    <p:extLst>
      <p:ext uri="{BB962C8B-B14F-4D97-AF65-F5344CB8AC3E}">
        <p14:creationId xmlns:p14="http://schemas.microsoft.com/office/powerpoint/2010/main" val="161630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Institute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54" y="914400"/>
            <a:ext cx="8997634" cy="5105400"/>
          </a:xfrm>
          <a:prstGeom prst="rect">
            <a:avLst/>
          </a:prstGeom>
        </p:spPr>
      </p:pic>
    </p:spTree>
    <p:extLst>
      <p:ext uri="{BB962C8B-B14F-4D97-AF65-F5344CB8AC3E}">
        <p14:creationId xmlns:p14="http://schemas.microsoft.com/office/powerpoint/2010/main" val="44020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oonwalking with 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066800"/>
            <a:ext cx="3306699"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54114"/>
            <a:ext cx="3005951" cy="707886"/>
          </a:xfrm>
          <a:prstGeom prst="rect">
            <a:avLst/>
          </a:prstGeom>
          <a:noFill/>
        </p:spPr>
        <p:txBody>
          <a:bodyPr wrap="none" rtlCol="0">
            <a:spAutoFit/>
          </a:bodyPr>
          <a:lstStyle/>
          <a:p>
            <a:r>
              <a:rPr lang="en-US" sz="4000" b="1"/>
              <a:t>Best Books</a:t>
            </a:r>
          </a:p>
        </p:txBody>
      </p:sp>
    </p:spTree>
    <p:extLst>
      <p:ext uri="{BB962C8B-B14F-4D97-AF65-F5344CB8AC3E}">
        <p14:creationId xmlns:p14="http://schemas.microsoft.com/office/powerpoint/2010/main" val="135968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55563" y="22225"/>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SCI Institute Highlights 2017 </a:t>
            </a:r>
          </a:p>
        </p:txBody>
      </p:sp>
      <p:sp>
        <p:nvSpPr>
          <p:cNvPr id="115714" name="Rectangle 3"/>
          <p:cNvSpPr>
            <a:spLocks noGrp="1" noChangeArrowheads="1"/>
          </p:cNvSpPr>
          <p:nvPr>
            <p:ph type="body" idx="1"/>
          </p:nvPr>
        </p:nvSpPr>
        <p:spPr>
          <a:xfrm>
            <a:off x="228600" y="457200"/>
            <a:ext cx="8763000" cy="5005387"/>
          </a:xfrm>
        </p:spPr>
        <p:txBody>
          <a:bodyPr/>
          <a:lstStyle/>
          <a:p>
            <a:pPr eaLnBrk="1" hangingPunct="1">
              <a:lnSpc>
                <a:spcPct val="78000"/>
              </a:lnSpc>
            </a:pPr>
            <a:endParaRPr lang="en-US" altLang="x-none" sz="2400" dirty="0">
              <a:latin typeface="Helvetica" charset="0"/>
              <a:ea typeface="ＭＳ Ｐゴシック" charset="-128"/>
            </a:endParaRPr>
          </a:p>
          <a:p>
            <a:pPr eaLnBrk="1" hangingPunct="1">
              <a:lnSpc>
                <a:spcPct val="78000"/>
              </a:lnSpc>
            </a:pPr>
            <a:r>
              <a:rPr lang="en-US" altLang="x-none" sz="2400" dirty="0">
                <a:latin typeface="Helvetica" charset="0"/>
                <a:ea typeface="ＭＳ Ｐゴシック" charset="-128"/>
              </a:rPr>
              <a:t>Chuck receives IEEE Visualization Career Award</a:t>
            </a:r>
          </a:p>
          <a:p>
            <a:pPr eaLnBrk="1" hangingPunct="1">
              <a:lnSpc>
                <a:spcPct val="78000"/>
              </a:lnSpc>
            </a:pPr>
            <a:r>
              <a:rPr lang="en-US" sz="2400" dirty="0"/>
              <a:t>Valerio and </a:t>
            </a:r>
            <a:r>
              <a:rPr lang="en-US" sz="2400" dirty="0" err="1"/>
              <a:t>Kree</a:t>
            </a:r>
            <a:r>
              <a:rPr lang="en-US" sz="2400" dirty="0"/>
              <a:t> Receive IEEE Visualization 15 Year Test of Time Award</a:t>
            </a:r>
          </a:p>
          <a:p>
            <a:pPr eaLnBrk="1" hangingPunct="1">
              <a:lnSpc>
                <a:spcPct val="78000"/>
              </a:lnSpc>
            </a:pPr>
            <a:r>
              <a:rPr lang="en-US" altLang="x-none" sz="2400" dirty="0">
                <a:latin typeface="Helvetica" charset="0"/>
                <a:ea typeface="ＭＳ Ｐゴシック" charset="-128"/>
              </a:rPr>
              <a:t>Alex receives NSF CAREER Award</a:t>
            </a:r>
          </a:p>
          <a:p>
            <a:r>
              <a:rPr lang="en-US" sz="2400" dirty="0"/>
              <a:t>Rob elected President of the Board of Directors for the Computing in Cardiology Society </a:t>
            </a:r>
          </a:p>
          <a:p>
            <a:pPr eaLnBrk="1" hangingPunct="1">
              <a:lnSpc>
                <a:spcPct val="78000"/>
              </a:lnSpc>
            </a:pPr>
            <a:r>
              <a:rPr lang="en-US" sz="2400" dirty="0"/>
              <a:t>Best Paper at the Fifth International Symposium on Computing and Networking 2017 (TAJO, Aaron, Mike and Martin) </a:t>
            </a:r>
            <a:endParaRPr lang="en-US" altLang="x-none" sz="2400" dirty="0">
              <a:latin typeface="Helvetica" charset="0"/>
              <a:ea typeface="ＭＳ Ｐゴシック" charset="-128"/>
            </a:endParaRPr>
          </a:p>
          <a:p>
            <a:pPr eaLnBrk="1" hangingPunct="1">
              <a:lnSpc>
                <a:spcPct val="78000"/>
              </a:lnSpc>
            </a:pPr>
            <a:r>
              <a:rPr lang="en-US" sz="2400" dirty="0"/>
              <a:t>Best Paper at IEEE ESPM2 2017 (Bradley, Alan, John, and Martin</a:t>
            </a:r>
          </a:p>
          <a:p>
            <a:pPr eaLnBrk="1" hangingPunct="1">
              <a:lnSpc>
                <a:spcPct val="78000"/>
              </a:lnSpc>
            </a:pPr>
            <a:r>
              <a:rPr lang="en-US" sz="2400" dirty="0"/>
              <a:t>Best Paper at SIGCSE 2017 (Nina and Erik Brunvand)</a:t>
            </a:r>
          </a:p>
          <a:p>
            <a:pPr eaLnBrk="1" hangingPunct="1">
              <a:lnSpc>
                <a:spcPct val="78000"/>
              </a:lnSpc>
            </a:pPr>
            <a:r>
              <a:rPr lang="en-US" sz="2400" dirty="0"/>
              <a:t>2017 NERSC Award for Innovative Use of HPC (</a:t>
            </a:r>
            <a:r>
              <a:rPr lang="en-US" sz="2400" dirty="0" err="1"/>
              <a:t>Yarden</a:t>
            </a:r>
            <a:r>
              <a:rPr lang="en-US" sz="2400" dirty="0"/>
              <a:t> et al.)</a:t>
            </a:r>
          </a:p>
          <a:p>
            <a:pPr eaLnBrk="1" hangingPunct="1">
              <a:lnSpc>
                <a:spcPct val="78000"/>
              </a:lnSpc>
            </a:pPr>
            <a:r>
              <a:rPr lang="en-US" sz="2400" dirty="0"/>
              <a:t>Technical Oscar (Thiago </a:t>
            </a:r>
            <a:r>
              <a:rPr lang="en-US" sz="2400" dirty="0" err="1"/>
              <a:t>Ize</a:t>
            </a:r>
            <a:r>
              <a:rPr lang="en-US" sz="2400" dirty="0"/>
              <a:t>)</a:t>
            </a:r>
          </a:p>
          <a:p>
            <a:pPr eaLnBrk="1" hangingPunct="1">
              <a:lnSpc>
                <a:spcPct val="78000"/>
              </a:lnSpc>
            </a:pPr>
            <a:r>
              <a:rPr lang="en-US" sz="2400" dirty="0"/>
              <a:t>CRA Outstanding Undergraduate Research Award Honorable Mention (</a:t>
            </a:r>
            <a:r>
              <a:rPr lang="en-US" sz="2400" dirty="0" err="1"/>
              <a:t>Yiliang</a:t>
            </a:r>
            <a:r>
              <a:rPr lang="en-US" sz="2400" dirty="0"/>
              <a:t> Shi)</a:t>
            </a:r>
          </a:p>
          <a:p>
            <a:pPr eaLnBrk="1" hangingPunct="1">
              <a:lnSpc>
                <a:spcPct val="78000"/>
              </a:lnSpc>
            </a:pPr>
            <a:r>
              <a:rPr lang="en-US" altLang="x-none" sz="2400" dirty="0">
                <a:latin typeface="Helvetica" charset="0"/>
                <a:ea typeface="ＭＳ Ｐゴシック" charset="-128"/>
              </a:rPr>
              <a:t>SCI Institute history to appear in Cooley Collection (300+ pages)</a:t>
            </a:r>
          </a:p>
          <a:p>
            <a:pPr eaLnBrk="1" hangingPunct="1">
              <a:lnSpc>
                <a:spcPct val="78000"/>
              </a:lnSpc>
            </a:pPr>
            <a:endParaRPr lang="en-US" altLang="x-none" sz="2400" dirty="0">
              <a:latin typeface="Helvetica" charset="0"/>
              <a:ea typeface="ＭＳ Ｐゴシック" charset="-128"/>
            </a:endParaRPr>
          </a:p>
          <a:p>
            <a:pPr eaLnBrk="1" hangingPunct="1">
              <a:lnSpc>
                <a:spcPct val="78000"/>
              </a:lnSpc>
            </a:pPr>
            <a:endParaRPr lang="en-US" altLang="x-none" sz="2400" dirty="0">
              <a:latin typeface="Helvetica" charset="0"/>
              <a:ea typeface="ＭＳ Ｐゴシック" charset="-128"/>
            </a:endParaRPr>
          </a:p>
          <a:p>
            <a:pPr eaLnBrk="1" hangingPunct="1">
              <a:lnSpc>
                <a:spcPct val="78000"/>
              </a:lnSpc>
            </a:pPr>
            <a:endParaRPr lang="en-US" altLang="x-none" sz="2400" dirty="0">
              <a:latin typeface="Helvetica" charset="0"/>
              <a:ea typeface="ＭＳ Ｐゴシック" charset="-128"/>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Cooley Collection</a:t>
            </a:r>
          </a:p>
        </p:txBody>
      </p:sp>
      <p:grpSp>
        <p:nvGrpSpPr>
          <p:cNvPr id="5" name="Group 4"/>
          <p:cNvGrpSpPr/>
          <p:nvPr/>
        </p:nvGrpSpPr>
        <p:grpSpPr>
          <a:xfrm>
            <a:off x="459889" y="801310"/>
            <a:ext cx="8074512" cy="5447090"/>
            <a:chOff x="914400" y="990600"/>
            <a:chExt cx="7315201" cy="4934857"/>
          </a:xfrm>
        </p:grpSpPr>
        <p:sp>
          <p:nvSpPr>
            <p:cNvPr id="31" name="Rectangle 30"/>
            <p:cNvSpPr/>
            <p:nvPr/>
          </p:nvSpPr>
          <p:spPr>
            <a:xfrm>
              <a:off x="914400" y="990600"/>
              <a:ext cx="1828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eaLnBrk="1" fontAlgn="auto" hangingPunct="1">
                <a:spcBef>
                  <a:spcPts val="0"/>
                </a:spcBef>
                <a:spcAft>
                  <a:spcPts val="0"/>
                </a:spcAft>
              </a:pPr>
              <a:endParaRPr lang="en-US">
                <a:solidFill>
                  <a:srgbClr val="FFFFFF"/>
                </a:solidFill>
              </a:endParaRPr>
            </a:p>
          </p:txBody>
        </p:sp>
        <p:pic>
          <p:nvPicPr>
            <p:cNvPr id="3" name="Picture 2" descr="C:\Users\Chris\AppData\Local\Microsoft\Windows\INetCache\Content.Word\Johnson and Pershing.tif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971800"/>
              <a:ext cx="1904292" cy="1524000"/>
            </a:xfrm>
            <a:prstGeom prst="rect">
              <a:avLst/>
            </a:prstGeom>
            <a:noFill/>
            <a:ln>
              <a:noFill/>
            </a:ln>
          </p:spPr>
        </p:pic>
        <p:pic>
          <p:nvPicPr>
            <p:cNvPr id="4" name="Picture 3" descr="C:\Users\Humprof\Downloads\scicrudecolor.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66800"/>
              <a:ext cx="1340578" cy="556923"/>
            </a:xfrm>
            <a:prstGeom prst="rect">
              <a:avLst/>
            </a:prstGeom>
            <a:solidFill>
              <a:schemeClr val="bg1"/>
            </a:solidFill>
            <a:ln w="38100">
              <a:solidFill>
                <a:schemeClr val="bg1"/>
              </a:solidFill>
            </a:ln>
          </p:spPr>
        </p:pic>
        <p:pic>
          <p:nvPicPr>
            <p:cNvPr id="6" name="Picture 5" descr="C:\Users\Chris\AppData\Local\Microsoft\Windows\INetCache\Content.Word\Chuck-skiing.gif"/>
            <p:cNvPicPr/>
            <p:nvPr/>
          </p:nvPicPr>
          <p:blipFill>
            <a:blip r:embed="rId5">
              <a:extLst>
                <a:ext uri="{28A0092B-C50C-407E-A947-70E740481C1C}">
                  <a14:useLocalDpi xmlns:a14="http://schemas.microsoft.com/office/drawing/2010/main" val="0"/>
                </a:ext>
              </a:extLst>
            </a:blip>
            <a:srcRect/>
            <a:stretch>
              <a:fillRect/>
            </a:stretch>
          </p:blipFill>
          <p:spPr bwMode="auto">
            <a:xfrm>
              <a:off x="914400" y="4153979"/>
              <a:ext cx="1905000" cy="1727611"/>
            </a:xfrm>
            <a:prstGeom prst="rect">
              <a:avLst/>
            </a:prstGeom>
            <a:noFill/>
            <a:ln>
              <a:noFill/>
            </a:ln>
          </p:spPr>
        </p:pic>
        <p:pic>
          <p:nvPicPr>
            <p:cNvPr id="7" name="Picture 6" descr="C:\Users\Chris\AppData\Local\Microsoft\Windows\INetCache\Content.Word\Beazle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990600"/>
              <a:ext cx="685801" cy="1022986"/>
            </a:xfrm>
            <a:prstGeom prst="rect">
              <a:avLst/>
            </a:prstGeom>
            <a:noFill/>
            <a:ln>
              <a:noFill/>
            </a:ln>
          </p:spPr>
        </p:pic>
        <p:pic>
          <p:nvPicPr>
            <p:cNvPr id="8" name="Picture 7" descr="C:\Users\Chris\AppData\Local\Microsoft\Windows\INetCache\Content.Word\Gharpur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990600"/>
              <a:ext cx="685801" cy="1022986"/>
            </a:xfrm>
            <a:prstGeom prst="rect">
              <a:avLst/>
            </a:prstGeom>
            <a:noFill/>
            <a:ln>
              <a:noFill/>
            </a:ln>
          </p:spPr>
        </p:pic>
        <p:pic>
          <p:nvPicPr>
            <p:cNvPr id="9" name="Picture 8" descr="C:\Users\Chris\AppData\Local\Microsoft\Windows\INetCache\Content.Word\Johnson.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6701" y="990600"/>
              <a:ext cx="712299" cy="1022986"/>
            </a:xfrm>
            <a:prstGeom prst="rect">
              <a:avLst/>
            </a:prstGeom>
            <a:noFill/>
            <a:ln>
              <a:noFill/>
            </a:ln>
          </p:spPr>
        </p:pic>
        <p:pic>
          <p:nvPicPr>
            <p:cNvPr id="10" name="Picture 9" descr="C:\Users\Chris\AppData\Local\Microsoft\Windows\INetCache\Content.Word\Livnat.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990600"/>
              <a:ext cx="685801" cy="1022986"/>
            </a:xfrm>
            <a:prstGeom prst="rect">
              <a:avLst/>
            </a:prstGeom>
            <a:noFill/>
            <a:ln>
              <a:noFill/>
            </a:ln>
          </p:spPr>
        </p:pic>
        <p:pic>
          <p:nvPicPr>
            <p:cNvPr id="11" name="Picture 10" descr="C:\Users\Chris\AppData\Local\Microsoft\Windows\INetCache\Content.Word\MacLeod_1.jpg"/>
            <p:cNvPicPr/>
            <p:nvPr/>
          </p:nvPicPr>
          <p:blipFill rotWithShape="1">
            <a:blip r:embed="rId10" cstate="print">
              <a:extLst>
                <a:ext uri="{28A0092B-C50C-407E-A947-70E740481C1C}">
                  <a14:useLocalDpi xmlns:a14="http://schemas.microsoft.com/office/drawing/2010/main" val="0"/>
                </a:ext>
              </a:extLst>
            </a:blip>
            <a:srcRect l="4816" r="10647"/>
            <a:stretch/>
          </p:blipFill>
          <p:spPr bwMode="auto">
            <a:xfrm>
              <a:off x="7364186" y="2930769"/>
              <a:ext cx="859971" cy="1565031"/>
            </a:xfrm>
            <a:prstGeom prst="rect">
              <a:avLst/>
            </a:prstGeom>
            <a:noFill/>
            <a:ln>
              <a:noFill/>
            </a:ln>
          </p:spPr>
        </p:pic>
        <p:pic>
          <p:nvPicPr>
            <p:cNvPr id="13" name="Picture 12" descr="C:\Users\Chris\AppData\Local\Microsoft\Windows\INetCache\Content.Word\Parker.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990600"/>
              <a:ext cx="685801" cy="1022986"/>
            </a:xfrm>
            <a:prstGeom prst="rect">
              <a:avLst/>
            </a:prstGeom>
            <a:noFill/>
            <a:ln>
              <a:noFill/>
            </a:ln>
          </p:spPr>
        </p:pic>
        <p:pic>
          <p:nvPicPr>
            <p:cNvPr id="14" name="Picture 13" descr="C:\Users\Chris\AppData\Local\Microsoft\Windows\INetCache\Content.Word\Schmidt.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2200" y="990600"/>
              <a:ext cx="685801" cy="1022986"/>
            </a:xfrm>
            <a:prstGeom prst="rect">
              <a:avLst/>
            </a:prstGeom>
            <a:noFill/>
            <a:ln>
              <a:noFill/>
            </a:ln>
          </p:spPr>
        </p:pic>
        <p:pic>
          <p:nvPicPr>
            <p:cNvPr id="15" name="Picture 14" descr="C:\Users\Chris\AppData\Local\Microsoft\Windows\INetCache\Content.Word\Shen.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4800" y="990600"/>
              <a:ext cx="685801" cy="1022986"/>
            </a:xfrm>
            <a:prstGeom prst="rect">
              <a:avLst/>
            </a:prstGeom>
            <a:noFill/>
            <a:ln>
              <a:noFill/>
            </a:ln>
          </p:spPr>
        </p:pic>
        <p:pic>
          <p:nvPicPr>
            <p:cNvPr id="16" name="Picture 15" descr="C:\Users\Chris\AppData\Local\Microsoft\Windows\INetCache\Content.Word\Sloan.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15000" y="1981200"/>
              <a:ext cx="685801" cy="1022986"/>
            </a:xfrm>
            <a:prstGeom prst="rect">
              <a:avLst/>
            </a:prstGeom>
            <a:noFill/>
            <a:ln>
              <a:noFill/>
            </a:ln>
          </p:spPr>
        </p:pic>
        <p:pic>
          <p:nvPicPr>
            <p:cNvPr id="17" name="Picture 16" descr="C:\Users\Chris\AppData\Local\Microsoft\Windows\INetCache\Content.Word\Weinstein.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86400" y="990600"/>
              <a:ext cx="685801" cy="1022986"/>
            </a:xfrm>
            <a:prstGeom prst="rect">
              <a:avLst/>
            </a:prstGeom>
            <a:noFill/>
            <a:ln>
              <a:noFill/>
            </a:ln>
          </p:spPr>
        </p:pic>
        <p:pic>
          <p:nvPicPr>
            <p:cNvPr id="18" name="Picture 17" descr="kepler"/>
            <p:cNvPicPr/>
            <p:nvPr/>
          </p:nvPicPr>
          <p:blipFill rotWithShape="1">
            <a:blip r:embed="rId16" cstate="print">
              <a:extLst>
                <a:ext uri="{28A0092B-C50C-407E-A947-70E740481C1C}">
                  <a14:useLocalDpi xmlns:a14="http://schemas.microsoft.com/office/drawing/2010/main" val="0"/>
                </a:ext>
              </a:extLst>
            </a:blip>
            <a:srcRect l="36806" t="34091" r="38100" b="34091"/>
            <a:stretch/>
          </p:blipFill>
          <p:spPr bwMode="auto">
            <a:xfrm>
              <a:off x="7620000" y="1981200"/>
              <a:ext cx="609601" cy="990600"/>
            </a:xfrm>
            <a:prstGeom prst="rect">
              <a:avLst/>
            </a:prstGeom>
            <a:noFill/>
            <a:ln>
              <a:noFill/>
            </a:ln>
          </p:spPr>
        </p:pic>
        <p:pic>
          <p:nvPicPr>
            <p:cNvPr id="20" name="Picture 19" descr="MacLeod, Johnson, Matheson"/>
            <p:cNvPicPr/>
            <p:nvPr/>
          </p:nvPicPr>
          <p:blipFill rotWithShape="1">
            <a:blip r:embed="rId17" cstate="print">
              <a:extLst>
                <a:ext uri="{28A0092B-C50C-407E-A947-70E740481C1C}">
                  <a14:useLocalDpi xmlns:a14="http://schemas.microsoft.com/office/drawing/2010/main" val="0"/>
                </a:ext>
              </a:extLst>
            </a:blip>
            <a:srcRect t="1390"/>
            <a:stretch/>
          </p:blipFill>
          <p:spPr bwMode="auto">
            <a:xfrm>
              <a:off x="2743200" y="2008414"/>
              <a:ext cx="2971800" cy="1929826"/>
            </a:xfrm>
            <a:prstGeom prst="rect">
              <a:avLst/>
            </a:prstGeom>
            <a:noFill/>
            <a:ln>
              <a:noFill/>
            </a:ln>
          </p:spPr>
        </p:pic>
        <p:pic>
          <p:nvPicPr>
            <p:cNvPr id="21" name="Picture 20" descr="C:\Users\Chris\AppData\Local\Microsoft\Windows\INetCache\Content.Word\Khenpo Konchog Monlam .jpg"/>
            <p:cNvPicPr/>
            <p:nvPr/>
          </p:nvPicPr>
          <p:blipFill rotWithShape="1">
            <a:blip r:embed="rId18" cstate="print">
              <a:extLst>
                <a:ext uri="{28A0092B-C50C-407E-A947-70E740481C1C}">
                  <a14:useLocalDpi xmlns:a14="http://schemas.microsoft.com/office/drawing/2010/main" val="0"/>
                </a:ext>
              </a:extLst>
            </a:blip>
            <a:srcRect t="9524" b="10758"/>
            <a:stretch/>
          </p:blipFill>
          <p:spPr bwMode="auto">
            <a:xfrm>
              <a:off x="4267200" y="4953001"/>
              <a:ext cx="1600200" cy="956735"/>
            </a:xfrm>
            <a:prstGeom prst="rect">
              <a:avLst/>
            </a:prstGeom>
            <a:noFill/>
            <a:ln>
              <a:noFill/>
            </a:ln>
          </p:spPr>
        </p:pic>
        <p:pic>
          <p:nvPicPr>
            <p:cNvPr id="22" name="Picture 21" descr="C:\Users\Chris\AppData\Local\Microsoft\Windows\INetCache\Content.Word\Gerig_Student.jpg"/>
            <p:cNvPicPr/>
            <p:nvPr/>
          </p:nvPicPr>
          <p:blipFill rotWithShape="1">
            <a:blip r:embed="rId19" cstate="print">
              <a:extLst>
                <a:ext uri="{28A0092B-C50C-407E-A947-70E740481C1C}">
                  <a14:useLocalDpi xmlns:a14="http://schemas.microsoft.com/office/drawing/2010/main" val="0"/>
                </a:ext>
              </a:extLst>
            </a:blip>
            <a:srcRect t="8859" b="11761"/>
            <a:stretch/>
          </p:blipFill>
          <p:spPr bwMode="auto">
            <a:xfrm>
              <a:off x="2743200" y="4953000"/>
              <a:ext cx="1592790" cy="948267"/>
            </a:xfrm>
            <a:prstGeom prst="rect">
              <a:avLst/>
            </a:prstGeom>
            <a:noFill/>
            <a:ln>
              <a:noFill/>
            </a:ln>
          </p:spPr>
        </p:pic>
        <p:pic>
          <p:nvPicPr>
            <p:cNvPr id="24" name="Picture 23" descr="C:\Users\Chris\AppData\Local\Microsoft\Windows\INetCache\Content.Word\Johnson_MacLeod cycling.jpe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4400" y="1676400"/>
              <a:ext cx="1831473" cy="1217802"/>
            </a:xfrm>
            <a:prstGeom prst="rect">
              <a:avLst/>
            </a:prstGeom>
            <a:noFill/>
            <a:ln>
              <a:noFill/>
            </a:ln>
          </p:spPr>
        </p:pic>
        <p:pic>
          <p:nvPicPr>
            <p:cNvPr id="25" name="Picture 24" descr="C:\Users\Chris\AppData\Local\Microsoft\Windows\INetCache\Content.Word\Vis Design Lab group run.jpg"/>
            <p:cNvPicPr/>
            <p:nvPr/>
          </p:nvPicPr>
          <p:blipFill rotWithShape="1">
            <a:blip r:embed="rId21" cstate="print">
              <a:extLst>
                <a:ext uri="{28A0092B-C50C-407E-A947-70E740481C1C}">
                  <a14:useLocalDpi xmlns:a14="http://schemas.microsoft.com/office/drawing/2010/main" val="0"/>
                </a:ext>
              </a:extLst>
            </a:blip>
            <a:srcRect t="24812"/>
            <a:stretch/>
          </p:blipFill>
          <p:spPr bwMode="auto">
            <a:xfrm>
              <a:off x="2743200" y="3886200"/>
              <a:ext cx="1883035" cy="1061861"/>
            </a:xfrm>
            <a:prstGeom prst="rect">
              <a:avLst/>
            </a:prstGeom>
            <a:noFill/>
            <a:ln>
              <a:noFill/>
            </a:ln>
          </p:spPr>
        </p:pic>
        <p:pic>
          <p:nvPicPr>
            <p:cNvPr id="26" name="Picture 25" descr="C:\Users\Chris\AppData\Local\Microsoft\Windows\INetCache\Content.Word\Kelly, Portniaguine, Whitaker.jp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4401" y="2895600"/>
              <a:ext cx="1828800" cy="1250731"/>
            </a:xfrm>
            <a:prstGeom prst="rect">
              <a:avLst/>
            </a:prstGeom>
            <a:noFill/>
            <a:ln>
              <a:noFill/>
            </a:ln>
          </p:spPr>
        </p:pic>
        <p:pic>
          <p:nvPicPr>
            <p:cNvPr id="27" name="Picture 26" descr="C:\Users\Chris\AppData\Local\Microsoft\Windows\INetCache\Content.Word\Warnock Engr.jpg"/>
            <p:cNvPicPr/>
            <p:nvPr/>
          </p:nvPicPr>
          <p:blipFill rotWithShape="1">
            <a:blip r:embed="rId23" cstate="print">
              <a:extLst>
                <a:ext uri="{28A0092B-C50C-407E-A947-70E740481C1C}">
                  <a14:useLocalDpi xmlns:a14="http://schemas.microsoft.com/office/drawing/2010/main" val="0"/>
                </a:ext>
              </a:extLst>
            </a:blip>
            <a:srcRect l="5075" t="21053" r="8270" b="13116"/>
            <a:stretch/>
          </p:blipFill>
          <p:spPr bwMode="auto">
            <a:xfrm>
              <a:off x="5715000" y="4495800"/>
              <a:ext cx="2509157" cy="1429657"/>
            </a:xfrm>
            <a:prstGeom prst="rect">
              <a:avLst/>
            </a:prstGeom>
            <a:noFill/>
            <a:ln>
              <a:noFill/>
            </a:ln>
          </p:spPr>
        </p:pic>
        <p:pic>
          <p:nvPicPr>
            <p:cNvPr id="29" name="Picture 28" descr="C:\Users\Chris\AppData\Local\Microsoft\Windows\INetCache\Content.Word\Greg Jones-VR.JP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621366" y="3886200"/>
              <a:ext cx="1093634" cy="1066800"/>
            </a:xfrm>
            <a:prstGeom prst="rect">
              <a:avLst/>
            </a:prstGeom>
            <a:noFill/>
            <a:ln>
              <a:noFill/>
            </a:ln>
          </p:spPr>
        </p:pic>
        <p:pic>
          <p:nvPicPr>
            <p:cNvPr id="30" name="Picture 29"/>
            <p:cNvPicPr>
              <a:picLocks noChangeAspect="1"/>
            </p:cNvPicPr>
            <p:nvPr/>
          </p:nvPicPr>
          <p:blipFill rotWithShape="1">
            <a:blip r:embed="rId25" cstate="print">
              <a:extLst>
                <a:ext uri="{28A0092B-C50C-407E-A947-70E740481C1C}">
                  <a14:useLocalDpi xmlns:a14="http://schemas.microsoft.com/office/drawing/2010/main" val="0"/>
                </a:ext>
              </a:extLst>
            </a:blip>
            <a:srcRect l="40668" t="21825" r="32491" b="6572"/>
            <a:stretch/>
          </p:blipFill>
          <p:spPr>
            <a:xfrm>
              <a:off x="7081156" y="1986642"/>
              <a:ext cx="538843" cy="1017815"/>
            </a:xfrm>
            <a:prstGeom prst="rect">
              <a:avLst/>
            </a:prstGeom>
          </p:spPr>
        </p:pic>
        <p:pic>
          <p:nvPicPr>
            <p:cNvPr id="12" name="Picture 11" descr="C:\Users\Chris\AppData\Local\Microsoft\Windows\INetCache\Content.Word\McAllister.jpg"/>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00800" y="1981200"/>
              <a:ext cx="685801" cy="1022986"/>
            </a:xfrm>
            <a:prstGeom prst="rect">
              <a:avLst/>
            </a:prstGeom>
            <a:noFill/>
            <a:ln>
              <a:noFill/>
            </a:ln>
          </p:spPr>
        </p:pic>
      </p:grpSp>
    </p:spTree>
    <p:extLst>
      <p:ext uri="{BB962C8B-B14F-4D97-AF65-F5344CB8AC3E}">
        <p14:creationId xmlns:p14="http://schemas.microsoft.com/office/powerpoint/2010/main" val="179516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Awards and Recognition</a:t>
            </a:r>
          </a:p>
        </p:txBody>
      </p:sp>
      <p:sp>
        <p:nvSpPr>
          <p:cNvPr id="117762" name="Rectangle 3"/>
          <p:cNvSpPr>
            <a:spLocks noGrp="1" noChangeArrowheads="1"/>
          </p:cNvSpPr>
          <p:nvPr>
            <p:ph type="body" idx="1"/>
          </p:nvPr>
        </p:nvSpPr>
        <p:spPr>
          <a:xfrm>
            <a:off x="304800" y="990600"/>
            <a:ext cx="8610600" cy="4992688"/>
          </a:xfrm>
        </p:spPr>
        <p:txBody>
          <a:bodyPr/>
          <a:lstStyle/>
          <a:p>
            <a:pPr eaLnBrk="1" hangingPunct="1">
              <a:lnSpc>
                <a:spcPct val="78000"/>
              </a:lnSpc>
            </a:pPr>
            <a:r>
              <a:rPr lang="en-US" altLang="x-none" sz="2000" dirty="0">
                <a:latin typeface="Helvetica" charset="0"/>
                <a:ea typeface="ＭＳ Ｐゴシック" charset="-128"/>
              </a:rPr>
              <a:t>Over 49 Best Paper or Best Panel Awards</a:t>
            </a:r>
          </a:p>
          <a:p>
            <a:pPr eaLnBrk="1" hangingPunct="1">
              <a:lnSpc>
                <a:spcPct val="78000"/>
              </a:lnSpc>
            </a:pPr>
            <a:r>
              <a:rPr lang="en-US" altLang="x-none" sz="2000" dirty="0">
                <a:latin typeface="Helvetica" charset="0"/>
                <a:ea typeface="ＭＳ Ｐゴシック" charset="-128"/>
              </a:rPr>
              <a:t>IEEE Technical Achievement Award for Visualization</a:t>
            </a:r>
          </a:p>
          <a:p>
            <a:pPr eaLnBrk="1" hangingPunct="1">
              <a:lnSpc>
                <a:spcPct val="78000"/>
              </a:lnSpc>
            </a:pPr>
            <a:r>
              <a:rPr lang="en-US" altLang="x-none" sz="2000" dirty="0">
                <a:latin typeface="Helvetica" charset="0"/>
                <a:ea typeface="ＭＳ Ｐゴシック" charset="-128"/>
              </a:rPr>
              <a:t>2 IEEE Visualization Career Award</a:t>
            </a:r>
          </a:p>
          <a:p>
            <a:pPr eaLnBrk="1" hangingPunct="1">
              <a:lnSpc>
                <a:spcPct val="78000"/>
              </a:lnSpc>
            </a:pPr>
            <a:r>
              <a:rPr lang="en-US" altLang="x-none" sz="2000" dirty="0">
                <a:latin typeface="Helvetica" charset="0"/>
                <a:ea typeface="ＭＳ Ｐゴシック" charset="-128"/>
              </a:rPr>
              <a:t>5 Fellows: American Institute for Medical and Biological Engineers</a:t>
            </a:r>
          </a:p>
          <a:p>
            <a:pPr eaLnBrk="1" hangingPunct="1">
              <a:lnSpc>
                <a:spcPct val="78000"/>
              </a:lnSpc>
            </a:pPr>
            <a:r>
              <a:rPr lang="en-US" altLang="x-none" sz="2000" dirty="0">
                <a:latin typeface="Helvetica" charset="0"/>
                <a:ea typeface="ＭＳ Ｐゴシック" charset="-128"/>
              </a:rPr>
              <a:t>3 Fellows: Institute for Electrical and Electronic Engineers</a:t>
            </a:r>
          </a:p>
          <a:p>
            <a:pPr eaLnBrk="1" hangingPunct="1">
              <a:lnSpc>
                <a:spcPct val="78000"/>
              </a:lnSpc>
            </a:pPr>
            <a:r>
              <a:rPr lang="en-US" altLang="x-none" sz="2000" dirty="0">
                <a:latin typeface="Helvetica" charset="0"/>
                <a:ea typeface="ＭＳ Ｐゴシック" charset="-128"/>
              </a:rPr>
              <a:t>Fellow: American Association for the Advancement of Science</a:t>
            </a:r>
          </a:p>
          <a:p>
            <a:pPr eaLnBrk="1" hangingPunct="1">
              <a:lnSpc>
                <a:spcPct val="78000"/>
              </a:lnSpc>
            </a:pPr>
            <a:r>
              <a:rPr lang="en-US" altLang="x-none" sz="2000" dirty="0">
                <a:latin typeface="Helvetica" charset="0"/>
                <a:ea typeface="ＭＳ Ｐゴシック" charset="-128"/>
              </a:rPr>
              <a:t>Fellow: Society of Industrial and Applied Mathematics</a:t>
            </a:r>
          </a:p>
          <a:p>
            <a:pPr eaLnBrk="1" hangingPunct="1">
              <a:lnSpc>
                <a:spcPct val="78000"/>
              </a:lnSpc>
            </a:pPr>
            <a:r>
              <a:rPr lang="en-US" altLang="x-none" sz="2000" dirty="0">
                <a:latin typeface="Helvetica" charset="0"/>
                <a:ea typeface="ＭＳ Ｐゴシック" charset="-128"/>
              </a:rPr>
              <a:t>Fellow: Department of Energy</a:t>
            </a:r>
          </a:p>
          <a:p>
            <a:pPr eaLnBrk="1" hangingPunct="1">
              <a:lnSpc>
                <a:spcPct val="78000"/>
              </a:lnSpc>
            </a:pPr>
            <a:r>
              <a:rPr lang="en-US" altLang="x-none" sz="2000" dirty="0">
                <a:latin typeface="Helvetica" charset="0"/>
                <a:ea typeface="ＭＳ Ｐゴシック" charset="-128"/>
              </a:rPr>
              <a:t>6 NSF CAREER Awards + 1 NSF NYI and 1 NSF PFF</a:t>
            </a:r>
          </a:p>
          <a:p>
            <a:pPr eaLnBrk="1" hangingPunct="1">
              <a:lnSpc>
                <a:spcPct val="78000"/>
              </a:lnSpc>
            </a:pPr>
            <a:r>
              <a:rPr lang="en-US" altLang="x-none" sz="2000" dirty="0">
                <a:latin typeface="Helvetica" charset="0"/>
                <a:ea typeface="ＭＳ Ｐゴシック" charset="-128"/>
              </a:rPr>
              <a:t>3 Distinguished Alumni Awards</a:t>
            </a:r>
          </a:p>
          <a:p>
            <a:pPr eaLnBrk="1" hangingPunct="1">
              <a:lnSpc>
                <a:spcPct val="78000"/>
              </a:lnSpc>
            </a:pPr>
            <a:r>
              <a:rPr lang="en-US" altLang="x-none" sz="2000" dirty="0">
                <a:latin typeface="Helvetica" charset="0"/>
                <a:ea typeface="ＭＳ Ｐゴシック" charset="-128"/>
              </a:rPr>
              <a:t>TR 35 Award</a:t>
            </a:r>
          </a:p>
          <a:p>
            <a:pPr eaLnBrk="1" hangingPunct="1">
              <a:lnSpc>
                <a:spcPct val="78000"/>
              </a:lnSpc>
            </a:pPr>
            <a:r>
              <a:rPr lang="en-US" altLang="x-none" sz="2000" dirty="0">
                <a:latin typeface="Helvetica" charset="0"/>
                <a:ea typeface="ＭＳ Ｐゴシック" charset="-128"/>
              </a:rPr>
              <a:t>Microsoft Faculty Fellow</a:t>
            </a:r>
          </a:p>
          <a:p>
            <a:pPr eaLnBrk="1" hangingPunct="1">
              <a:lnSpc>
                <a:spcPct val="78000"/>
              </a:lnSpc>
            </a:pPr>
            <a:r>
              <a:rPr lang="en-US" altLang="x-none" sz="2000" dirty="0">
                <a:latin typeface="Helvetica" charset="0"/>
                <a:ea typeface="ＭＳ Ｐゴシック" charset="-128"/>
              </a:rPr>
              <a:t>Charles Babbage Award</a:t>
            </a:r>
          </a:p>
          <a:p>
            <a:pPr eaLnBrk="1" hangingPunct="1">
              <a:lnSpc>
                <a:spcPct val="78000"/>
              </a:lnSpc>
            </a:pPr>
            <a:r>
              <a:rPr lang="en-US" altLang="x-none" sz="2000" dirty="0">
                <a:latin typeface="Helvetica" charset="0"/>
                <a:ea typeface="ＭＳ Ｐゴシック" charset="-128"/>
              </a:rPr>
              <a:t>Sidney </a:t>
            </a:r>
            <a:r>
              <a:rPr lang="en-US" altLang="x-none" sz="2000" dirty="0" err="1">
                <a:latin typeface="Helvetica" charset="0"/>
                <a:ea typeface="ＭＳ Ｐゴシック" charset="-128"/>
              </a:rPr>
              <a:t>Fernbach</a:t>
            </a:r>
            <a:r>
              <a:rPr lang="en-US" altLang="x-none" sz="2000" dirty="0">
                <a:latin typeface="Helvetica" charset="0"/>
                <a:ea typeface="ＭＳ Ｐゴシック" charset="-128"/>
              </a:rPr>
              <a:t> Award</a:t>
            </a:r>
          </a:p>
          <a:p>
            <a:pPr eaLnBrk="1" hangingPunct="1">
              <a:lnSpc>
                <a:spcPct val="78000"/>
              </a:lnSpc>
            </a:pPr>
            <a:r>
              <a:rPr lang="en-US" altLang="x-none" sz="2000" dirty="0">
                <a:latin typeface="Helvetica" charset="0"/>
                <a:ea typeface="ＭＳ Ｐゴシック" charset="-128"/>
              </a:rPr>
              <a:t>Rosenblatt Prize</a:t>
            </a:r>
          </a:p>
          <a:p>
            <a:pPr eaLnBrk="1" hangingPunct="1">
              <a:lnSpc>
                <a:spcPct val="78000"/>
              </a:lnSpc>
            </a:pPr>
            <a:r>
              <a:rPr lang="en-US" altLang="x-none" sz="2000" dirty="0">
                <a:latin typeface="Helvetica" charset="0"/>
                <a:ea typeface="ＭＳ Ｐゴシック" charset="-128"/>
              </a:rPr>
              <a:t>IBM Faculty Awards</a:t>
            </a:r>
          </a:p>
          <a:p>
            <a:pPr eaLnBrk="1" hangingPunct="1">
              <a:lnSpc>
                <a:spcPct val="78000"/>
              </a:lnSpc>
            </a:pPr>
            <a:r>
              <a:rPr lang="en-US" altLang="x-none" sz="2000" dirty="0" err="1">
                <a:latin typeface="Helvetica" charset="0"/>
                <a:ea typeface="ＭＳ Ｐゴシック" charset="-128"/>
              </a:rPr>
              <a:t>PopTech</a:t>
            </a:r>
            <a:r>
              <a:rPr lang="en-US" altLang="x-none" sz="2000" dirty="0">
                <a:latin typeface="Helvetica" charset="0"/>
                <a:ea typeface="ＭＳ Ｐゴシック" charset="-128"/>
              </a:rPr>
              <a:t> Science Fellow</a:t>
            </a:r>
          </a:p>
          <a:p>
            <a:pPr eaLnBrk="1" hangingPunct="1">
              <a:lnSpc>
                <a:spcPct val="78000"/>
              </a:lnSpc>
            </a:pPr>
            <a:r>
              <a:rPr lang="en-US" altLang="x-none" sz="2000" dirty="0">
                <a:latin typeface="Helvetica" charset="0"/>
                <a:ea typeface="ＭＳ Ｐゴシック" charset="-128"/>
              </a:rPr>
              <a:t>TED Fellow</a:t>
            </a:r>
          </a:p>
          <a:p>
            <a:pPr eaLnBrk="1" hangingPunct="1">
              <a:lnSpc>
                <a:spcPct val="78000"/>
              </a:lnSpc>
            </a:pPr>
            <a:r>
              <a:rPr lang="en-US" altLang="x-none" sz="2000" dirty="0">
                <a:latin typeface="Helvetica" charset="0"/>
                <a:ea typeface="ＭＳ Ｐゴシック" charset="-128"/>
              </a:rPr>
              <a:t>2 HPC Wire People to Watch</a:t>
            </a:r>
          </a:p>
          <a:p>
            <a:pPr eaLnBrk="1" hangingPunct="1">
              <a:lnSpc>
                <a:spcPct val="78000"/>
              </a:lnSpc>
            </a:pPr>
            <a:endParaRPr lang="en-US" altLang="x-none" sz="2000" dirty="0">
              <a:latin typeface="Helvetica" charset="0"/>
              <a:ea typeface="ＭＳ Ｐゴシック"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defTabSz="912813" eaLnBrk="1" hangingPunct="1">
              <a:defRPr/>
            </a:pPr>
            <a:r>
              <a:rPr lang="en-US" altLang="x-none" b="1">
                <a:effectLst>
                  <a:outerShdw blurRad="38100" dist="38100" dir="2700000" algn="tl">
                    <a:srgbClr val="000000"/>
                  </a:outerShdw>
                </a:effectLst>
                <a:latin typeface="Helvetica" charset="0"/>
                <a:ea typeface="ＭＳ Ｐゴシック" charset="-128"/>
              </a:rPr>
              <a:t>University Leadership</a:t>
            </a:r>
          </a:p>
        </p:txBody>
      </p:sp>
      <p:sp>
        <p:nvSpPr>
          <p:cNvPr id="119810" name="Content Placeholder 2"/>
          <p:cNvSpPr>
            <a:spLocks noGrp="1"/>
          </p:cNvSpPr>
          <p:nvPr>
            <p:ph idx="1"/>
          </p:nvPr>
        </p:nvSpPr>
        <p:spPr>
          <a:xfrm>
            <a:off x="304800" y="838200"/>
            <a:ext cx="8610600" cy="4525963"/>
          </a:xfrm>
        </p:spPr>
        <p:txBody>
          <a:bodyPr/>
          <a:lstStyle/>
          <a:p>
            <a:pPr marL="341313" indent="-341313" defTabSz="912813" eaLnBrk="1" hangingPunct="1"/>
            <a:r>
              <a:rPr lang="en-US" altLang="x-none" sz="2200" dirty="0">
                <a:latin typeface="Helvetica" charset="0"/>
                <a:ea typeface="ＭＳ Ｐゴシック" charset="-128"/>
              </a:rPr>
              <a:t>Rob MacLeod – Associate Director CVRTI and SCI and CARMA* and Director of UG BE</a:t>
            </a:r>
          </a:p>
          <a:p>
            <a:pPr marL="341313" indent="-341313" defTabSz="912813" eaLnBrk="1" hangingPunct="1"/>
            <a:r>
              <a:rPr lang="en-US" altLang="x-none" sz="2200" dirty="0">
                <a:latin typeface="Helvetica" charset="0"/>
                <a:ea typeface="ＭＳ Ｐゴシック" charset="-128"/>
              </a:rPr>
              <a:t>Martin </a:t>
            </a:r>
            <a:r>
              <a:rPr lang="en-US" altLang="x-none" sz="2200" dirty="0" err="1">
                <a:latin typeface="Helvetica" charset="0"/>
                <a:ea typeface="ＭＳ Ｐゴシック" charset="-128"/>
              </a:rPr>
              <a:t>Berzins</a:t>
            </a:r>
            <a:r>
              <a:rPr lang="en-US" altLang="x-none" sz="2200" dirty="0">
                <a:latin typeface="Helvetica" charset="0"/>
                <a:ea typeface="ＭＳ Ｐゴシック" charset="-128"/>
              </a:rPr>
              <a:t> – Director, ARL CDE3M*, Director of the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Director CES Program*</a:t>
            </a:r>
          </a:p>
          <a:p>
            <a:pPr marL="341313" indent="-341313" defTabSz="912813" eaLnBrk="1" hangingPunct="1"/>
            <a:r>
              <a:rPr lang="en-US" altLang="x-none" sz="2200" dirty="0">
                <a:latin typeface="Helvetica" charset="0"/>
                <a:ea typeface="ＭＳ Ｐゴシック" charset="-128"/>
              </a:rPr>
              <a:t>Mike Kirby – Director, ARL CDE3M, Director, CES Program*, Chair, Scientific Computing Ph.D. Program, Director of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Graduate Studies*, Associate Director, </a:t>
            </a:r>
            <a:r>
              <a:rPr lang="en-US" altLang="x-none" sz="2200" dirty="0" err="1">
                <a:latin typeface="Helvetica" charset="0"/>
                <a:ea typeface="ＭＳ Ｐゴシック" charset="-128"/>
              </a:rPr>
              <a:t>SoC</a:t>
            </a:r>
            <a:endParaRPr lang="en-US" altLang="x-none" sz="2200" dirty="0">
              <a:latin typeface="Helvetica" charset="0"/>
              <a:ea typeface="ＭＳ Ｐゴシック" charset="-128"/>
            </a:endParaRPr>
          </a:p>
          <a:p>
            <a:pPr marL="341313" indent="-341313" defTabSz="912813" eaLnBrk="1" hangingPunct="1"/>
            <a:r>
              <a:rPr lang="en-US" altLang="x-none" sz="2200" dirty="0">
                <a:latin typeface="Helvetica" charset="0"/>
                <a:ea typeface="ＭＳ Ｐゴシック" charset="-128"/>
              </a:rPr>
              <a:t>Valerio </a:t>
            </a:r>
            <a:r>
              <a:rPr lang="en-US" altLang="x-none" sz="2200" dirty="0" err="1">
                <a:latin typeface="Helvetica" charset="0"/>
                <a:ea typeface="ＭＳ Ｐゴシック" charset="-128"/>
              </a:rPr>
              <a:t>Pascucci</a:t>
            </a:r>
            <a:r>
              <a:rPr lang="en-US" altLang="x-none" sz="2200" dirty="0">
                <a:latin typeface="Helvetica" charset="0"/>
                <a:ea typeface="ＭＳ Ｐゴシック" charset="-128"/>
              </a:rPr>
              <a:t> – Chair, Graphics and Visualization Computing Degree Program*, Director, CEDMAV</a:t>
            </a:r>
          </a:p>
          <a:p>
            <a:pPr marL="341313" indent="-341313" defTabSz="912813" eaLnBrk="1" hangingPunct="1"/>
            <a:r>
              <a:rPr lang="en-US" altLang="x-none" sz="2200" dirty="0">
                <a:latin typeface="Helvetica" charset="0"/>
                <a:ea typeface="ＭＳ Ｐゴシック" charset="-128"/>
              </a:rPr>
              <a:t>Ross Whitaker –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Associate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a:t>
            </a:r>
          </a:p>
          <a:p>
            <a:pPr marL="341313" indent="-341313" defTabSz="912813" eaLnBrk="1" hangingPunct="1"/>
            <a:r>
              <a:rPr lang="en-US" altLang="x-none" sz="2200" dirty="0">
                <a:latin typeface="Helvetica" charset="0"/>
                <a:ea typeface="ＭＳ Ｐゴシック" charset="-128"/>
              </a:rPr>
              <a:t>Chuck Hansen – Chair, Graphics and Visualization Computing Degree Program*</a:t>
            </a:r>
          </a:p>
          <a:p>
            <a:pPr marL="341313" indent="-341313" defTabSz="912813" eaLnBrk="1" hangingPunct="1"/>
            <a:r>
              <a:rPr lang="en-US" altLang="x-none" sz="2200" dirty="0">
                <a:latin typeface="Helvetica" charset="0"/>
                <a:ea typeface="ＭＳ Ｐゴシック" charset="-128"/>
              </a:rPr>
              <a:t>Chris Johnson – Director, SCI Institute, Director, </a:t>
            </a:r>
            <a:r>
              <a:rPr lang="en-US" altLang="x-none" sz="2200" dirty="0" err="1">
                <a:latin typeface="Helvetica" charset="0"/>
                <a:ea typeface="ＭＳ Ｐゴシック" charset="-128"/>
              </a:rPr>
              <a:t>SoC</a:t>
            </a:r>
            <a:r>
              <a:rPr lang="en-US" altLang="x-none" sz="2200" dirty="0">
                <a:latin typeface="Helvetica" charset="0"/>
                <a:ea typeface="ＭＳ Ｐゴシック" charset="-128"/>
              </a:rPr>
              <a:t>*, Director, CES Program*	</a:t>
            </a:r>
          </a:p>
          <a:p>
            <a:pPr marL="341313" indent="-341313" defTabSz="912813" eaLnBrk="1" hangingPunct="1"/>
            <a:endParaRPr lang="en-US" altLang="x-none" sz="2200" dirty="0">
              <a:latin typeface="Helvetica" charset="0"/>
              <a:ea typeface="ＭＳ Ｐゴシック" charset="-128"/>
            </a:endParaRPr>
          </a:p>
          <a:p>
            <a:pPr marL="341313" indent="-341313" defTabSz="912813" eaLnBrk="1" hangingPunct="1"/>
            <a:r>
              <a:rPr lang="en-US" altLang="x-none" sz="2200" dirty="0">
                <a:latin typeface="Helvetica" charset="0"/>
                <a:ea typeface="ＭＳ Ｐゴシック" charset="-128"/>
              </a:rPr>
              <a:t>* = Previous Position</a:t>
            </a:r>
          </a:p>
          <a:p>
            <a:pPr marL="341313" indent="-341313" defTabSz="912813" eaLnBrk="1" hangingPunct="1"/>
            <a:endParaRPr lang="en-US" altLang="x-none" sz="2200" dirty="0">
              <a:latin typeface="Helvetica" charset="0"/>
              <a:ea typeface="ＭＳ Ｐゴシック"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ctrTitle"/>
          </p:nvPr>
        </p:nvSpPr>
        <p:spPr>
          <a:xfrm>
            <a:off x="152400" y="0"/>
            <a:ext cx="8686800" cy="838200"/>
          </a:xfrm>
        </p:spPr>
        <p:txBody>
          <a:bodyPr wrap="square" numCol="1" anchorCtr="0" compatLnSpc="1">
            <a:prstTxWarp prst="textNoShape">
              <a:avLst/>
            </a:prstTxWarp>
          </a:bodyPr>
          <a:lstStyle/>
          <a:p>
            <a:pPr defTabSz="912813" eaLnBrk="1" hangingPunct="1">
              <a:defRPr/>
            </a:pPr>
            <a:r>
              <a:rPr lang="en-US" altLang="x-none" sz="3600" b="1">
                <a:effectLst>
                  <a:outerShdw blurRad="38100" dist="38100" dir="2700000" algn="tl">
                    <a:srgbClr val="000000"/>
                  </a:outerShdw>
                </a:effectLst>
                <a:latin typeface="Helvetica" charset="0"/>
                <a:ea typeface="ＭＳ Ｐゴシック" charset="-128"/>
              </a:rPr>
              <a:t>National and International Leadership</a:t>
            </a:r>
          </a:p>
        </p:txBody>
      </p:sp>
      <p:sp>
        <p:nvSpPr>
          <p:cNvPr id="120834" name="Rectangle 3"/>
          <p:cNvSpPr>
            <a:spLocks noChangeArrowheads="1"/>
          </p:cNvSpPr>
          <p:nvPr/>
        </p:nvSpPr>
        <p:spPr bwMode="auto">
          <a:xfrm>
            <a:off x="284163" y="762000"/>
            <a:ext cx="8610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4" tIns="44444" rIns="90474" bIns="44444"/>
          <a:lstStyle>
            <a:lvl1pPr marL="282575" indent="-282575">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lnSpc>
                <a:spcPct val="88000"/>
              </a:lnSpc>
              <a:spcBef>
                <a:spcPct val="30000"/>
              </a:spcBef>
              <a:buFontTx/>
              <a:buNone/>
            </a:pPr>
            <a:r>
              <a:rPr lang="en-US" altLang="x-none" sz="2000" dirty="0"/>
              <a:t>DOE Advanced Scientific Computing Advisory Committee (ASCAC).</a:t>
            </a:r>
          </a:p>
          <a:p>
            <a:pPr eaLnBrk="1" hangingPunct="1">
              <a:lnSpc>
                <a:spcPct val="88000"/>
              </a:lnSpc>
              <a:spcBef>
                <a:spcPct val="30000"/>
              </a:spcBef>
              <a:buFontTx/>
              <a:buNone/>
            </a:pPr>
            <a:r>
              <a:rPr lang="en-US" sz="2000" dirty="0"/>
              <a:t>Board of Directors for the Computing in Cardiology Society</a:t>
            </a:r>
          </a:p>
          <a:p>
            <a:pPr eaLnBrk="1" hangingPunct="1">
              <a:lnSpc>
                <a:spcPct val="88000"/>
              </a:lnSpc>
              <a:spcBef>
                <a:spcPct val="30000"/>
              </a:spcBef>
              <a:buFontTx/>
              <a:buNone/>
            </a:pPr>
            <a:r>
              <a:rPr lang="en-US" altLang="x-none" sz="2000" dirty="0"/>
              <a:t>Flatiron Institute Advisory Board</a:t>
            </a:r>
            <a:r>
              <a:rPr lang="en-US" altLang="x-none" sz="2000" dirty="0">
                <a:solidFill>
                  <a:schemeClr val="tx1"/>
                </a:solidFill>
              </a:rPr>
              <a:t> </a:t>
            </a:r>
            <a:endParaRPr lang="en-US" altLang="x-none" sz="2000" dirty="0"/>
          </a:p>
          <a:p>
            <a:pPr eaLnBrk="1" hangingPunct="1">
              <a:lnSpc>
                <a:spcPct val="88000"/>
              </a:lnSpc>
              <a:spcBef>
                <a:spcPct val="30000"/>
              </a:spcBef>
              <a:buFontTx/>
              <a:buNone/>
            </a:pPr>
            <a:r>
              <a:rPr lang="en-US" altLang="x-none" sz="2000" dirty="0"/>
              <a:t>Several Other National and International Advisory Boards</a:t>
            </a:r>
          </a:p>
          <a:p>
            <a:pPr eaLnBrk="1" hangingPunct="1">
              <a:lnSpc>
                <a:spcPct val="88000"/>
              </a:lnSpc>
              <a:spcBef>
                <a:spcPct val="30000"/>
              </a:spcBef>
              <a:buFontTx/>
              <a:buNone/>
            </a:pPr>
            <a:r>
              <a:rPr lang="en-US" altLang="x-none" sz="2000" dirty="0"/>
              <a:t>CRA Computing Community Consortium</a:t>
            </a:r>
          </a:p>
          <a:p>
            <a:pPr eaLnBrk="1" hangingPunct="1">
              <a:lnSpc>
                <a:spcPct val="88000"/>
              </a:lnSpc>
              <a:spcBef>
                <a:spcPct val="30000"/>
              </a:spcBef>
              <a:buFontTx/>
              <a:buNone/>
            </a:pPr>
            <a:r>
              <a:rPr lang="en-US" altLang="x-none" sz="2000" dirty="0"/>
              <a:t>CRA Board of Directors</a:t>
            </a:r>
          </a:p>
          <a:p>
            <a:pPr eaLnBrk="1" hangingPunct="1">
              <a:lnSpc>
                <a:spcPct val="88000"/>
              </a:lnSpc>
              <a:spcBef>
                <a:spcPct val="30000"/>
              </a:spcBef>
              <a:buFontTx/>
              <a:buNone/>
            </a:pPr>
            <a:r>
              <a:rPr lang="en-US" altLang="x-none" sz="2000" dirty="0"/>
              <a:t>CRA Awards Committee (Chair)</a:t>
            </a:r>
          </a:p>
          <a:p>
            <a:pPr eaLnBrk="1" hangingPunct="1">
              <a:lnSpc>
                <a:spcPct val="88000"/>
              </a:lnSpc>
              <a:spcBef>
                <a:spcPct val="30000"/>
              </a:spcBef>
              <a:buFontTx/>
              <a:buNone/>
            </a:pPr>
            <a:r>
              <a:rPr lang="en-US" altLang="x-none" sz="2000" dirty="0"/>
              <a:t>NSF HPC Committee</a:t>
            </a:r>
          </a:p>
          <a:p>
            <a:pPr eaLnBrk="1" hangingPunct="1">
              <a:lnSpc>
                <a:spcPct val="88000"/>
              </a:lnSpc>
              <a:spcBef>
                <a:spcPct val="30000"/>
              </a:spcBef>
              <a:buFontTx/>
              <a:buNone/>
            </a:pPr>
            <a:r>
              <a:rPr lang="en-US" altLang="x-none" sz="2000" dirty="0"/>
              <a:t>NSF Task Force on Software for Science and Engineering</a:t>
            </a:r>
          </a:p>
          <a:p>
            <a:pPr eaLnBrk="1" hangingPunct="1">
              <a:lnSpc>
                <a:spcPct val="88000"/>
              </a:lnSpc>
              <a:spcBef>
                <a:spcPct val="30000"/>
              </a:spcBef>
              <a:buFontTx/>
              <a:buNone/>
            </a:pPr>
            <a:r>
              <a:rPr lang="en-US" altLang="x-none" sz="2000" dirty="0"/>
              <a:t>NSF Task Force on Cyber Science and Engineering</a:t>
            </a:r>
          </a:p>
          <a:p>
            <a:pPr eaLnBrk="1" hangingPunct="1">
              <a:lnSpc>
                <a:spcPct val="88000"/>
              </a:lnSpc>
              <a:spcBef>
                <a:spcPct val="30000"/>
              </a:spcBef>
              <a:buFontTx/>
              <a:buNone/>
            </a:pPr>
            <a:r>
              <a:rPr lang="en-US" altLang="x-none" sz="2000" dirty="0"/>
              <a:t>CRA Education Committee</a:t>
            </a:r>
          </a:p>
          <a:p>
            <a:pPr eaLnBrk="1" hangingPunct="1">
              <a:lnSpc>
                <a:spcPct val="88000"/>
              </a:lnSpc>
              <a:spcBef>
                <a:spcPct val="30000"/>
              </a:spcBef>
              <a:buFontTx/>
              <a:buNone/>
            </a:pPr>
            <a:r>
              <a:rPr lang="en-US" altLang="x-none" sz="2000" dirty="0"/>
              <a:t>KAUST Advisory Committee</a:t>
            </a:r>
          </a:p>
          <a:p>
            <a:pPr eaLnBrk="1" hangingPunct="1">
              <a:lnSpc>
                <a:spcPct val="88000"/>
              </a:lnSpc>
              <a:spcBef>
                <a:spcPct val="30000"/>
              </a:spcBef>
              <a:buFontTx/>
              <a:buNone/>
            </a:pPr>
            <a:r>
              <a:rPr lang="en-US" altLang="x-none" sz="2000" dirty="0"/>
              <a:t>IEEE VGTC</a:t>
            </a:r>
          </a:p>
          <a:p>
            <a:pPr eaLnBrk="1" hangingPunct="1">
              <a:lnSpc>
                <a:spcPct val="88000"/>
              </a:lnSpc>
              <a:spcBef>
                <a:spcPct val="30000"/>
              </a:spcBef>
              <a:buFontTx/>
              <a:buNone/>
            </a:pPr>
            <a:r>
              <a:rPr lang="en-US" altLang="x-none" sz="2000" dirty="0"/>
              <a:t>DOE Advanced Scientific Computing Advisory Committee (ASCAC) Subcommittees</a:t>
            </a:r>
          </a:p>
          <a:p>
            <a:pPr eaLnBrk="1" hangingPunct="1">
              <a:lnSpc>
                <a:spcPct val="88000"/>
              </a:lnSpc>
              <a:spcBef>
                <a:spcPct val="30000"/>
              </a:spcBef>
              <a:buFontTx/>
              <a:buNone/>
            </a:pPr>
            <a:r>
              <a:rPr lang="en-US" altLang="x-none" sz="2000" dirty="0"/>
              <a:t>IEEE </a:t>
            </a:r>
            <a:r>
              <a:rPr lang="en-US" altLang="x-none" sz="2000" dirty="0" err="1"/>
              <a:t>Fernbach</a:t>
            </a:r>
            <a:r>
              <a:rPr lang="en-US" altLang="x-none" sz="2000" dirty="0"/>
              <a:t> and Cray Award Committees</a:t>
            </a:r>
          </a:p>
          <a:p>
            <a:pPr eaLnBrk="1" hangingPunct="1">
              <a:lnSpc>
                <a:spcPct val="88000"/>
              </a:lnSpc>
              <a:spcBef>
                <a:spcPct val="30000"/>
              </a:spcBef>
              <a:buFontTx/>
              <a:buNone/>
            </a:pPr>
            <a:r>
              <a:rPr lang="en-US" altLang="x-none" sz="2000" dirty="0"/>
              <a:t>SIAM Computational Science Awards Committee</a:t>
            </a:r>
          </a:p>
          <a:p>
            <a:pPr eaLnBrk="1" hangingPunct="1">
              <a:lnSpc>
                <a:spcPct val="88000"/>
              </a:lnSpc>
              <a:spcBef>
                <a:spcPct val="30000"/>
              </a:spcBef>
              <a:buFontTx/>
              <a:buNone/>
            </a:pPr>
            <a:endParaRPr lang="en-US" altLang="x-none"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919643" cy="579117"/>
          </a:xfrm>
        </p:spPr>
        <p:txBody>
          <a:bodyPr>
            <a:normAutofit fontScale="90000"/>
          </a:bodyPr>
          <a:lstStyle/>
          <a:p>
            <a:pPr>
              <a:defRPr/>
            </a:pPr>
            <a:r>
              <a:rPr lang="en-US" b="1" dirty="0"/>
              <a:t>Outreach </a:t>
            </a:r>
            <a:r>
              <a:rPr lang="en-US" b="1" dirty="0">
                <a:solidFill>
                  <a:schemeClr val="bg2"/>
                </a:solidFill>
              </a:rPr>
              <a:t>2017</a:t>
            </a:r>
            <a:endParaRPr lang="en-US" b="1" dirty="0"/>
          </a:p>
        </p:txBody>
      </p:sp>
      <p:sp>
        <p:nvSpPr>
          <p:cNvPr id="228354" name="TextBox 6"/>
          <p:cNvSpPr txBox="1">
            <a:spLocks noChangeArrowheads="1"/>
          </p:cNvSpPr>
          <p:nvPr/>
        </p:nvSpPr>
        <p:spPr bwMode="auto">
          <a:xfrm>
            <a:off x="457200" y="1707911"/>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sz="2800" dirty="0">
                <a:solidFill>
                  <a:srgbClr val="FFFF00"/>
                </a:solidFill>
              </a:rPr>
              <a:t>BMES</a:t>
            </a:r>
          </a:p>
        </p:txBody>
      </p:sp>
      <p:sp>
        <p:nvSpPr>
          <p:cNvPr id="228355" name="TextBox 8"/>
          <p:cNvSpPr txBox="1">
            <a:spLocks noChangeArrowheads="1"/>
          </p:cNvSpPr>
          <p:nvPr/>
        </p:nvSpPr>
        <p:spPr bwMode="auto">
          <a:xfrm>
            <a:off x="6019800" y="914400"/>
            <a:ext cx="281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sz="2800" dirty="0">
                <a:solidFill>
                  <a:srgbClr val="FFFF00"/>
                </a:solidFill>
              </a:rPr>
              <a:t>VIS 2017</a:t>
            </a:r>
          </a:p>
        </p:txBody>
      </p:sp>
      <p:sp>
        <p:nvSpPr>
          <p:cNvPr id="228363" name="TextBox 15"/>
          <p:cNvSpPr txBox="1">
            <a:spLocks noChangeArrowheads="1"/>
          </p:cNvSpPr>
          <p:nvPr/>
        </p:nvSpPr>
        <p:spPr bwMode="auto">
          <a:xfrm>
            <a:off x="294351" y="3914320"/>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sz="2800" dirty="0">
                <a:solidFill>
                  <a:srgbClr val="FFFF00"/>
                </a:solidFill>
              </a:rPr>
              <a:t>IBBM 2017</a:t>
            </a:r>
          </a:p>
        </p:txBody>
      </p:sp>
      <p:sp>
        <p:nvSpPr>
          <p:cNvPr id="13320" name="AutoShape 8" descr="imap://nathang@imap.sci.utah.edu:143/fetch%3EUID%3E/INBOX%3E235055?part=1.2&amp;type=image/jpeg&amp;filename=IMG_662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srcRect l="10959" t="9840" r="5722" b="19063"/>
          <a:stretch/>
        </p:blipFill>
        <p:spPr>
          <a:xfrm>
            <a:off x="419100" y="2241311"/>
            <a:ext cx="2324100" cy="1487425"/>
          </a:xfrm>
          <a:prstGeom prst="rect">
            <a:avLst/>
          </a:prstGeom>
          <a:ln>
            <a:solidFill>
              <a:schemeClr val="bg1"/>
            </a:solidFill>
          </a:ln>
        </p:spPr>
      </p:pic>
      <p:pic>
        <p:nvPicPr>
          <p:cNvPr id="7" name="Picture 6"/>
          <p:cNvPicPr>
            <a:picLocks noChangeAspect="1"/>
          </p:cNvPicPr>
          <p:nvPr/>
        </p:nvPicPr>
        <p:blipFill>
          <a:blip r:embed="rId3"/>
          <a:stretch>
            <a:fillRect/>
          </a:stretch>
        </p:blipFill>
        <p:spPr>
          <a:xfrm>
            <a:off x="6206963" y="1438275"/>
            <a:ext cx="2394879" cy="3971925"/>
          </a:xfrm>
          <a:prstGeom prst="rect">
            <a:avLst/>
          </a:prstGeom>
          <a:ln>
            <a:solidFill>
              <a:schemeClr val="bg1"/>
            </a:solidFill>
          </a:ln>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20" y="4450725"/>
            <a:ext cx="2099944" cy="1177604"/>
          </a:xfrm>
          <a:prstGeom prst="rect">
            <a:avLst/>
          </a:prstGeom>
          <a:ln>
            <a:solidFill>
              <a:schemeClr val="bg1"/>
            </a:solid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4451111"/>
            <a:ext cx="2118015" cy="1186316"/>
          </a:xfrm>
          <a:prstGeom prst="rect">
            <a:avLst/>
          </a:prstGeom>
          <a:ln>
            <a:solidFill>
              <a:schemeClr val="bg1"/>
            </a:solid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8751" y="4447720"/>
            <a:ext cx="2133600" cy="1191080"/>
          </a:xfrm>
          <a:prstGeom prst="rect">
            <a:avLst/>
          </a:prstGeom>
          <a:ln>
            <a:solidFill>
              <a:schemeClr val="bg1"/>
            </a:solidFill>
          </a:ln>
        </p:spPr>
      </p:pic>
      <p:sp>
        <p:nvSpPr>
          <p:cNvPr id="22" name="TextBox 8"/>
          <p:cNvSpPr txBox="1">
            <a:spLocks noChangeArrowheads="1"/>
          </p:cNvSpPr>
          <p:nvPr/>
        </p:nvSpPr>
        <p:spPr bwMode="auto">
          <a:xfrm>
            <a:off x="2895600" y="1326911"/>
            <a:ext cx="3124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sz="2800" dirty="0" err="1">
                <a:solidFill>
                  <a:srgbClr val="FFFF00"/>
                </a:solidFill>
              </a:rPr>
              <a:t>Brainstem.science</a:t>
            </a:r>
            <a:endParaRPr lang="en-US" sz="2800" dirty="0">
              <a:solidFill>
                <a:srgbClr val="FFFF00"/>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0" y="1860311"/>
            <a:ext cx="3124200" cy="2083841"/>
          </a:xfrm>
          <a:prstGeom prst="rect">
            <a:avLst/>
          </a:prstGeom>
          <a:ln>
            <a:solidFill>
              <a:schemeClr val="bg1"/>
            </a:solidFill>
          </a:ln>
        </p:spPr>
      </p:pic>
    </p:spTree>
    <p:extLst>
      <p:ext uri="{BB962C8B-B14F-4D97-AF65-F5344CB8AC3E}">
        <p14:creationId xmlns:p14="http://schemas.microsoft.com/office/powerpoint/2010/main" val="1294200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762000"/>
          </a:xfrm>
        </p:spPr>
        <p:txBody>
          <a:bodyPr>
            <a:noAutofit/>
          </a:bodyPr>
          <a:lstStyle/>
          <a:p>
            <a:pPr>
              <a:defRPr/>
            </a:pPr>
            <a:r>
              <a:rPr lang="en-US" b="1" dirty="0"/>
              <a:t>PR Video Production</a:t>
            </a:r>
          </a:p>
        </p:txBody>
      </p:sp>
      <p:sp>
        <p:nvSpPr>
          <p:cNvPr id="229378" name="TextBox 20"/>
          <p:cNvSpPr txBox="1">
            <a:spLocks noChangeArrowheads="1"/>
          </p:cNvSpPr>
          <p:nvPr/>
        </p:nvSpPr>
        <p:spPr bwMode="auto">
          <a:xfrm>
            <a:off x="4953000" y="1066800"/>
            <a:ext cx="40386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b="1" dirty="0">
                <a:solidFill>
                  <a:schemeClr val="bg1"/>
                </a:solidFill>
              </a:rPr>
              <a:t>Current Video Projects</a:t>
            </a:r>
          </a:p>
          <a:p>
            <a:pPr eaLnBrk="1" hangingPunct="1">
              <a:buFont typeface="Arial" charset="0"/>
              <a:buChar char="•"/>
            </a:pPr>
            <a:r>
              <a:rPr lang="en-US" sz="1600" dirty="0">
                <a:solidFill>
                  <a:schemeClr val="bg1"/>
                </a:solidFill>
              </a:rPr>
              <a:t> JOVE Submission </a:t>
            </a:r>
          </a:p>
          <a:p>
            <a:pPr eaLnBrk="1" hangingPunct="1">
              <a:buFont typeface="Arial" charset="0"/>
              <a:buChar char="•"/>
            </a:pPr>
            <a:r>
              <a:rPr lang="en-US" sz="1600" dirty="0">
                <a:solidFill>
                  <a:schemeClr val="bg1"/>
                </a:solidFill>
              </a:rPr>
              <a:t> Jeff’s P41 Submission Video</a:t>
            </a:r>
          </a:p>
          <a:p>
            <a:pPr eaLnBrk="1" hangingPunct="1">
              <a:buFont typeface="Arial" charset="0"/>
              <a:buChar char="•"/>
            </a:pPr>
            <a:r>
              <a:rPr lang="en-US" sz="1600" dirty="0">
                <a:solidFill>
                  <a:schemeClr val="bg1"/>
                </a:solidFill>
              </a:rPr>
              <a:t> Virtual Neurophysiology Workbench</a:t>
            </a:r>
          </a:p>
          <a:p>
            <a:pPr eaLnBrk="1" hangingPunct="1">
              <a:buFont typeface="Arial" charset="0"/>
              <a:buChar char="•"/>
            </a:pPr>
            <a:r>
              <a:rPr lang="en-US" sz="1600" dirty="0">
                <a:solidFill>
                  <a:schemeClr val="bg1"/>
                </a:solidFill>
              </a:rPr>
              <a:t> Paper Submissions</a:t>
            </a:r>
          </a:p>
          <a:p>
            <a:pPr eaLnBrk="1" hangingPunct="1">
              <a:buFont typeface="Arial" charset="0"/>
              <a:buChar char="•"/>
            </a:pPr>
            <a:r>
              <a:rPr lang="en-US" sz="1600" dirty="0">
                <a:solidFill>
                  <a:schemeClr val="bg1"/>
                </a:solidFill>
              </a:rPr>
              <a:t> Seg3D Tutorial Set</a:t>
            </a:r>
          </a:p>
          <a:p>
            <a:pPr eaLnBrk="1" hangingPunct="1"/>
            <a:endParaRPr lang="en-US" sz="1600" dirty="0">
              <a:solidFill>
                <a:schemeClr val="bg1"/>
              </a:solidFill>
            </a:endParaRPr>
          </a:p>
          <a:p>
            <a:pPr eaLnBrk="1" hangingPunct="1"/>
            <a:endParaRPr lang="en-US" sz="2000" dirty="0">
              <a:solidFill>
                <a:schemeClr val="bg1"/>
              </a:solidFill>
            </a:endParaRPr>
          </a:p>
          <a:p>
            <a:pPr eaLnBrk="1" hangingPunct="1"/>
            <a:r>
              <a:rPr lang="en-US" sz="2000" b="1" dirty="0">
                <a:solidFill>
                  <a:schemeClr val="bg1"/>
                </a:solidFill>
              </a:rPr>
              <a:t>Future Video Projects</a:t>
            </a:r>
          </a:p>
          <a:p>
            <a:pPr eaLnBrk="1" hangingPunct="1">
              <a:buFont typeface="Arial" charset="0"/>
              <a:buChar char="•"/>
            </a:pPr>
            <a:r>
              <a:rPr lang="en-US" sz="1600" dirty="0">
                <a:solidFill>
                  <a:schemeClr val="bg1"/>
                </a:solidFill>
              </a:rPr>
              <a:t> Software Overviews (impact and collaborations)</a:t>
            </a:r>
          </a:p>
          <a:p>
            <a:pPr eaLnBrk="1" hangingPunct="1">
              <a:buFont typeface="Arial" charset="0"/>
              <a:buChar char="•"/>
            </a:pPr>
            <a:r>
              <a:rPr lang="en-US" sz="1600" dirty="0">
                <a:solidFill>
                  <a:schemeClr val="bg1"/>
                </a:solidFill>
              </a:rPr>
              <a:t> More Software tutorials</a:t>
            </a:r>
          </a:p>
          <a:p>
            <a:pPr eaLnBrk="1" hangingPunct="1"/>
            <a:endParaRPr lang="en-US" sz="2000" dirty="0"/>
          </a:p>
        </p:txBody>
      </p:sp>
      <p:pic>
        <p:nvPicPr>
          <p:cNvPr id="8" name="Picture 7"/>
          <p:cNvPicPr>
            <a:picLocks noChangeAspect="1"/>
          </p:cNvPicPr>
          <p:nvPr/>
        </p:nvPicPr>
        <p:blipFill>
          <a:blip r:embed="rId2"/>
          <a:stretch>
            <a:fillRect/>
          </a:stretch>
        </p:blipFill>
        <p:spPr>
          <a:xfrm>
            <a:off x="533400" y="1066800"/>
            <a:ext cx="3709264" cy="2086461"/>
          </a:xfrm>
          <a:prstGeom prst="rect">
            <a:avLst/>
          </a:prstGeom>
          <a:ln>
            <a:solidFill>
              <a:schemeClr val="bg1"/>
            </a:solidFill>
          </a:ln>
          <a:effectLst>
            <a:outerShdw blurRad="63500" sx="102000" sy="102000" algn="ctr"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0"/>
            <a:ext cx="2418018" cy="1371600"/>
          </a:xfrm>
          <a:prstGeom prst="rect">
            <a:avLst/>
          </a:prstGeom>
          <a:ln>
            <a:solidFill>
              <a:schemeClr val="bg1"/>
            </a:solidFill>
          </a:ln>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352800"/>
            <a:ext cx="2057400" cy="1371600"/>
          </a:xfrm>
          <a:prstGeom prst="rect">
            <a:avLst/>
          </a:prstGeom>
          <a:ln>
            <a:solidFill>
              <a:schemeClr val="bg1"/>
            </a:solidFill>
          </a:ln>
          <a:effectLst>
            <a:outerShdw blurRad="63500" sx="102000" sy="102000" algn="ctr" rotWithShape="0">
              <a:prstClr val="black">
                <a:alpha val="40000"/>
              </a:prstClr>
            </a:outerShdw>
          </a:effectLst>
        </p:spPr>
      </p:pic>
      <p:graphicFrame>
        <p:nvGraphicFramePr>
          <p:cNvPr id="5" name="Object 4"/>
          <p:cNvGraphicFramePr>
            <a:graphicFrameLocks noChangeAspect="1"/>
          </p:cNvGraphicFramePr>
          <p:nvPr/>
        </p:nvGraphicFramePr>
        <p:xfrm>
          <a:off x="914400" y="4572000"/>
          <a:ext cx="2179638" cy="1361018"/>
        </p:xfrm>
        <a:graphic>
          <a:graphicData uri="http://schemas.openxmlformats.org/presentationml/2006/ole">
            <mc:AlternateContent xmlns:mc="http://schemas.openxmlformats.org/markup-compatibility/2006">
              <mc:Choice xmlns:v="urn:schemas-microsoft-com:vml" Requires="v">
                <p:oleObj name="Image" r:id="rId5" imgW="10971360" imgH="6856920" progId="Photoshop.Image.16">
                  <p:embed/>
                </p:oleObj>
              </mc:Choice>
              <mc:Fallback>
                <p:oleObj name="Image" r:id="rId5" imgW="10971360" imgH="6856920" progId="Photoshop.Image.16">
                  <p:embed/>
                  <p:pic>
                    <p:nvPicPr>
                      <p:cNvPr id="0" name=""/>
                      <p:cNvPicPr/>
                      <p:nvPr/>
                    </p:nvPicPr>
                    <p:blipFill>
                      <a:blip r:embed="rId6"/>
                      <a:stretch>
                        <a:fillRect/>
                      </a:stretch>
                    </p:blipFill>
                    <p:spPr>
                      <a:xfrm>
                        <a:off x="914400" y="4572000"/>
                        <a:ext cx="2179638" cy="1361018"/>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1920687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News from 2017</a:t>
            </a:r>
          </a:p>
        </p:txBody>
      </p:sp>
      <p:sp>
        <p:nvSpPr>
          <p:cNvPr id="232452" name="TextBox 8"/>
          <p:cNvSpPr txBox="1">
            <a:spLocks noChangeArrowheads="1"/>
          </p:cNvSpPr>
          <p:nvPr/>
        </p:nvSpPr>
        <p:spPr bwMode="auto">
          <a:xfrm>
            <a:off x="4114800" y="1066800"/>
            <a:ext cx="4800600"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marL="182880">
              <a:buFont typeface="Arial" pitchFamily="34" charset="0"/>
              <a:buChar char="•"/>
            </a:pPr>
            <a:r>
              <a:rPr lang="en-US" sz="1100" dirty="0">
                <a:solidFill>
                  <a:schemeClr val="bg1"/>
                </a:solidFill>
              </a:rPr>
              <a:t> </a:t>
            </a:r>
            <a:r>
              <a:rPr lang="en-US" sz="1100" dirty="0" err="1">
                <a:solidFill>
                  <a:schemeClr val="bg1"/>
                </a:solidFill>
              </a:rPr>
              <a:t>Yiliang</a:t>
            </a:r>
            <a:r>
              <a:rPr lang="en-US" sz="1100" dirty="0">
                <a:solidFill>
                  <a:schemeClr val="bg1"/>
                </a:solidFill>
              </a:rPr>
              <a:t> Shi receives honorable mention for the CRA's Outstanding Undergraduate Research Award</a:t>
            </a:r>
          </a:p>
          <a:p>
            <a:pPr marL="182880">
              <a:buFont typeface="Arial" pitchFamily="34" charset="0"/>
              <a:buChar char="•"/>
            </a:pPr>
            <a:r>
              <a:rPr lang="en-US" sz="1100" dirty="0">
                <a:solidFill>
                  <a:schemeClr val="bg1"/>
                </a:solidFill>
              </a:rPr>
              <a:t> Qi Wu receives Juror Choice Award in the 2017 Teapot Rendering Competition</a:t>
            </a:r>
          </a:p>
          <a:p>
            <a:pPr marL="182880">
              <a:buFont typeface="Arial" pitchFamily="34" charset="0"/>
              <a:buChar char="•"/>
            </a:pPr>
            <a:r>
              <a:rPr lang="en-US" sz="1100" dirty="0">
                <a:solidFill>
                  <a:schemeClr val="bg1"/>
                </a:solidFill>
              </a:rPr>
              <a:t> Rob MacLeod elected President of the Board of Directors for the Computing in Cardiology Society</a:t>
            </a:r>
          </a:p>
          <a:p>
            <a:pPr marL="182880">
              <a:buFont typeface="Arial" pitchFamily="34" charset="0"/>
              <a:buChar char="•"/>
            </a:pPr>
            <a:r>
              <a:rPr lang="en-US" sz="1100" dirty="0">
                <a:solidFill>
                  <a:schemeClr val="bg1"/>
                </a:solidFill>
              </a:rPr>
              <a:t> Technology from “Harry Potter” Movies Brings Magic of Brain into Focus</a:t>
            </a:r>
          </a:p>
          <a:p>
            <a:pPr marL="182880">
              <a:buFont typeface="Arial" pitchFamily="34" charset="0"/>
              <a:buChar char="•"/>
            </a:pPr>
            <a:r>
              <a:rPr lang="en-US" sz="1100" dirty="0">
                <a:solidFill>
                  <a:schemeClr val="bg1"/>
                </a:solidFill>
              </a:rPr>
              <a:t> Best Paper: CANDAR 17</a:t>
            </a:r>
          </a:p>
          <a:p>
            <a:pPr marL="182880">
              <a:buFont typeface="Arial" pitchFamily="34" charset="0"/>
              <a:buChar char="•"/>
            </a:pPr>
            <a:r>
              <a:rPr lang="en-US" sz="1100" dirty="0">
                <a:solidFill>
                  <a:schemeClr val="bg1"/>
                </a:solidFill>
              </a:rPr>
              <a:t> Best Paper: ESPM2 2017</a:t>
            </a:r>
          </a:p>
          <a:p>
            <a:pPr marL="182880">
              <a:buFont typeface="Arial" pitchFamily="34" charset="0"/>
              <a:buChar char="•"/>
            </a:pPr>
            <a:r>
              <a:rPr lang="en-US" sz="1100" dirty="0">
                <a:solidFill>
                  <a:schemeClr val="bg1"/>
                </a:solidFill>
              </a:rPr>
              <a:t> Air Quality &amp; U, Empowering Citizens through Science</a:t>
            </a:r>
          </a:p>
          <a:p>
            <a:pPr marL="182880">
              <a:buFont typeface="Arial" pitchFamily="34" charset="0"/>
              <a:buChar char="•"/>
            </a:pPr>
            <a:r>
              <a:rPr lang="en-US" sz="1100" dirty="0">
                <a:solidFill>
                  <a:schemeClr val="bg1"/>
                </a:solidFill>
              </a:rPr>
              <a:t> Valerio and </a:t>
            </a:r>
            <a:r>
              <a:rPr lang="en-US" sz="1100" dirty="0" err="1">
                <a:solidFill>
                  <a:schemeClr val="bg1"/>
                </a:solidFill>
              </a:rPr>
              <a:t>Kree</a:t>
            </a:r>
            <a:r>
              <a:rPr lang="en-US" sz="1100" dirty="0">
                <a:solidFill>
                  <a:schemeClr val="bg1"/>
                </a:solidFill>
              </a:rPr>
              <a:t> Receive IEEE Visualization 15 Year Test of Time Award</a:t>
            </a:r>
          </a:p>
          <a:p>
            <a:pPr marL="182880">
              <a:buFont typeface="Arial" pitchFamily="34" charset="0"/>
              <a:buChar char="•"/>
            </a:pPr>
            <a:r>
              <a:rPr lang="en-US" sz="1100" dirty="0">
                <a:solidFill>
                  <a:schemeClr val="bg1"/>
                </a:solidFill>
              </a:rPr>
              <a:t> Chuck Hansen Receives the 2017 IEEE Visualization Career Award</a:t>
            </a:r>
          </a:p>
          <a:p>
            <a:pPr marL="182880">
              <a:buFont typeface="Arial" pitchFamily="34" charset="0"/>
              <a:buChar char="•"/>
            </a:pPr>
            <a:r>
              <a:rPr lang="en-US" sz="1100" dirty="0">
                <a:solidFill>
                  <a:schemeClr val="bg1"/>
                </a:solidFill>
              </a:rPr>
              <a:t> 2017 NERSC Award for Innovative Use of HPC</a:t>
            </a:r>
          </a:p>
          <a:p>
            <a:pPr marL="182880">
              <a:buFont typeface="Arial" pitchFamily="34" charset="0"/>
              <a:buChar char="•"/>
            </a:pPr>
            <a:r>
              <a:rPr lang="en-US" sz="1100" dirty="0">
                <a:solidFill>
                  <a:schemeClr val="bg1"/>
                </a:solidFill>
              </a:rPr>
              <a:t> Driving Visualization at the SH/EAHP Workshop 2017</a:t>
            </a:r>
          </a:p>
          <a:p>
            <a:pPr marL="182880">
              <a:buFont typeface="Arial" pitchFamily="34" charset="0"/>
              <a:buChar char="•"/>
            </a:pPr>
            <a:r>
              <a:rPr lang="en-US" sz="1100" dirty="0">
                <a:solidFill>
                  <a:schemeClr val="bg1"/>
                </a:solidFill>
              </a:rPr>
              <a:t> SCI Acquires </a:t>
            </a:r>
            <a:r>
              <a:rPr lang="en-US" sz="1100" dirty="0" err="1">
                <a:solidFill>
                  <a:schemeClr val="bg1"/>
                </a:solidFill>
              </a:rPr>
              <a:t>Nvidia</a:t>
            </a:r>
            <a:r>
              <a:rPr lang="en-US" sz="1100" dirty="0">
                <a:solidFill>
                  <a:schemeClr val="bg1"/>
                </a:solidFill>
              </a:rPr>
              <a:t> DGX-1</a:t>
            </a:r>
          </a:p>
          <a:p>
            <a:pPr marL="182880">
              <a:buFont typeface="Arial" pitchFamily="34" charset="0"/>
              <a:buChar char="•"/>
            </a:pPr>
            <a:r>
              <a:rPr lang="en-US" sz="1100" dirty="0">
                <a:solidFill>
                  <a:schemeClr val="bg1"/>
                </a:solidFill>
              </a:rPr>
              <a:t> Snapshots of Life: Muscling in on Development</a:t>
            </a:r>
          </a:p>
          <a:p>
            <a:pPr marL="182880">
              <a:buFont typeface="Arial" pitchFamily="34" charset="0"/>
              <a:buChar char="•"/>
            </a:pPr>
            <a:r>
              <a:rPr lang="en-US" sz="1100" dirty="0">
                <a:solidFill>
                  <a:schemeClr val="bg1"/>
                </a:solidFill>
              </a:rPr>
              <a:t> Research Initiative Seeks to Understand Neural Pathways in Deep Brain Stimulation</a:t>
            </a:r>
          </a:p>
          <a:p>
            <a:pPr marL="182880">
              <a:buFont typeface="Arial" pitchFamily="34" charset="0"/>
              <a:buChar char="•"/>
            </a:pPr>
            <a:r>
              <a:rPr lang="en-US" sz="1100" dirty="0">
                <a:solidFill>
                  <a:schemeClr val="bg1"/>
                </a:solidFill>
              </a:rPr>
              <a:t> Miriah Meyer Interviewed at Women in Data Science 2017</a:t>
            </a:r>
          </a:p>
          <a:p>
            <a:pPr marL="182880">
              <a:buFont typeface="Arial" pitchFamily="34" charset="0"/>
              <a:buChar char="•"/>
            </a:pPr>
            <a:r>
              <a:rPr lang="en-US" sz="1100" dirty="0">
                <a:solidFill>
                  <a:schemeClr val="bg1"/>
                </a:solidFill>
              </a:rPr>
              <a:t> Mike Kirby Honored Among Top Researchers at the University of Utah</a:t>
            </a:r>
          </a:p>
          <a:p>
            <a:pPr marL="182880">
              <a:buFont typeface="Arial" pitchFamily="34" charset="0"/>
              <a:buChar char="•"/>
            </a:pPr>
            <a:r>
              <a:rPr lang="en-US" sz="1100" dirty="0">
                <a:solidFill>
                  <a:schemeClr val="bg1"/>
                </a:solidFill>
              </a:rPr>
              <a:t> Combating Wear and Tear</a:t>
            </a:r>
          </a:p>
          <a:p>
            <a:pPr marL="182880">
              <a:buFont typeface="Arial" pitchFamily="34" charset="0"/>
              <a:buChar char="•"/>
            </a:pPr>
            <a:r>
              <a:rPr lang="en-US" sz="1100" dirty="0">
                <a:solidFill>
                  <a:schemeClr val="bg1"/>
                </a:solidFill>
              </a:rPr>
              <a:t> Best Paper Award at SIGCSE 2017</a:t>
            </a:r>
          </a:p>
          <a:p>
            <a:pPr marL="182880">
              <a:buFont typeface="Arial" pitchFamily="34" charset="0"/>
              <a:buChar char="•"/>
            </a:pPr>
            <a:r>
              <a:rPr lang="en-US" sz="1100" dirty="0">
                <a:solidFill>
                  <a:schemeClr val="bg1"/>
                </a:solidFill>
              </a:rPr>
              <a:t> Early Science Projects for Aurora Supercomputer Announced</a:t>
            </a:r>
          </a:p>
          <a:p>
            <a:pPr marL="182880">
              <a:buFont typeface="Arial" pitchFamily="34" charset="0"/>
              <a:buChar char="•"/>
            </a:pPr>
            <a:r>
              <a:rPr lang="en-US" sz="1100" dirty="0">
                <a:solidFill>
                  <a:schemeClr val="bg1"/>
                </a:solidFill>
              </a:rPr>
              <a:t> SCI Alum Thiago </a:t>
            </a:r>
            <a:r>
              <a:rPr lang="en-US" sz="1100" dirty="0" err="1">
                <a:solidFill>
                  <a:schemeClr val="bg1"/>
                </a:solidFill>
              </a:rPr>
              <a:t>Ize</a:t>
            </a:r>
            <a:r>
              <a:rPr lang="en-US" sz="1100" dirty="0">
                <a:solidFill>
                  <a:schemeClr val="bg1"/>
                </a:solidFill>
              </a:rPr>
              <a:t> to Receive Technical Oscar</a:t>
            </a:r>
          </a:p>
          <a:p>
            <a:pPr marL="182880">
              <a:buFont typeface="Arial" pitchFamily="34" charset="0"/>
              <a:buChar char="•"/>
            </a:pPr>
            <a:r>
              <a:rPr lang="en-US" sz="1100" dirty="0">
                <a:solidFill>
                  <a:schemeClr val="bg1"/>
                </a:solidFill>
              </a:rPr>
              <a:t> Rob MacLeod Elected as a Fellow of the American Institute for Medical and Biological Engineering (AIMBE)</a:t>
            </a:r>
            <a:endParaRPr lang="en-US" sz="1100" dirty="0">
              <a:solidFill>
                <a:schemeClr val="bg1"/>
              </a:solidFill>
              <a:cs typeface="Arial"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199" y="1066800"/>
            <a:ext cx="1828800" cy="1146048"/>
          </a:xfrm>
          <a:prstGeom prst="rect">
            <a:avLst/>
          </a:prstGeom>
          <a:ln w="12700">
            <a:solidFill>
              <a:schemeClr val="bg1"/>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6290"/>
          <a:stretch/>
        </p:blipFill>
        <p:spPr>
          <a:xfrm>
            <a:off x="457199" y="3508745"/>
            <a:ext cx="1828800" cy="1142504"/>
          </a:xfrm>
          <a:prstGeom prst="rect">
            <a:avLst/>
          </a:prstGeom>
          <a:ln w="12700">
            <a:solidFill>
              <a:schemeClr val="bg1"/>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7574" r="1541"/>
          <a:stretch/>
        </p:blipFill>
        <p:spPr>
          <a:xfrm>
            <a:off x="457199" y="2286000"/>
            <a:ext cx="1828800" cy="1143001"/>
          </a:xfrm>
          <a:prstGeom prst="rect">
            <a:avLst/>
          </a:prstGeom>
          <a:ln w="12700">
            <a:solidFill>
              <a:schemeClr val="bg1"/>
            </a:solid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4724400"/>
            <a:ext cx="1828800" cy="1146048"/>
          </a:xfrm>
          <a:prstGeom prst="rect">
            <a:avLst/>
          </a:prstGeom>
          <a:ln w="12700">
            <a:solidFill>
              <a:schemeClr val="bg1"/>
            </a:solidFill>
          </a:ln>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199" y="4724400"/>
            <a:ext cx="1828800" cy="1146047"/>
          </a:xfrm>
          <a:prstGeom prst="rect">
            <a:avLst/>
          </a:prstGeom>
          <a:ln w="12700">
            <a:solidFill>
              <a:schemeClr val="bg1"/>
            </a:solidFill>
          </a:ln>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199" y="3505200"/>
            <a:ext cx="1828800" cy="1146048"/>
          </a:xfrm>
          <a:prstGeom prst="rect">
            <a:avLst/>
          </a:prstGeom>
          <a:ln w="12700">
            <a:solidFill>
              <a:schemeClr val="bg1"/>
            </a:solid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199" y="1066800"/>
            <a:ext cx="1823936" cy="1143000"/>
          </a:xfrm>
          <a:prstGeom prst="rect">
            <a:avLst/>
          </a:prstGeom>
          <a:ln w="12700">
            <a:solidFill>
              <a:schemeClr val="bg1"/>
            </a:solidFill>
          </a:ln>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200" y="2286001"/>
            <a:ext cx="1828800" cy="1146048"/>
          </a:xfrm>
          <a:prstGeom prst="rect">
            <a:avLst/>
          </a:prstGeom>
          <a:ln w="12700">
            <a:solidFill>
              <a:schemeClr val="bg1"/>
            </a:solidFill>
          </a:ln>
        </p:spPr>
      </p:pic>
    </p:spTree>
    <p:extLst>
      <p:ext uri="{BB962C8B-B14F-4D97-AF65-F5344CB8AC3E}">
        <p14:creationId xmlns:p14="http://schemas.microsoft.com/office/powerpoint/2010/main" val="1740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Virtual Neurophysiology Workbench</a:t>
            </a:r>
          </a:p>
        </p:txBody>
      </p:sp>
      <p:sp>
        <p:nvSpPr>
          <p:cNvPr id="3" name="TextBox 2"/>
          <p:cNvSpPr txBox="1"/>
          <p:nvPr/>
        </p:nvSpPr>
        <p:spPr>
          <a:xfrm>
            <a:off x="304800" y="1066800"/>
            <a:ext cx="3581400" cy="3970318"/>
          </a:xfrm>
          <a:prstGeom prst="rect">
            <a:avLst/>
          </a:prstGeom>
          <a:noFill/>
        </p:spPr>
        <p:txBody>
          <a:bodyPr wrap="square" rtlCol="0">
            <a:spAutoFit/>
          </a:bodyPr>
          <a:lstStyle/>
          <a:p>
            <a:r>
              <a:rPr lang="en-US" sz="1200" dirty="0">
                <a:solidFill>
                  <a:schemeClr val="bg1"/>
                </a:solidFill>
              </a:rPr>
              <a:t>The Virtual Neurophysiology Workbench was developed at the University of Utah's Scientific Computing and Imaging Institute in an effort to improve the accessibility of neuroscience education. Typically, understanding of neurophysiology is developed through in vivo and in vitro experiments, as well as neurological procedures. These methods require extensive training and expensive, specialized equipment. We feel that students would benefit from educational experiences that facilitate this level of understanding prior to devoting years of training. This website was developed to address this need and promote general and critical knowledge development in this field of science at earlier education levels than have previously been feasible. Further, this website was also developed to promote interaction and collaboration between young scientists, who are encouraged to submit questions and new experiments that may help others.</a:t>
            </a:r>
          </a:p>
        </p:txBody>
      </p:sp>
      <p:pic>
        <p:nvPicPr>
          <p:cNvPr id="4" name="Picture 3"/>
          <p:cNvPicPr>
            <a:picLocks noChangeAspect="1"/>
          </p:cNvPicPr>
          <p:nvPr/>
        </p:nvPicPr>
        <p:blipFill rotWithShape="1">
          <a:blip r:embed="rId2"/>
          <a:srcRect b="16276"/>
          <a:stretch/>
        </p:blipFill>
        <p:spPr>
          <a:xfrm>
            <a:off x="4191000" y="990600"/>
            <a:ext cx="4618460" cy="4772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3593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0"/>
            <a:ext cx="8077200" cy="762000"/>
          </a:xfrm>
          <a:prstGeom prst="rect">
            <a:avLst/>
          </a:prstGeom>
          <a:noFill/>
        </p:spPr>
        <p:txBody>
          <a:bodyPr vert="horz" lIns="91435" tIns="45718" rIns="91435" bIns="45718" rtlCol="0" anchor="ctr">
            <a:normAutofit/>
          </a:bodyPr>
          <a:lstStyle>
            <a:lvl1pPr algn="l" defTabSz="914353"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a:lstStyle>
          <a:p>
            <a:r>
              <a:rPr lang="en-US" dirty="0"/>
              <a:t>Future of BIDAC as an HSC Core</a:t>
            </a:r>
          </a:p>
        </p:txBody>
      </p:sp>
      <p:sp>
        <p:nvSpPr>
          <p:cNvPr id="4" name="TextBox 3"/>
          <p:cNvSpPr txBox="1"/>
          <p:nvPr/>
        </p:nvSpPr>
        <p:spPr>
          <a:xfrm>
            <a:off x="228600" y="990600"/>
            <a:ext cx="4953000" cy="830997"/>
          </a:xfrm>
          <a:prstGeom prst="rect">
            <a:avLst/>
          </a:prstGeom>
          <a:noFill/>
        </p:spPr>
        <p:txBody>
          <a:bodyPr wrap="square" rtlCol="0">
            <a:spAutoFit/>
          </a:bodyPr>
          <a:lstStyle/>
          <a:p>
            <a:r>
              <a:rPr lang="en-US" sz="2400" dirty="0">
                <a:solidFill>
                  <a:schemeClr val="bg2"/>
                </a:solidFill>
              </a:rPr>
              <a:t>Utah Biomedical Image and Data Analysis and Visualization Core</a:t>
            </a:r>
          </a:p>
        </p:txBody>
      </p:sp>
      <p:sp>
        <p:nvSpPr>
          <p:cNvPr id="5" name="TextBox 4"/>
          <p:cNvSpPr txBox="1"/>
          <p:nvPr/>
        </p:nvSpPr>
        <p:spPr>
          <a:xfrm>
            <a:off x="228600" y="1986677"/>
            <a:ext cx="4953000" cy="2585323"/>
          </a:xfrm>
          <a:prstGeom prst="rect">
            <a:avLst/>
          </a:prstGeom>
          <a:noFill/>
        </p:spPr>
        <p:txBody>
          <a:bodyPr wrap="square" rtlCol="0">
            <a:spAutoFit/>
          </a:bodyPr>
          <a:lstStyle/>
          <a:p>
            <a:pPr algn="just"/>
            <a:r>
              <a:rPr lang="en-US" dirty="0">
                <a:solidFill>
                  <a:schemeClr val="bg1"/>
                </a:solidFill>
              </a:rPr>
              <a:t>The Utah BIDAC is a University of Utah Health Sciences Core (UUHSC) facility providing image and data analysis and scientific visualization service to research laboratories at the University of Utah Health Sciences. </a:t>
            </a:r>
            <a:r>
              <a:rPr lang="en-US" u="sng" dirty="0">
                <a:solidFill>
                  <a:schemeClr val="bg1"/>
                </a:solidFill>
              </a:rPr>
              <a:t>These services leverage the R&amp;D strengths of the University of Utah’s Scientific Computing and Imaging (SCI) Institute</a:t>
            </a:r>
            <a:r>
              <a:rPr lang="en-US" dirty="0">
                <a:solidFill>
                  <a:schemeClr val="bg1"/>
                </a:solidFill>
              </a:rPr>
              <a:t> in scientific computing, image analysis and advanced visualization.</a:t>
            </a:r>
          </a:p>
        </p:txBody>
      </p:sp>
      <p:pic>
        <p:nvPicPr>
          <p:cNvPr id="11" name="Picture 10"/>
          <p:cNvPicPr>
            <a:picLocks noChangeAspect="1"/>
          </p:cNvPicPr>
          <p:nvPr/>
        </p:nvPicPr>
        <p:blipFill>
          <a:blip r:embed="rId2"/>
          <a:stretch>
            <a:fillRect/>
          </a:stretch>
        </p:blipFill>
        <p:spPr>
          <a:xfrm>
            <a:off x="5334000" y="1006929"/>
            <a:ext cx="3269861" cy="4861768"/>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6400800" y="2514600"/>
            <a:ext cx="2535292" cy="37490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9061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33750" y="1568450"/>
            <a:ext cx="2476500" cy="3721100"/>
          </a:xfrm>
          <a:prstGeom prst="rect">
            <a:avLst/>
          </a:prstGeom>
        </p:spPr>
      </p:pic>
    </p:spTree>
    <p:extLst>
      <p:ext uri="{BB962C8B-B14F-4D97-AF65-F5344CB8AC3E}">
        <p14:creationId xmlns:p14="http://schemas.microsoft.com/office/powerpoint/2010/main" val="210534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47625" y="19050"/>
            <a:ext cx="9067800" cy="669925"/>
          </a:xfrm>
        </p:spPr>
        <p:txBody>
          <a:bodyPr wrap="square" numCol="1" anchorCtr="0" compatLnSpc="1">
            <a:prstTxWarp prst="textNoShape">
              <a:avLst/>
            </a:prstTxWarp>
          </a:bodyPr>
          <a:lstStyle/>
          <a:p>
            <a:pPr defTabSz="912813" eaLnBrk="1" hangingPunct="1">
              <a:defRPr/>
            </a:pPr>
            <a:r>
              <a:rPr lang="en-US" altLang="x-none" sz="3600" b="1">
                <a:effectLst>
                  <a:outerShdw blurRad="38100" dist="38100" dir="2700000" algn="tl">
                    <a:srgbClr val="000000"/>
                  </a:outerShdw>
                </a:effectLst>
                <a:latin typeface="Helvetica" charset="0"/>
                <a:ea typeface="ＭＳ Ｐゴシック" charset="-128"/>
              </a:rPr>
              <a:t>Journal Covers (30+)</a:t>
            </a:r>
          </a:p>
        </p:txBody>
      </p:sp>
      <p:pic>
        <p:nvPicPr>
          <p:cNvPr id="128002" name="Picture 4" descr="journal-covers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800100"/>
            <a:ext cx="7805738"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3854"/>
            <a:ext cx="8857129" cy="6844146"/>
          </a:xfrm>
          <a:prstGeom prst="rect">
            <a:avLst/>
          </a:prstGeom>
        </p:spPr>
      </p:pic>
    </p:spTree>
    <p:extLst>
      <p:ext uri="{BB962C8B-B14F-4D97-AF65-F5344CB8AC3E}">
        <p14:creationId xmlns:p14="http://schemas.microsoft.com/office/powerpoint/2010/main" val="39987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49382"/>
            <a:ext cx="8305800" cy="6418118"/>
          </a:xfrm>
          <a:prstGeom prst="rect">
            <a:avLst/>
          </a:prstGeom>
        </p:spPr>
      </p:pic>
    </p:spTree>
    <p:extLst>
      <p:ext uri="{BB962C8B-B14F-4D97-AF65-F5344CB8AC3E}">
        <p14:creationId xmlns:p14="http://schemas.microsoft.com/office/powerpoint/2010/main" val="1216658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609600"/>
            <a:ext cx="8875414" cy="5632218"/>
          </a:xfrm>
          <a:prstGeom prst="rect">
            <a:avLst/>
          </a:prstGeom>
        </p:spPr>
      </p:pic>
      <p:sp>
        <p:nvSpPr>
          <p:cNvPr id="4" name="TextBox 3"/>
          <p:cNvSpPr txBox="1"/>
          <p:nvPr/>
        </p:nvSpPr>
        <p:spPr>
          <a:xfrm>
            <a:off x="838200" y="3056377"/>
            <a:ext cx="1264513" cy="461665"/>
          </a:xfrm>
          <a:prstGeom prst="rect">
            <a:avLst/>
          </a:prstGeom>
          <a:noFill/>
        </p:spPr>
        <p:txBody>
          <a:bodyPr wrap="none" rtlCol="0">
            <a:spAutoFit/>
          </a:bodyPr>
          <a:lstStyle/>
          <a:p>
            <a:r>
              <a:rPr lang="en-US" sz="2400" b="1"/>
              <a:t>17/Year</a:t>
            </a:r>
          </a:p>
        </p:txBody>
      </p:sp>
    </p:spTree>
    <p:extLst>
      <p:ext uri="{BB962C8B-B14F-4D97-AF65-F5344CB8AC3E}">
        <p14:creationId xmlns:p14="http://schemas.microsoft.com/office/powerpoint/2010/main" val="48223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90500"/>
            <a:ext cx="8431306" cy="6515100"/>
          </a:xfrm>
          <a:prstGeom prst="rect">
            <a:avLst/>
          </a:prstGeom>
        </p:spPr>
      </p:pic>
    </p:spTree>
    <p:extLst>
      <p:ext uri="{BB962C8B-B14F-4D97-AF65-F5344CB8AC3E}">
        <p14:creationId xmlns:p14="http://schemas.microsoft.com/office/powerpoint/2010/main" val="895063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2400"/>
            <a:ext cx="8305800" cy="6418118"/>
          </a:xfrm>
          <a:prstGeom prst="rect">
            <a:avLst/>
          </a:prstGeom>
        </p:spPr>
      </p:pic>
      <p:sp>
        <p:nvSpPr>
          <p:cNvPr id="3" name="TextBox 2"/>
          <p:cNvSpPr txBox="1"/>
          <p:nvPr/>
        </p:nvSpPr>
        <p:spPr>
          <a:xfrm>
            <a:off x="152400" y="3657600"/>
            <a:ext cx="2518895" cy="369332"/>
          </a:xfrm>
          <a:prstGeom prst="rect">
            <a:avLst/>
          </a:prstGeom>
          <a:noFill/>
        </p:spPr>
        <p:txBody>
          <a:bodyPr wrap="none" rtlCol="0">
            <a:spAutoFit/>
          </a:bodyPr>
          <a:lstStyle/>
          <a:p>
            <a:r>
              <a:rPr lang="en-US"/>
              <a:t>Fitsum</a:t>
            </a:r>
            <a:r>
              <a:rPr lang="en-US" dirty="0"/>
              <a:t> </a:t>
            </a:r>
            <a:r>
              <a:rPr lang="en-US" dirty="0" err="1"/>
              <a:t>Mesadi</a:t>
            </a:r>
            <a:r>
              <a:rPr lang="en-US" dirty="0"/>
              <a:t> (</a:t>
            </a:r>
            <a:r>
              <a:rPr lang="en-US" dirty="0" err="1"/>
              <a:t>Tolga</a:t>
            </a:r>
            <a:r>
              <a:rPr lang="en-US" dirty="0"/>
              <a:t>)</a:t>
            </a:r>
          </a:p>
        </p:txBody>
      </p:sp>
      <p:sp>
        <p:nvSpPr>
          <p:cNvPr id="4" name="TextBox 3"/>
          <p:cNvSpPr txBox="1"/>
          <p:nvPr/>
        </p:nvSpPr>
        <p:spPr>
          <a:xfrm>
            <a:off x="1143000" y="1752600"/>
            <a:ext cx="4306435" cy="923330"/>
          </a:xfrm>
          <a:prstGeom prst="rect">
            <a:avLst/>
          </a:prstGeom>
          <a:noFill/>
        </p:spPr>
        <p:txBody>
          <a:bodyPr wrap="none" rtlCol="0">
            <a:spAutoFit/>
          </a:bodyPr>
          <a:lstStyle/>
          <a:p>
            <a:r>
              <a:rPr lang="en-US" dirty="0" err="1"/>
              <a:t>Prasanna</a:t>
            </a:r>
            <a:r>
              <a:rPr lang="en-US" dirty="0"/>
              <a:t> </a:t>
            </a:r>
            <a:r>
              <a:rPr lang="en-US" dirty="0" err="1"/>
              <a:t>Muralidharan</a:t>
            </a:r>
            <a:r>
              <a:rPr lang="en-US" dirty="0"/>
              <a:t> (Tom)</a:t>
            </a:r>
          </a:p>
          <a:p>
            <a:r>
              <a:rPr lang="en-US" dirty="0" err="1"/>
              <a:t>Wathsala</a:t>
            </a:r>
            <a:r>
              <a:rPr lang="en-US" dirty="0"/>
              <a:t> </a:t>
            </a:r>
            <a:r>
              <a:rPr lang="en-US" dirty="0" err="1"/>
              <a:t>Widanagamaachchi</a:t>
            </a:r>
            <a:r>
              <a:rPr lang="en-US" dirty="0"/>
              <a:t> (Valerio)</a:t>
            </a:r>
          </a:p>
          <a:p>
            <a:endParaRPr lang="en-US" dirty="0"/>
          </a:p>
        </p:txBody>
      </p:sp>
      <p:sp>
        <p:nvSpPr>
          <p:cNvPr id="5" name="TextBox 4"/>
          <p:cNvSpPr txBox="1"/>
          <p:nvPr/>
        </p:nvSpPr>
        <p:spPr>
          <a:xfrm>
            <a:off x="4876800" y="2774858"/>
            <a:ext cx="2056973" cy="646331"/>
          </a:xfrm>
          <a:prstGeom prst="rect">
            <a:avLst/>
          </a:prstGeom>
          <a:noFill/>
        </p:spPr>
        <p:txBody>
          <a:bodyPr wrap="none" rtlCol="0">
            <a:spAutoFit/>
          </a:bodyPr>
          <a:lstStyle/>
          <a:p>
            <a:r>
              <a:rPr lang="en-US" dirty="0"/>
              <a:t>Alex Gerber (Rob)</a:t>
            </a:r>
          </a:p>
          <a:p>
            <a:r>
              <a:rPr lang="en-US" dirty="0"/>
              <a:t>Ayla Khan (Rob)</a:t>
            </a:r>
          </a:p>
        </p:txBody>
      </p:sp>
    </p:spTree>
    <p:extLst>
      <p:ext uri="{BB962C8B-B14F-4D97-AF65-F5344CB8AC3E}">
        <p14:creationId xmlns:p14="http://schemas.microsoft.com/office/powerpoint/2010/main" val="73170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6900"/>
            <a:ext cx="8855402" cy="5641848"/>
          </a:xfrm>
          <a:prstGeom prst="rect">
            <a:avLst/>
          </a:prstGeom>
        </p:spPr>
      </p:pic>
      <p:sp>
        <p:nvSpPr>
          <p:cNvPr id="4" name="TextBox 3"/>
          <p:cNvSpPr txBox="1"/>
          <p:nvPr/>
        </p:nvSpPr>
        <p:spPr>
          <a:xfrm>
            <a:off x="7696200" y="3581400"/>
            <a:ext cx="433132" cy="307777"/>
          </a:xfrm>
          <a:prstGeom prst="rect">
            <a:avLst/>
          </a:prstGeom>
          <a:noFill/>
        </p:spPr>
        <p:txBody>
          <a:bodyPr wrap="none" rtlCol="0">
            <a:spAutoFit/>
          </a:bodyPr>
          <a:lstStyle/>
          <a:p>
            <a:r>
              <a:rPr lang="en-US" sz="1400">
                <a:solidFill>
                  <a:schemeClr val="bg1"/>
                </a:solidFill>
              </a:rPr>
              <a:t>4.0</a:t>
            </a:r>
          </a:p>
        </p:txBody>
      </p:sp>
    </p:spTree>
    <p:extLst>
      <p:ext uri="{BB962C8B-B14F-4D97-AF65-F5344CB8AC3E}">
        <p14:creationId xmlns:p14="http://schemas.microsoft.com/office/powerpoint/2010/main" val="205280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9351" y="1365688"/>
            <a:ext cx="6897415" cy="4138448"/>
          </a:xfrm>
          <a:prstGeom prst="rect">
            <a:avLst/>
          </a:prstGeom>
        </p:spPr>
      </p:pic>
    </p:spTree>
    <p:extLst>
      <p:ext uri="{BB962C8B-B14F-4D97-AF65-F5344CB8AC3E}">
        <p14:creationId xmlns:p14="http://schemas.microsoft.com/office/powerpoint/2010/main" val="1175871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997" y="1292969"/>
            <a:ext cx="6999890" cy="4282112"/>
          </a:xfrm>
          <a:prstGeom prst="rect">
            <a:avLst/>
          </a:prstGeom>
        </p:spPr>
      </p:pic>
    </p:spTree>
    <p:extLst>
      <p:ext uri="{BB962C8B-B14F-4D97-AF65-F5344CB8AC3E}">
        <p14:creationId xmlns:p14="http://schemas.microsoft.com/office/powerpoint/2010/main" val="172278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942" y="1368565"/>
            <a:ext cx="6869824" cy="4135571"/>
          </a:xfrm>
          <a:prstGeom prst="rect">
            <a:avLst/>
          </a:prstGeom>
        </p:spPr>
      </p:pic>
    </p:spTree>
    <p:extLst>
      <p:ext uri="{BB962C8B-B14F-4D97-AF65-F5344CB8AC3E}">
        <p14:creationId xmlns:p14="http://schemas.microsoft.com/office/powerpoint/2010/main" val="39484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51Gf5cmUSnL._SX32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057" y="857250"/>
            <a:ext cx="3396343" cy="516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322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5118" y="1351433"/>
            <a:ext cx="6881648" cy="4152703"/>
          </a:xfrm>
          <a:prstGeom prst="rect">
            <a:avLst/>
          </a:prstGeom>
        </p:spPr>
      </p:pic>
    </p:spTree>
    <p:extLst>
      <p:ext uri="{BB962C8B-B14F-4D97-AF65-F5344CB8AC3E}">
        <p14:creationId xmlns:p14="http://schemas.microsoft.com/office/powerpoint/2010/main" val="435244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941" y="1373334"/>
            <a:ext cx="6858000" cy="4130802"/>
          </a:xfrm>
          <a:prstGeom prst="rect">
            <a:avLst/>
          </a:prstGeom>
        </p:spPr>
      </p:pic>
    </p:spTree>
    <p:extLst>
      <p:ext uri="{BB962C8B-B14F-4D97-AF65-F5344CB8AC3E}">
        <p14:creationId xmlns:p14="http://schemas.microsoft.com/office/powerpoint/2010/main" val="818051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534400" cy="6740307"/>
          </a:xfrm>
          <a:prstGeom prst="rect">
            <a:avLst/>
          </a:prstGeom>
        </p:spPr>
        <p:txBody>
          <a:bodyPr wrap="square">
            <a:spAutoFit/>
          </a:bodyPr>
          <a:lstStyle/>
          <a:p>
            <a:r>
              <a:rPr lang="en-US" dirty="0"/>
              <a:t>Graduating student:  “I just wanted to let you know that my experience working with </a:t>
            </a:r>
            <a:r>
              <a:rPr lang="en-US" dirty="0" err="1"/>
              <a:t>Magali</a:t>
            </a:r>
            <a:r>
              <a:rPr lang="en-US" dirty="0"/>
              <a:t> has been exceptional. She has taken care of all my problems promptly, professionally, and thoroughly. I have spoken to many other graduate students who's interface with the university wasn't any where near as pleasant as mine. SCI is lucky to have her.”</a:t>
            </a:r>
          </a:p>
          <a:p>
            <a:endParaRPr lang="en-US" dirty="0"/>
          </a:p>
          <a:p>
            <a:r>
              <a:rPr lang="en-US" dirty="0"/>
              <a:t>Graduating student: “Thanks Chris! It was my best five years being a graduate student at SCI and I am extremely honored to be a SCI Alumni. I will try all my best to make SCI proud of me in the future.”</a:t>
            </a:r>
          </a:p>
          <a:p>
            <a:endParaRPr lang="en-US" dirty="0"/>
          </a:p>
          <a:p>
            <a:r>
              <a:rPr lang="en-US" dirty="0"/>
              <a:t>Postdoc/student: “Thanks much, Chris. During my two stints at SCI, I got to learn a lot, technically and otherwise, from the many experts at SCI. I have many memories to cherish. I'll keep in touch.”</a:t>
            </a:r>
          </a:p>
          <a:p>
            <a:endParaRPr lang="en-US" dirty="0"/>
          </a:p>
          <a:p>
            <a:r>
              <a:rPr lang="en-US" dirty="0"/>
              <a:t>Graduating student: “Thank you.  SCI provided a great environment and I've really enjoyed being a graduate student here.  It also became more apparent when I started interviewing for postdocs that we truly have an outstanding group!”</a:t>
            </a:r>
          </a:p>
          <a:p>
            <a:endParaRPr lang="en-US" dirty="0"/>
          </a:p>
          <a:p>
            <a:r>
              <a:rPr lang="en-US" dirty="0"/>
              <a:t>SCI Staff: “Thank you so much Greg for your kind and encouraging e-mail.  I feel privileged to be part of the SCI Institute and I look forward to many more years to come here at the SCI.”</a:t>
            </a:r>
          </a:p>
          <a:p>
            <a:endParaRPr lang="en-US" dirty="0"/>
          </a:p>
          <a:p>
            <a:endParaRPr lang="en-US" dirty="0"/>
          </a:p>
          <a:p>
            <a:endParaRPr lang="en-US" dirty="0"/>
          </a:p>
        </p:txBody>
      </p:sp>
    </p:spTree>
    <p:extLst>
      <p:ext uri="{BB962C8B-B14F-4D97-AF65-F5344CB8AC3E}">
        <p14:creationId xmlns:p14="http://schemas.microsoft.com/office/powerpoint/2010/main" val="315036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5601533"/>
          </a:xfrm>
          <a:prstGeom prst="rect">
            <a:avLst/>
          </a:prstGeom>
        </p:spPr>
        <p:txBody>
          <a:bodyPr wrap="square">
            <a:spAutoFit/>
          </a:bodyPr>
          <a:lstStyle/>
          <a:p>
            <a:r>
              <a:rPr lang="en-US" sz="2000" dirty="0"/>
              <a:t>SCI Staff: “Thanks Chris!  This has been a great 10 years and I'm looking forward to many more :)”</a:t>
            </a:r>
          </a:p>
          <a:p>
            <a:endParaRPr lang="en-US" sz="2000" dirty="0"/>
          </a:p>
          <a:p>
            <a:r>
              <a:rPr lang="en-US" sz="2000" dirty="0"/>
              <a:t>Graduating student: “Dear Chris, Thank you so much! I really appreciate it!  I was really lucky to have the chance to do my PhD in the SCI Institute at the University of Utah.”</a:t>
            </a:r>
          </a:p>
          <a:p>
            <a:endParaRPr lang="en-US" sz="2000" dirty="0"/>
          </a:p>
          <a:p>
            <a:r>
              <a:rPr lang="en-US" sz="2000" dirty="0"/>
              <a:t>Graduating student: “Thanks, Chris!  I really appreciate the environment you, the faculty, staff, and students created at SCI during my years in grad school at Utah, and I am thankful for all of the opportunities the institute provided.  Thanks again.”</a:t>
            </a:r>
          </a:p>
          <a:p>
            <a:endParaRPr lang="en-US" sz="2000" dirty="0"/>
          </a:p>
          <a:p>
            <a:r>
              <a:rPr lang="en-US" sz="2000" dirty="0"/>
              <a:t>Graduating student: “Thank you so much, Chris. It is really a wonderful experience for me to work at SCI. I am sure I will miss the time and people at SCI.”</a:t>
            </a:r>
          </a:p>
          <a:p>
            <a:endParaRPr lang="en-US" sz="2000" dirty="0"/>
          </a:p>
          <a:p>
            <a:endParaRPr lang="en-US" sz="2000" dirty="0"/>
          </a:p>
          <a:p>
            <a:endParaRPr lang="en-US" sz="2000" dirty="0"/>
          </a:p>
        </p:txBody>
      </p:sp>
    </p:spTree>
    <p:extLst>
      <p:ext uri="{BB962C8B-B14F-4D97-AF65-F5344CB8AC3E}">
        <p14:creationId xmlns:p14="http://schemas.microsoft.com/office/powerpoint/2010/main" val="77089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Slides</a:t>
            </a:r>
          </a:p>
        </p:txBody>
      </p:sp>
    </p:spTree>
    <p:extLst>
      <p:ext uri="{BB962C8B-B14F-4D97-AF65-F5344CB8AC3E}">
        <p14:creationId xmlns:p14="http://schemas.microsoft.com/office/powerpoint/2010/main" val="142252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0" y="0"/>
            <a:ext cx="9067800" cy="669925"/>
          </a:xfrm>
        </p:spPr>
        <p:txBody>
          <a:bodyPr wrap="square" numCol="1" anchorCtr="0" compatLnSpc="1">
            <a:prstTxWarp prst="textNoShape">
              <a:avLst/>
            </a:prstTxWarp>
          </a:bodyPr>
          <a:lstStyle/>
          <a:p>
            <a:r>
              <a:rPr lang="en-US" sz="3600" b="1">
                <a:solidFill>
                  <a:schemeClr val="bg2"/>
                </a:solidFill>
                <a:effectLst>
                  <a:outerShdw blurRad="38100" dist="38100" dir="2700000" algn="tl">
                    <a:srgbClr val="000000"/>
                  </a:outerShdw>
                </a:effectLst>
              </a:rPr>
              <a:t>SCI Institute - Utah Collaborations</a:t>
            </a:r>
          </a:p>
        </p:txBody>
      </p:sp>
      <p:pic>
        <p:nvPicPr>
          <p:cNvPr id="102402" name="Picture 3" descr="SCI-logo-ppt.png"/>
          <p:cNvPicPr>
            <a:picLocks noChangeAspect="1"/>
          </p:cNvPicPr>
          <p:nvPr/>
        </p:nvPicPr>
        <p:blipFill>
          <a:blip r:embed="rId2" cstate="print"/>
          <a:srcRect/>
          <a:stretch>
            <a:fillRect/>
          </a:stretch>
        </p:blipFill>
        <p:spPr bwMode="auto">
          <a:xfrm>
            <a:off x="3048000" y="2514600"/>
            <a:ext cx="3240088" cy="1668463"/>
          </a:xfrm>
          <a:prstGeom prst="rect">
            <a:avLst/>
          </a:prstGeom>
          <a:noFill/>
          <a:ln w="9525">
            <a:noFill/>
            <a:miter lim="800000"/>
            <a:headEnd/>
            <a:tailEnd/>
          </a:ln>
        </p:spPr>
      </p:pic>
      <p:sp>
        <p:nvSpPr>
          <p:cNvPr id="102403" name="TextBox 4"/>
          <p:cNvSpPr txBox="1">
            <a:spLocks noChangeArrowheads="1"/>
          </p:cNvSpPr>
          <p:nvPr/>
        </p:nvSpPr>
        <p:spPr bwMode="auto">
          <a:xfrm>
            <a:off x="1479550" y="1066800"/>
            <a:ext cx="14287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Architecture</a:t>
            </a:r>
          </a:p>
        </p:txBody>
      </p:sp>
      <p:sp>
        <p:nvSpPr>
          <p:cNvPr id="102404" name="TextBox 5"/>
          <p:cNvSpPr txBox="1">
            <a:spLocks noChangeArrowheads="1"/>
          </p:cNvSpPr>
          <p:nvPr/>
        </p:nvSpPr>
        <p:spPr bwMode="auto">
          <a:xfrm>
            <a:off x="477838" y="1485900"/>
            <a:ext cx="26479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Mechanical Engineering</a:t>
            </a:r>
          </a:p>
        </p:txBody>
      </p:sp>
      <p:sp>
        <p:nvSpPr>
          <p:cNvPr id="102405" name="TextBox 6"/>
          <p:cNvSpPr txBox="1">
            <a:spLocks noChangeArrowheads="1"/>
          </p:cNvSpPr>
          <p:nvPr/>
        </p:nvSpPr>
        <p:spPr bwMode="auto">
          <a:xfrm>
            <a:off x="609600" y="1905000"/>
            <a:ext cx="20574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Moran Eye Center</a:t>
            </a:r>
          </a:p>
        </p:txBody>
      </p:sp>
      <p:sp>
        <p:nvSpPr>
          <p:cNvPr id="102406" name="TextBox 7"/>
          <p:cNvSpPr txBox="1">
            <a:spLocks noChangeArrowheads="1"/>
          </p:cNvSpPr>
          <p:nvPr/>
        </p:nvSpPr>
        <p:spPr bwMode="auto">
          <a:xfrm>
            <a:off x="609600" y="2324100"/>
            <a:ext cx="873125"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CVRTI</a:t>
            </a:r>
          </a:p>
        </p:txBody>
      </p:sp>
      <p:sp>
        <p:nvSpPr>
          <p:cNvPr id="102407" name="TextBox 8"/>
          <p:cNvSpPr txBox="1">
            <a:spLocks noChangeArrowheads="1"/>
          </p:cNvSpPr>
          <p:nvPr/>
        </p:nvSpPr>
        <p:spPr bwMode="auto">
          <a:xfrm>
            <a:off x="457200" y="2743200"/>
            <a:ext cx="15827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Neurosurgery</a:t>
            </a:r>
          </a:p>
        </p:txBody>
      </p:sp>
      <p:sp>
        <p:nvSpPr>
          <p:cNvPr id="102408" name="TextBox 9"/>
          <p:cNvSpPr txBox="1">
            <a:spLocks noChangeArrowheads="1"/>
          </p:cNvSpPr>
          <p:nvPr/>
        </p:nvSpPr>
        <p:spPr bwMode="auto">
          <a:xfrm>
            <a:off x="423863" y="3200400"/>
            <a:ext cx="2506662"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Biomedical Informatics</a:t>
            </a:r>
          </a:p>
        </p:txBody>
      </p:sp>
      <p:sp>
        <p:nvSpPr>
          <p:cNvPr id="102409" name="TextBox 10"/>
          <p:cNvSpPr txBox="1">
            <a:spLocks noChangeArrowheads="1"/>
          </p:cNvSpPr>
          <p:nvPr/>
        </p:nvSpPr>
        <p:spPr bwMode="auto">
          <a:xfrm>
            <a:off x="609600" y="3657600"/>
            <a:ext cx="1095375"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Genetics</a:t>
            </a:r>
          </a:p>
        </p:txBody>
      </p:sp>
      <p:sp>
        <p:nvSpPr>
          <p:cNvPr id="102410" name="TextBox 11"/>
          <p:cNvSpPr txBox="1">
            <a:spLocks noChangeArrowheads="1"/>
          </p:cNvSpPr>
          <p:nvPr/>
        </p:nvSpPr>
        <p:spPr bwMode="auto">
          <a:xfrm>
            <a:off x="998538" y="4114800"/>
            <a:ext cx="13652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Nephrology</a:t>
            </a:r>
          </a:p>
        </p:txBody>
      </p:sp>
      <p:sp>
        <p:nvSpPr>
          <p:cNvPr id="102411" name="TextBox 12"/>
          <p:cNvSpPr txBox="1">
            <a:spLocks noChangeArrowheads="1"/>
          </p:cNvSpPr>
          <p:nvPr/>
        </p:nvSpPr>
        <p:spPr bwMode="auto">
          <a:xfrm>
            <a:off x="1420813" y="4572000"/>
            <a:ext cx="94138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Biology</a:t>
            </a:r>
          </a:p>
        </p:txBody>
      </p:sp>
      <p:sp>
        <p:nvSpPr>
          <p:cNvPr id="102412" name="TextBox 13"/>
          <p:cNvSpPr txBox="1">
            <a:spLocks noChangeArrowheads="1"/>
          </p:cNvSpPr>
          <p:nvPr/>
        </p:nvSpPr>
        <p:spPr bwMode="auto">
          <a:xfrm>
            <a:off x="866775" y="4991100"/>
            <a:ext cx="172402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Bioengineering</a:t>
            </a:r>
          </a:p>
        </p:txBody>
      </p:sp>
      <p:sp>
        <p:nvSpPr>
          <p:cNvPr id="102413" name="TextBox 14"/>
          <p:cNvSpPr txBox="1">
            <a:spLocks noChangeArrowheads="1"/>
          </p:cNvSpPr>
          <p:nvPr/>
        </p:nvSpPr>
        <p:spPr bwMode="auto">
          <a:xfrm>
            <a:off x="3200400" y="1066800"/>
            <a:ext cx="23272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School of Computing</a:t>
            </a:r>
          </a:p>
        </p:txBody>
      </p:sp>
      <p:sp>
        <p:nvSpPr>
          <p:cNvPr id="102414" name="TextBox 15"/>
          <p:cNvSpPr txBox="1">
            <a:spLocks noChangeArrowheads="1"/>
          </p:cNvSpPr>
          <p:nvPr/>
        </p:nvSpPr>
        <p:spPr bwMode="auto">
          <a:xfrm>
            <a:off x="6629400" y="1905000"/>
            <a:ext cx="67151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TCO</a:t>
            </a:r>
          </a:p>
        </p:txBody>
      </p:sp>
      <p:sp>
        <p:nvSpPr>
          <p:cNvPr id="102415" name="TextBox 16"/>
          <p:cNvSpPr txBox="1">
            <a:spLocks noChangeArrowheads="1"/>
          </p:cNvSpPr>
          <p:nvPr/>
        </p:nvSpPr>
        <p:spPr bwMode="auto">
          <a:xfrm>
            <a:off x="3124200" y="1485900"/>
            <a:ext cx="24431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Chemical Engineering</a:t>
            </a:r>
          </a:p>
        </p:txBody>
      </p:sp>
      <p:sp>
        <p:nvSpPr>
          <p:cNvPr id="102416" name="TextBox 17"/>
          <p:cNvSpPr txBox="1">
            <a:spLocks noChangeArrowheads="1"/>
          </p:cNvSpPr>
          <p:nvPr/>
        </p:nvSpPr>
        <p:spPr bwMode="auto">
          <a:xfrm>
            <a:off x="5867400" y="1485900"/>
            <a:ext cx="90328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UCAIR</a:t>
            </a:r>
          </a:p>
        </p:txBody>
      </p:sp>
      <p:sp>
        <p:nvSpPr>
          <p:cNvPr id="102417" name="TextBox 18"/>
          <p:cNvSpPr txBox="1">
            <a:spLocks noChangeArrowheads="1"/>
          </p:cNvSpPr>
          <p:nvPr/>
        </p:nvSpPr>
        <p:spPr bwMode="auto">
          <a:xfrm>
            <a:off x="4648200" y="5486400"/>
            <a:ext cx="1300162"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Physiology</a:t>
            </a:r>
          </a:p>
        </p:txBody>
      </p:sp>
      <p:sp>
        <p:nvSpPr>
          <p:cNvPr id="102418" name="TextBox 19"/>
          <p:cNvSpPr txBox="1">
            <a:spLocks noChangeArrowheads="1"/>
          </p:cNvSpPr>
          <p:nvPr/>
        </p:nvSpPr>
        <p:spPr bwMode="auto">
          <a:xfrm>
            <a:off x="6858000" y="1485900"/>
            <a:ext cx="14938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Mathematics</a:t>
            </a:r>
          </a:p>
        </p:txBody>
      </p:sp>
      <p:sp>
        <p:nvSpPr>
          <p:cNvPr id="102419" name="TextBox 20"/>
          <p:cNvSpPr txBox="1">
            <a:spLocks noChangeArrowheads="1"/>
          </p:cNvSpPr>
          <p:nvPr/>
        </p:nvSpPr>
        <p:spPr bwMode="auto">
          <a:xfrm>
            <a:off x="7467600" y="1905000"/>
            <a:ext cx="8382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CHPC</a:t>
            </a:r>
          </a:p>
        </p:txBody>
      </p:sp>
      <p:sp>
        <p:nvSpPr>
          <p:cNvPr id="102420" name="TextBox 21"/>
          <p:cNvSpPr txBox="1">
            <a:spLocks noChangeArrowheads="1"/>
          </p:cNvSpPr>
          <p:nvPr/>
        </p:nvSpPr>
        <p:spPr bwMode="auto">
          <a:xfrm>
            <a:off x="1658937" y="2324100"/>
            <a:ext cx="1236663"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Neurology</a:t>
            </a:r>
          </a:p>
        </p:txBody>
      </p:sp>
      <p:sp>
        <p:nvSpPr>
          <p:cNvPr id="102421" name="TextBox 22"/>
          <p:cNvSpPr txBox="1">
            <a:spLocks noChangeArrowheads="1"/>
          </p:cNvSpPr>
          <p:nvPr/>
        </p:nvSpPr>
        <p:spPr bwMode="auto">
          <a:xfrm>
            <a:off x="5791200" y="1066800"/>
            <a:ext cx="2878138"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Pharmaceutical Chemistry</a:t>
            </a:r>
          </a:p>
        </p:txBody>
      </p:sp>
      <p:sp>
        <p:nvSpPr>
          <p:cNvPr id="102422" name="TextBox 23"/>
          <p:cNvSpPr txBox="1">
            <a:spLocks noChangeArrowheads="1"/>
          </p:cNvSpPr>
          <p:nvPr/>
        </p:nvSpPr>
        <p:spPr bwMode="auto">
          <a:xfrm>
            <a:off x="3352800" y="5486400"/>
            <a:ext cx="1211262"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Radiology</a:t>
            </a:r>
          </a:p>
        </p:txBody>
      </p:sp>
      <p:sp>
        <p:nvSpPr>
          <p:cNvPr id="102423" name="TextBox 24"/>
          <p:cNvSpPr txBox="1">
            <a:spLocks noChangeArrowheads="1"/>
          </p:cNvSpPr>
          <p:nvPr/>
        </p:nvSpPr>
        <p:spPr bwMode="auto">
          <a:xfrm>
            <a:off x="7086600" y="3200400"/>
            <a:ext cx="12874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Cardiology</a:t>
            </a:r>
          </a:p>
        </p:txBody>
      </p:sp>
      <p:sp>
        <p:nvSpPr>
          <p:cNvPr id="102424" name="TextBox 25"/>
          <p:cNvSpPr txBox="1">
            <a:spLocks noChangeArrowheads="1"/>
          </p:cNvSpPr>
          <p:nvPr/>
        </p:nvSpPr>
        <p:spPr bwMode="auto">
          <a:xfrm>
            <a:off x="4648200" y="4572000"/>
            <a:ext cx="22764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Nuclear Engineering</a:t>
            </a:r>
          </a:p>
        </p:txBody>
      </p:sp>
      <p:sp>
        <p:nvSpPr>
          <p:cNvPr id="102425" name="TextBox 26"/>
          <p:cNvSpPr txBox="1">
            <a:spLocks noChangeArrowheads="1"/>
          </p:cNvSpPr>
          <p:nvPr/>
        </p:nvSpPr>
        <p:spPr bwMode="auto">
          <a:xfrm>
            <a:off x="7848600" y="2743200"/>
            <a:ext cx="723900"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ICSE</a:t>
            </a:r>
          </a:p>
        </p:txBody>
      </p:sp>
      <p:sp>
        <p:nvSpPr>
          <p:cNvPr id="102426" name="TextBox 27"/>
          <p:cNvSpPr txBox="1">
            <a:spLocks noChangeArrowheads="1"/>
          </p:cNvSpPr>
          <p:nvPr/>
        </p:nvSpPr>
        <p:spPr bwMode="auto">
          <a:xfrm>
            <a:off x="2827338" y="4572000"/>
            <a:ext cx="159543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Brain Institute</a:t>
            </a:r>
          </a:p>
        </p:txBody>
      </p:sp>
      <p:sp>
        <p:nvSpPr>
          <p:cNvPr id="102427" name="TextBox 28"/>
          <p:cNvSpPr txBox="1">
            <a:spLocks noChangeArrowheads="1"/>
          </p:cNvSpPr>
          <p:nvPr/>
        </p:nvSpPr>
        <p:spPr bwMode="auto">
          <a:xfrm>
            <a:off x="7092950" y="3657600"/>
            <a:ext cx="13652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Psychology</a:t>
            </a:r>
          </a:p>
        </p:txBody>
      </p:sp>
      <p:sp>
        <p:nvSpPr>
          <p:cNvPr id="102428" name="TextBox 29"/>
          <p:cNvSpPr txBox="1">
            <a:spLocks noChangeArrowheads="1"/>
          </p:cNvSpPr>
          <p:nvPr/>
        </p:nvSpPr>
        <p:spPr bwMode="auto">
          <a:xfrm>
            <a:off x="7162800" y="4572000"/>
            <a:ext cx="58261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EGI</a:t>
            </a:r>
          </a:p>
        </p:txBody>
      </p:sp>
      <p:sp>
        <p:nvSpPr>
          <p:cNvPr id="102429" name="TextBox 30"/>
          <p:cNvSpPr txBox="1">
            <a:spLocks noChangeArrowheads="1"/>
          </p:cNvSpPr>
          <p:nvPr/>
        </p:nvSpPr>
        <p:spPr bwMode="auto">
          <a:xfrm>
            <a:off x="7505700" y="4991100"/>
            <a:ext cx="8001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CTSA</a:t>
            </a:r>
          </a:p>
        </p:txBody>
      </p:sp>
      <p:sp>
        <p:nvSpPr>
          <p:cNvPr id="102430" name="TextBox 31"/>
          <p:cNvSpPr txBox="1">
            <a:spLocks noChangeArrowheads="1"/>
          </p:cNvSpPr>
          <p:nvPr/>
        </p:nvSpPr>
        <p:spPr bwMode="auto">
          <a:xfrm>
            <a:off x="2844800" y="4991100"/>
            <a:ext cx="20320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PCMC Cardiology</a:t>
            </a:r>
          </a:p>
        </p:txBody>
      </p:sp>
      <p:sp>
        <p:nvSpPr>
          <p:cNvPr id="102431" name="TextBox 32"/>
          <p:cNvSpPr txBox="1">
            <a:spLocks noChangeArrowheads="1"/>
          </p:cNvSpPr>
          <p:nvPr/>
        </p:nvSpPr>
        <p:spPr bwMode="auto">
          <a:xfrm>
            <a:off x="5192713" y="4991100"/>
            <a:ext cx="2198687"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Radiation Oncology</a:t>
            </a:r>
          </a:p>
        </p:txBody>
      </p:sp>
      <p:sp>
        <p:nvSpPr>
          <p:cNvPr id="102432" name="TextBox 33"/>
          <p:cNvSpPr txBox="1">
            <a:spLocks noChangeArrowheads="1"/>
          </p:cNvSpPr>
          <p:nvPr/>
        </p:nvSpPr>
        <p:spPr bwMode="auto">
          <a:xfrm>
            <a:off x="1676400" y="5486400"/>
            <a:ext cx="1570037"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Epidemiology</a:t>
            </a:r>
          </a:p>
        </p:txBody>
      </p:sp>
      <p:sp>
        <p:nvSpPr>
          <p:cNvPr id="102433" name="TextBox 34"/>
          <p:cNvSpPr txBox="1">
            <a:spLocks noChangeArrowheads="1"/>
          </p:cNvSpPr>
          <p:nvPr/>
        </p:nvSpPr>
        <p:spPr bwMode="auto">
          <a:xfrm>
            <a:off x="6781800" y="4114800"/>
            <a:ext cx="12239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Chemistry</a:t>
            </a:r>
          </a:p>
        </p:txBody>
      </p:sp>
      <p:sp>
        <p:nvSpPr>
          <p:cNvPr id="102434" name="TextBox 33"/>
          <p:cNvSpPr txBox="1">
            <a:spLocks noChangeArrowheads="1"/>
          </p:cNvSpPr>
          <p:nvPr/>
        </p:nvSpPr>
        <p:spPr bwMode="auto">
          <a:xfrm>
            <a:off x="685800" y="5486400"/>
            <a:ext cx="941388" cy="369888"/>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English</a:t>
            </a:r>
          </a:p>
        </p:txBody>
      </p:sp>
      <p:sp>
        <p:nvSpPr>
          <p:cNvPr id="102435" name="TextBox 33"/>
          <p:cNvSpPr txBox="1">
            <a:spLocks noChangeArrowheads="1"/>
          </p:cNvSpPr>
          <p:nvPr/>
        </p:nvSpPr>
        <p:spPr bwMode="auto">
          <a:xfrm>
            <a:off x="7086600" y="5486400"/>
            <a:ext cx="142875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Orthopedics</a:t>
            </a:r>
          </a:p>
        </p:txBody>
      </p:sp>
      <p:sp>
        <p:nvSpPr>
          <p:cNvPr id="102436" name="TextBox 33"/>
          <p:cNvSpPr txBox="1">
            <a:spLocks noChangeArrowheads="1"/>
          </p:cNvSpPr>
          <p:nvPr/>
        </p:nvSpPr>
        <p:spPr bwMode="auto">
          <a:xfrm>
            <a:off x="533400" y="762000"/>
            <a:ext cx="1198563"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Pediatrics</a:t>
            </a:r>
          </a:p>
        </p:txBody>
      </p:sp>
      <p:sp>
        <p:nvSpPr>
          <p:cNvPr id="102437" name="TextBox 33"/>
          <p:cNvSpPr txBox="1">
            <a:spLocks noChangeArrowheads="1"/>
          </p:cNvSpPr>
          <p:nvPr/>
        </p:nvSpPr>
        <p:spPr bwMode="auto">
          <a:xfrm>
            <a:off x="2408238" y="762000"/>
            <a:ext cx="1249362"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Psychiatry</a:t>
            </a:r>
          </a:p>
        </p:txBody>
      </p:sp>
      <p:sp>
        <p:nvSpPr>
          <p:cNvPr id="102438" name="TextBox 2"/>
          <p:cNvSpPr txBox="1">
            <a:spLocks noChangeArrowheads="1"/>
          </p:cNvSpPr>
          <p:nvPr/>
        </p:nvSpPr>
        <p:spPr bwMode="auto">
          <a:xfrm>
            <a:off x="4038600" y="762000"/>
            <a:ext cx="58261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HCI</a:t>
            </a:r>
          </a:p>
        </p:txBody>
      </p:sp>
      <p:sp>
        <p:nvSpPr>
          <p:cNvPr id="102439" name="TextBox 3"/>
          <p:cNvSpPr txBox="1">
            <a:spLocks noChangeArrowheads="1"/>
          </p:cNvSpPr>
          <p:nvPr/>
        </p:nvSpPr>
        <p:spPr bwMode="auto">
          <a:xfrm>
            <a:off x="5181600" y="762000"/>
            <a:ext cx="122396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Obstetrics</a:t>
            </a:r>
          </a:p>
        </p:txBody>
      </p:sp>
      <p:sp>
        <p:nvSpPr>
          <p:cNvPr id="102440" name="TextBox 4"/>
          <p:cNvSpPr txBox="1">
            <a:spLocks noChangeArrowheads="1"/>
          </p:cNvSpPr>
          <p:nvPr/>
        </p:nvSpPr>
        <p:spPr bwMode="auto">
          <a:xfrm>
            <a:off x="6858000" y="762000"/>
            <a:ext cx="1211263"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Pathology</a:t>
            </a:r>
          </a:p>
        </p:txBody>
      </p:sp>
      <p:sp>
        <p:nvSpPr>
          <p:cNvPr id="102441" name="TextBox 5"/>
          <p:cNvSpPr txBox="1">
            <a:spLocks noChangeArrowheads="1"/>
          </p:cNvSpPr>
          <p:nvPr/>
        </p:nvSpPr>
        <p:spPr bwMode="auto">
          <a:xfrm>
            <a:off x="3124200" y="1905000"/>
            <a:ext cx="2006600" cy="369888"/>
          </a:xfrm>
          <a:prstGeom prst="rect">
            <a:avLst/>
          </a:prstGeom>
          <a:noFill/>
          <a:ln w="9525">
            <a:noFill/>
            <a:miter lim="800000"/>
            <a:headEnd/>
            <a:tailEnd/>
          </a:ln>
        </p:spPr>
        <p:txBody>
          <a:bodyPr wrap="none" lIns="91411" tIns="45706" rIns="91411" bIns="45706">
            <a:spAutoFit/>
          </a:bodyPr>
          <a:lstStyle/>
          <a:p>
            <a:r>
              <a:rPr lang="en-US">
                <a:solidFill>
                  <a:schemeClr val="bg1"/>
                </a:solidFill>
              </a:rPr>
              <a:t>Materials Science</a:t>
            </a:r>
          </a:p>
        </p:txBody>
      </p:sp>
      <p:sp>
        <p:nvSpPr>
          <p:cNvPr id="102442" name="TextBox 15"/>
          <p:cNvSpPr txBox="1">
            <a:spLocks noChangeArrowheads="1"/>
          </p:cNvSpPr>
          <p:nvPr/>
        </p:nvSpPr>
        <p:spPr bwMode="auto">
          <a:xfrm>
            <a:off x="5727700" y="1905000"/>
            <a:ext cx="825500"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UPDB</a:t>
            </a:r>
          </a:p>
        </p:txBody>
      </p:sp>
      <p:sp>
        <p:nvSpPr>
          <p:cNvPr id="102443" name="TextBox 15"/>
          <p:cNvSpPr txBox="1">
            <a:spLocks noChangeArrowheads="1"/>
          </p:cNvSpPr>
          <p:nvPr/>
        </p:nvSpPr>
        <p:spPr bwMode="auto">
          <a:xfrm>
            <a:off x="6324600" y="2362200"/>
            <a:ext cx="2031323"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Pathology / ARUP</a:t>
            </a:r>
          </a:p>
        </p:txBody>
      </p:sp>
      <p:sp>
        <p:nvSpPr>
          <p:cNvPr id="102444" name="TextBox 15"/>
          <p:cNvSpPr txBox="1">
            <a:spLocks noChangeArrowheads="1"/>
          </p:cNvSpPr>
          <p:nvPr/>
        </p:nvSpPr>
        <p:spPr bwMode="auto">
          <a:xfrm>
            <a:off x="6019800" y="5486400"/>
            <a:ext cx="1044575" cy="369888"/>
          </a:xfrm>
          <a:prstGeom prst="rect">
            <a:avLst/>
          </a:prstGeom>
          <a:noFill/>
          <a:ln w="9525">
            <a:noFill/>
            <a:miter lim="800000"/>
            <a:headEnd/>
            <a:tailEnd/>
          </a:ln>
        </p:spPr>
        <p:txBody>
          <a:bodyPr wrap="none" lIns="91407" tIns="45704" rIns="91407" bIns="45704">
            <a:spAutoFit/>
          </a:bodyPr>
          <a:lstStyle/>
          <a:p>
            <a:r>
              <a:rPr lang="en-US">
                <a:solidFill>
                  <a:schemeClr val="bg1"/>
                </a:solidFill>
                <a:latin typeface="Arial" pitchFamily="34" charset="0"/>
                <a:cs typeface="Arial" pitchFamily="34" charset="0"/>
              </a:rPr>
              <a:t>Geology</a:t>
            </a:r>
          </a:p>
        </p:txBody>
      </p:sp>
      <p:sp>
        <p:nvSpPr>
          <p:cNvPr id="46" name="TextBox 26"/>
          <p:cNvSpPr txBox="1">
            <a:spLocks noChangeArrowheads="1"/>
          </p:cNvSpPr>
          <p:nvPr/>
        </p:nvSpPr>
        <p:spPr bwMode="auto">
          <a:xfrm>
            <a:off x="6446463" y="2743200"/>
            <a:ext cx="1325937"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Geography</a:t>
            </a:r>
          </a:p>
        </p:txBody>
      </p:sp>
      <p:sp>
        <p:nvSpPr>
          <p:cNvPr id="47" name="TextBox 10"/>
          <p:cNvSpPr txBox="1">
            <a:spLocks noChangeArrowheads="1"/>
          </p:cNvSpPr>
          <p:nvPr/>
        </p:nvSpPr>
        <p:spPr bwMode="auto">
          <a:xfrm>
            <a:off x="1839711" y="3657600"/>
            <a:ext cx="979689" cy="369300"/>
          </a:xfrm>
          <a:prstGeom prst="rect">
            <a:avLst/>
          </a:prstGeom>
          <a:noFill/>
          <a:ln w="9525">
            <a:noFill/>
            <a:miter lim="800000"/>
            <a:headEnd/>
            <a:tailEnd/>
          </a:ln>
        </p:spPr>
        <p:txBody>
          <a:bodyPr wrap="none" lIns="91407" tIns="45704" rIns="91407" bIns="45704">
            <a:spAutoFit/>
          </a:bodyPr>
          <a:lstStyle/>
          <a:p>
            <a:r>
              <a:rPr lang="en-US" dirty="0">
                <a:solidFill>
                  <a:schemeClr val="bg1"/>
                </a:solidFill>
                <a:latin typeface="Arial" pitchFamily="34" charset="0"/>
                <a:cs typeface="Arial" pitchFamily="34" charset="0"/>
              </a:rPr>
              <a:t>Physics</a:t>
            </a:r>
          </a:p>
        </p:txBody>
      </p:sp>
    </p:spTree>
    <p:extLst>
      <p:ext uri="{BB962C8B-B14F-4D97-AF65-F5344CB8AC3E}">
        <p14:creationId xmlns:p14="http://schemas.microsoft.com/office/powerpoint/2010/main" val="507884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Line 2"/>
          <p:cNvSpPr>
            <a:spLocks noChangeShapeType="1"/>
          </p:cNvSpPr>
          <p:nvPr/>
        </p:nvSpPr>
        <p:spPr bwMode="auto">
          <a:xfrm>
            <a:off x="455613"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675" name="Line 3"/>
          <p:cNvSpPr>
            <a:spLocks noChangeShapeType="1"/>
          </p:cNvSpPr>
          <p:nvPr/>
        </p:nvSpPr>
        <p:spPr bwMode="auto">
          <a:xfrm rot="10800000">
            <a:off x="273050" y="757238"/>
            <a:ext cx="8548688" cy="3175"/>
          </a:xfrm>
          <a:prstGeom prst="line">
            <a:avLst/>
          </a:prstGeom>
          <a:noFill/>
          <a:ln w="25400">
            <a:solidFill>
              <a:srgbClr val="FFFFFF"/>
            </a:solidFill>
            <a:round/>
            <a:headEnd/>
            <a:tailEnd/>
          </a:ln>
          <a:effectLst>
            <a:outerShdw blurRad="50800" dist="38099" dir="2700000" algn="ctr" rotWithShape="0">
              <a:schemeClr val="bg2">
                <a:alpha val="39998"/>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132100" name="Line 4"/>
          <p:cNvSpPr>
            <a:spLocks noChangeShapeType="1"/>
          </p:cNvSpPr>
          <p:nvPr/>
        </p:nvSpPr>
        <p:spPr bwMode="auto">
          <a:xfrm>
            <a:off x="5106988"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2101" name="Rectangle 5"/>
          <p:cNvSpPr>
            <a:spLocks/>
          </p:cNvSpPr>
          <p:nvPr/>
        </p:nvSpPr>
        <p:spPr bwMode="auto">
          <a:xfrm>
            <a:off x="231775" y="1039813"/>
            <a:ext cx="23764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Lawrence Livermore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Lawrence Berkeley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Sandia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Oak Ridge National Laboratory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San Francisco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Davis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Los Angeles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Texas A&amp;M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Texas Health Science Center at            San Antonio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 Eastern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Arizona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Iowa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Ohio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North Carolina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Louisiana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Massachusetts Institute of Technology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Texas Austin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Washington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Northwestern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Pittsburg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Stanford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Oregon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Imperial College London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Harvard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Duke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Medical College of Wisconsin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John's Hopkins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Children's Hospital Boston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Mayo Clinic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Cleveland Clinic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Brigham &amp; Womens Hospital</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Smithsonian Institute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Kettering Cancer Center</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Kitware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VisTrails.org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crowdLabs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Resource for Cell Analysis and Modeling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Center for Microscopy and Imaging Research</a:t>
            </a:r>
          </a:p>
        </p:txBody>
      </p:sp>
      <p:sp>
        <p:nvSpPr>
          <p:cNvPr id="132102" name="Rectangle 6"/>
          <p:cNvSpPr>
            <a:spLocks/>
          </p:cNvSpPr>
          <p:nvPr/>
        </p:nvSpPr>
        <p:spPr bwMode="auto">
          <a:xfrm>
            <a:off x="2589213" y="3455988"/>
            <a:ext cx="207168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California San Diego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Biomedical Computation Resource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Neuroimaging Informatics Tools and Resources Clearinghouse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Center for Coastal Margin Observation &amp; Prediction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DataOne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Electrical Geodesics Inc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Tennessee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Kentucky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Yale University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Chicago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Indiana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Utah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Brown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Southern California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Princeton Plasma Physics Laboratory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Science Applications International Corporation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General Electric Research Labs</a:t>
            </a:r>
          </a:p>
        </p:txBody>
      </p:sp>
      <p:sp>
        <p:nvSpPr>
          <p:cNvPr id="132103" name="Rectangle 7"/>
          <p:cNvSpPr>
            <a:spLocks/>
          </p:cNvSpPr>
          <p:nvPr/>
        </p:nvSpPr>
        <p:spPr bwMode="auto">
          <a:xfrm>
            <a:off x="4803775" y="4306888"/>
            <a:ext cx="22240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SGI</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Mountain View Data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Montana State University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North Carolina State University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Celera.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General Atomics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Caltech Computer Science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Rensselaer Polytechnic Institute </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Argonne National Lab</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Pacific Northwest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Electrical Geodesics, Inc.</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Colorado</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Los Alamos National Laboratories</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Cornell University</a:t>
            </a:r>
          </a:p>
        </p:txBody>
      </p:sp>
      <p:pic>
        <p:nvPicPr>
          <p:cNvPr id="132104"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88" y="279400"/>
            <a:ext cx="6170612"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Grp="1" noChangeArrowheads="1"/>
          </p:cNvSpPr>
          <p:nvPr>
            <p:ph type="title"/>
          </p:nvPr>
        </p:nvSpPr>
        <p:spPr/>
        <p:txBody>
          <a:bodyPr wrap="square" rIns="116976" numCol="1" anchorCtr="0" compatLnSpc="1">
            <a:prstTxWarp prst="textNoShape">
              <a:avLst/>
            </a:prstTxWarp>
          </a:bodyPr>
          <a:lstStyle/>
          <a:p>
            <a:pPr marL="39688" defTabSz="912813" eaLnBrk="1" hangingPunct="1">
              <a:defRPr/>
            </a:pPr>
            <a:r>
              <a:rPr lang="en-US" altLang="x-none">
                <a:effectLst>
                  <a:outerShdw blurRad="38100" dist="38100" dir="2700000" algn="tl">
                    <a:srgbClr val="000000"/>
                  </a:outerShdw>
                </a:effectLst>
                <a:latin typeface="Helvetica" charset="0"/>
                <a:ea typeface="ＭＳ Ｐゴシック" charset="-128"/>
              </a:rPr>
              <a:t>Collaborators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322263"/>
            <a:ext cx="9680575"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6211888"/>
            <a:ext cx="8175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Line 2"/>
          <p:cNvSpPr>
            <a:spLocks noChangeShapeType="1"/>
          </p:cNvSpPr>
          <p:nvPr/>
        </p:nvSpPr>
        <p:spPr bwMode="auto">
          <a:xfrm>
            <a:off x="455613"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9699" name="Line 3"/>
          <p:cNvSpPr>
            <a:spLocks noChangeShapeType="1"/>
          </p:cNvSpPr>
          <p:nvPr/>
        </p:nvSpPr>
        <p:spPr bwMode="auto">
          <a:xfrm rot="10800000">
            <a:off x="273050" y="757238"/>
            <a:ext cx="8548688" cy="3175"/>
          </a:xfrm>
          <a:prstGeom prst="line">
            <a:avLst/>
          </a:prstGeom>
          <a:noFill/>
          <a:ln w="25400">
            <a:solidFill>
              <a:srgbClr val="FFFFFF"/>
            </a:solidFill>
            <a:round/>
            <a:headEnd/>
            <a:tailEnd/>
          </a:ln>
          <a:effectLst>
            <a:outerShdw blurRad="50800" dist="38099" dir="2700000" algn="ctr" rotWithShape="0">
              <a:schemeClr val="bg2">
                <a:alpha val="39998"/>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133125" name="Line 4"/>
          <p:cNvSpPr>
            <a:spLocks noChangeShapeType="1"/>
          </p:cNvSpPr>
          <p:nvPr/>
        </p:nvSpPr>
        <p:spPr bwMode="auto">
          <a:xfrm>
            <a:off x="5106988" y="6402388"/>
            <a:ext cx="3554412" cy="793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33126" name="Rectangle 5"/>
          <p:cNvSpPr>
            <a:spLocks/>
          </p:cNvSpPr>
          <p:nvPr/>
        </p:nvSpPr>
        <p:spPr bwMode="auto">
          <a:xfrm>
            <a:off x="758825" y="5111750"/>
            <a:ext cx="2608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Imperial College London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King Abdullah University of Science and Technology</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Kaiserslautern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Charles University Hospital, Prague</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Ljubljana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Technical University of Munich</a:t>
            </a:r>
          </a:p>
        </p:txBody>
      </p:sp>
      <p:sp>
        <p:nvSpPr>
          <p:cNvPr id="133127" name="Rectangle 6"/>
          <p:cNvSpPr>
            <a:spLocks/>
          </p:cNvSpPr>
          <p:nvPr/>
        </p:nvSpPr>
        <p:spPr bwMode="auto">
          <a:xfrm>
            <a:off x="6170613" y="5027613"/>
            <a:ext cx="23749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Duisburg</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Center of Advanced European Studies And Research (CAESAR), Bonn</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Ben Gurion University, Israel</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Hebrew University of Jerusalem</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Stuttgart</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Canadian Meteorological Center</a:t>
            </a:r>
          </a:p>
        </p:txBody>
      </p:sp>
      <p:sp>
        <p:nvSpPr>
          <p:cNvPr id="133128" name="Rectangle 7"/>
          <p:cNvSpPr>
            <a:spLocks/>
          </p:cNvSpPr>
          <p:nvPr/>
        </p:nvSpPr>
        <p:spPr bwMode="auto">
          <a:xfrm>
            <a:off x="3660775" y="5111750"/>
            <a:ext cx="25273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2" bIns="0"/>
          <a:lstStyle>
            <a:lvl1pPr marL="25400">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Münster</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Aukland</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National Institute for Research in Computer Science and Control (Inria)</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TurboLinux</a:t>
            </a:r>
          </a:p>
          <a:p>
            <a:pPr eaLnBrk="1" hangingPunct="1">
              <a:spcBef>
                <a:spcPct val="0"/>
              </a:spcBef>
              <a:buClr>
                <a:srgbClr val="FFFFFF"/>
              </a:buClr>
              <a:buFont typeface="Arial" charset="0"/>
              <a:buChar char="•"/>
            </a:pPr>
            <a:r>
              <a:rPr lang="en-US" altLang="x-none" sz="800">
                <a:solidFill>
                  <a:srgbClr val="FFFFFF"/>
                </a:solidFill>
                <a:latin typeface="Arial" charset="0"/>
                <a:sym typeface="Arial" charset="0"/>
              </a:rPr>
              <a:t>University of Erlangen</a:t>
            </a:r>
          </a:p>
        </p:txBody>
      </p:sp>
      <p:sp>
        <p:nvSpPr>
          <p:cNvPr id="29705" name="Rectangle 9"/>
          <p:cNvSpPr>
            <a:spLocks noGrp="1" noChangeArrowheads="1"/>
          </p:cNvSpPr>
          <p:nvPr>
            <p:ph type="title"/>
          </p:nvPr>
        </p:nvSpPr>
        <p:spPr/>
        <p:txBody>
          <a:bodyPr wrap="square" rIns="116976" numCol="1" anchorCtr="0" compatLnSpc="1">
            <a:prstTxWarp prst="textNoShape">
              <a:avLst/>
            </a:prstTxWarp>
          </a:bodyPr>
          <a:lstStyle/>
          <a:p>
            <a:pPr marL="39688" defTabSz="912813" eaLnBrk="1" hangingPunct="1">
              <a:defRPr/>
            </a:pPr>
            <a:r>
              <a:rPr lang="en-US" altLang="x-none">
                <a:effectLst>
                  <a:outerShdw blurRad="38100" dist="38100" dir="2700000" algn="tl">
                    <a:srgbClr val="000000"/>
                  </a:outerShdw>
                </a:effectLst>
                <a:latin typeface="Helvetica" charset="0"/>
                <a:ea typeface="ＭＳ Ｐゴシック" charset="-128"/>
              </a:rPr>
              <a:t>Collaborators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Industry Collaboration</a:t>
            </a:r>
          </a:p>
        </p:txBody>
      </p:sp>
      <p:sp>
        <p:nvSpPr>
          <p:cNvPr id="4" name="TextBox 3"/>
          <p:cNvSpPr txBox="1"/>
          <p:nvPr/>
        </p:nvSpPr>
        <p:spPr>
          <a:xfrm>
            <a:off x="304800" y="1219200"/>
            <a:ext cx="4114800" cy="461963"/>
          </a:xfrm>
          <a:prstGeom prst="rect">
            <a:avLst/>
          </a:prstGeom>
          <a:noFill/>
        </p:spPr>
        <p:txBody>
          <a:bodyPr lIns="91430" tIns="45716" rIns="91430" bIns="45716">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x-none" b="1">
                <a:solidFill>
                  <a:schemeClr val="bg1"/>
                </a:solidFill>
                <a:effectLst>
                  <a:outerShdw blurRad="38100" dist="38100" dir="2700000" algn="tl">
                    <a:srgbClr val="000000"/>
                  </a:outerShdw>
                </a:effectLst>
              </a:rPr>
              <a:t>Current Collaborations</a:t>
            </a:r>
          </a:p>
        </p:txBody>
      </p:sp>
      <p:sp>
        <p:nvSpPr>
          <p:cNvPr id="5" name="TextBox 4"/>
          <p:cNvSpPr txBox="1"/>
          <p:nvPr/>
        </p:nvSpPr>
        <p:spPr>
          <a:xfrm>
            <a:off x="4648200" y="1219200"/>
            <a:ext cx="4033838" cy="461963"/>
          </a:xfrm>
          <a:prstGeom prst="rect">
            <a:avLst/>
          </a:prstGeom>
          <a:noFill/>
        </p:spPr>
        <p:txBody>
          <a:bodyPr lIns="91430" tIns="45716" rIns="91430" bIns="45716">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x-none" b="1">
                <a:solidFill>
                  <a:schemeClr val="bg1"/>
                </a:solidFill>
                <a:effectLst>
                  <a:outerShdw blurRad="38100" dist="38100" dir="2700000" algn="tl">
                    <a:srgbClr val="000000"/>
                  </a:outerShdw>
                </a:effectLst>
              </a:rPr>
              <a:t>Past Collaborations</a:t>
            </a:r>
          </a:p>
        </p:txBody>
      </p:sp>
      <p:pic>
        <p:nvPicPr>
          <p:cNvPr id="134148" name="Picture 2" descr="http://patentdocs.typepad.com/.a/6a00d83451ca1469e201a73d99f2c9970d-200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16113"/>
            <a:ext cx="1495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descr="http://www.rctech.com/wp-content/uploads/2013/06/alerion-biomedi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06588"/>
            <a:ext cx="6858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http://www.trewmarketing.com/uploads/common/client-alfam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449513"/>
            <a:ext cx="15811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2" descr="http://i.forbesimg.com/media/lists/companies/boston-scientific_416x416.jpg"/>
          <p:cNvPicPr>
            <a:picLocks noChangeAspect="1" noChangeArrowheads="1"/>
          </p:cNvPicPr>
          <p:nvPr/>
        </p:nvPicPr>
        <p:blipFill>
          <a:blip r:embed="rId5">
            <a:extLst>
              <a:ext uri="{28A0092B-C50C-407E-A947-70E740481C1C}">
                <a14:useLocalDpi xmlns:a14="http://schemas.microsoft.com/office/drawing/2010/main" val="0"/>
              </a:ext>
            </a:extLst>
          </a:blip>
          <a:srcRect t="23077" b="30769"/>
          <a:stretch>
            <a:fillRect/>
          </a:stretch>
        </p:blipFill>
        <p:spPr bwMode="auto">
          <a:xfrm>
            <a:off x="6934200" y="3201988"/>
            <a:ext cx="1295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105400" y="4648200"/>
            <a:ext cx="1493838" cy="369888"/>
          </a:xfrm>
          <a:prstGeom prst="rect">
            <a:avLst/>
          </a:prstGeom>
          <a:solidFill>
            <a:schemeClr val="bg1">
              <a:lumMod val="95000"/>
            </a:schemeClr>
          </a:solidFill>
        </p:spPr>
        <p:txBody>
          <a:bodyPr lIns="91430" tIns="45716" rIns="91430" bIns="45716">
            <a:spAutoFit/>
          </a:bodyPr>
          <a:lstStyle/>
          <a:p>
            <a:pPr defTabSz="912720" eaLnBrk="1" hangingPunct="1">
              <a:defRPr/>
            </a:pPr>
            <a:r>
              <a:rPr lang="en-US" b="1" dirty="0">
                <a:solidFill>
                  <a:schemeClr val="accent3">
                    <a:lumMod val="90000"/>
                    <a:lumOff val="10000"/>
                  </a:schemeClr>
                </a:solidFill>
                <a:ea typeface="ＭＳ Ｐゴシック" charset="0"/>
                <a:cs typeface="ＭＳ Ｐゴシック" charset="0"/>
              </a:rPr>
              <a:t>ClinicNotes</a:t>
            </a:r>
          </a:p>
        </p:txBody>
      </p:sp>
      <p:pic>
        <p:nvPicPr>
          <p:cNvPr id="134153" name="Picture 14" descr="http://i.forbesimg.com/media/lists/companies/conocophillips_416x416.jpg"/>
          <p:cNvPicPr>
            <a:picLocks noChangeAspect="1" noChangeArrowheads="1"/>
          </p:cNvPicPr>
          <p:nvPr/>
        </p:nvPicPr>
        <p:blipFill>
          <a:blip r:embed="rId6">
            <a:extLst>
              <a:ext uri="{28A0092B-C50C-407E-A947-70E740481C1C}">
                <a14:useLocalDpi xmlns:a14="http://schemas.microsoft.com/office/drawing/2010/main" val="0"/>
              </a:ext>
            </a:extLst>
          </a:blip>
          <a:srcRect t="31250" b="31250"/>
          <a:stretch>
            <a:fillRect/>
          </a:stretch>
        </p:blipFill>
        <p:spPr bwMode="auto">
          <a:xfrm>
            <a:off x="6629400" y="3963988"/>
            <a:ext cx="1447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6" descr="http://www.tvc.utah.edu/img/successes/list/f2solutions.jpg"/>
          <p:cNvPicPr>
            <a:picLocks noChangeAspect="1" noChangeArrowheads="1"/>
          </p:cNvPicPr>
          <p:nvPr/>
        </p:nvPicPr>
        <p:blipFill>
          <a:blip r:embed="rId7">
            <a:extLst>
              <a:ext uri="{28A0092B-C50C-407E-A947-70E740481C1C}">
                <a14:useLocalDpi xmlns:a14="http://schemas.microsoft.com/office/drawing/2010/main" val="0"/>
              </a:ext>
            </a:extLst>
          </a:blip>
          <a:srcRect t="11111"/>
          <a:stretch>
            <a:fillRect/>
          </a:stretch>
        </p:blipFill>
        <p:spPr bwMode="auto">
          <a:xfrm>
            <a:off x="5334000" y="3971925"/>
            <a:ext cx="1143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8" descr="http://www.ipswich.qld.gov.au/__data/assets/image/0018/25173/finding-rov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2019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Picture 20" descr="http://www.getfilings.com/sec-filings/110927/Silicon-Graphics-International-Corp_8-K/sgicreditsuisse014.jpg"/>
          <p:cNvPicPr>
            <a:picLocks noChangeAspect="1" noChangeArrowheads="1"/>
          </p:cNvPicPr>
          <p:nvPr/>
        </p:nvPicPr>
        <p:blipFill>
          <a:blip r:embed="rId9">
            <a:extLst>
              <a:ext uri="{28A0092B-C50C-407E-A947-70E740481C1C}">
                <a14:useLocalDpi xmlns:a14="http://schemas.microsoft.com/office/drawing/2010/main" val="0"/>
              </a:ext>
            </a:extLst>
          </a:blip>
          <a:srcRect l="31184" t="30785" r="31435" b="29636"/>
          <a:stretch>
            <a:fillRect/>
          </a:stretch>
        </p:blipFill>
        <p:spPr bwMode="auto">
          <a:xfrm>
            <a:off x="5122863" y="3201988"/>
            <a:ext cx="744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22" descr="http://media.dentalcompare.com/m/25/vendor/6698-187x140.jpg"/>
          <p:cNvPicPr>
            <a:picLocks noChangeAspect="1" noChangeArrowheads="1"/>
          </p:cNvPicPr>
          <p:nvPr/>
        </p:nvPicPr>
        <p:blipFill>
          <a:blip r:embed="rId10">
            <a:extLst>
              <a:ext uri="{28A0092B-C50C-407E-A947-70E740481C1C}">
                <a14:useLocalDpi xmlns:a14="http://schemas.microsoft.com/office/drawing/2010/main" val="0"/>
              </a:ext>
            </a:extLst>
          </a:blip>
          <a:srcRect t="15112" b="14980"/>
          <a:stretch>
            <a:fillRect/>
          </a:stretch>
        </p:blipFill>
        <p:spPr bwMode="auto">
          <a:xfrm>
            <a:off x="6934200" y="2438400"/>
            <a:ext cx="11985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24" descr="https://upload.wikimedia.org/wikipedia/en/thumb/9/90/CPI_Logo.jpeg/200px-CPI_Logo.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1905000"/>
            <a:ext cx="83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Picture 26" descr="https://encrypted-tbn3.gstatic.com/images?q=tbn:ANd9GcRUjggfS2cRHxeXblMFNW16j17oDfhrxSTDgrTUkcS7QatgDzx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4403725"/>
            <a:ext cx="1371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0" name="Picture 28" descr="https://upload.wikimedia.org/wikipedia/en/thumb/1/16/Ge-healthcare-logo.PNG/220px-Ge-healthcare-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1905000"/>
            <a:ext cx="1079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1" name="AutoShape 30"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2" name="AutoShape 32"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3" name="AutoShape 34"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288925"/>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sp>
        <p:nvSpPr>
          <p:cNvPr id="134164" name="AutoShape 36" descr="data:image/jpeg;base64,/9j/4AAQSkZJRgABAQAAAQABAAD/2wCEAAkGBxQSEhQUExIVFRUVGSAXGRgXFyIgIBwaFyIdFxwYHhkdIikiGBolHCAcITIhJykrLi4uGh8zODYsNyotLisBCgoKDg0OGxAQGzcmICQ3LSwsLC8yNy8rMDQsLCwsLCwsLC83LC8sLDU0LCwsLCw1LCwsLCwsLCwsLCwsLywsLP/AABEIAEAB4AMBEQACEQEDEQH/xAAcAAACAwADAQAAAAAAAAAAAAAABgQFBwIDCAH/xABHEAACAQMBBAQKBggGAAcAAAABAgMABBESBQYhMQcTQVEUFyIyVGFxcqHSCCMzgZGxFTRCYnOSssEkNVKCw9FDRFPC4fDy/8QAGwEBAAMBAQEBAAAAAAAAAAAAAAMEBQYCAQf/xAAzEQEAAQIBCgMHBQEBAAAAAAAAAQIDBAURFBYhMVJTgfAzQXESMjRCUWHBBiKRsdETof/aAAwDAQACEQMRAD8A3GgKAoCgKAoCgKAoIG2rlo4iyYByOYzz9VS2KIrrzSr4m5VRb9qneSLreKf9qQgfugD/AO/jWtRhbUbo/lhXMZfnfV/GxVXG/AgYjXMzDiRnhx9bGvU4amY3Q+0XrtOafanb91lurv7LdXEURjAV2IJJyeAJ7ABVa9g7dNqquN8LdjG3ar1Nud0rXereGaByFI05xy48s8zXzDYa3XTnqh8xuMvW65ppnZ6F+XehtHWSSS4AzwP3chirejURuiFGMRduTtql0x9IrjzA7e+R/wBE00Cirel0+7b885/3Q2q91bLK4UMWIwvLyTisnF2YtXPZhs4O9VetRXUu6rrQoCgKAoCgKAoCgKAoCgKAoCgKAoCgKAoCgKAoCgKAoCgKAoCgKAoDNAUBQFAUBQFAUBQFAUBQFAUBQFAUBQFAUFVvL9gfaKsYbxFTG+FLN73nW3S5yslbdH1snsH5CpfllLE7KV50a/rsHvn+k1XxHw9aTDfF0d+UmvpA+0Pvf2qHBe4+5S8SfX8FHaA/wze7/cVcVrPvKS2FWIRXGzdHs6x7ODudKqXZiewAkk1z+UfHno6HJfw8dVhs/fKwnkWKG8hkkbzVVxk448B28KotFe5oF6XfrZyuUN9AHUlSusZ1A4Ix35oF7ph3yuNmQ2723V5kdlbWpPADIxgjFBmMPTTtV86Y4Gxz0wsfyag5P0z7WTi0UAH70LAfjqoNF6MelEbTdoJolinA1LpJKuBzxnipHdk0Dntjee0tGCXNzFCzDUA7YJHLI++ggeMHZnp9v/OKCRs/fOwnkWKG8hkkfgqq4JOOPAeygk7Z3jtbQqLm4jhL5K62xkDnj8RQV3jB2Z6fb/zig77PfXZ8rBY763ZjwC9aoJPcATxNBfZoMT3x6cjHK0dhFHIqnBmlyQ2OZRVI4esnj3UC2OmHbDcRHHj1QH/ug79mdOl8jjwiGGRM+UFUo33HJAPtFBvmxtqR3MEc8Rykqh1z3HsPrHKgj7X3ltLU4uLqGJjx0vIA2O/TnOPuoKwdIuy/T4P5qC+2dtKG4TXBLHKnLVG4YZ7sqTxoI22d4rW00i5uI4dedOtsZ04zj2ZH40EbZu+NjcSCKG8hkkbkquCTjicDt4UF7QUO0N87CCRopryGORfOVnAIzx4js4UErY28Vrd6/BriObRjVobONWcZ9uD+FBH2lvhY28hinu4Y5BzVnAIzxHCgi+MHZnp9v/OKCy2RvHaXRIt7qGUjiVSQEgd5UHIHroLQUBQFBm/TJvtc7LW2Nt1ZMpcNrUnzNGMYIxzNB29Du+VxtOG4e56vMbqq6FxwIyc5JoGjam9tlbSdVPdxRSAA6XbBweRxQctk712V0/V291DK+NWlHBOBzOPvoLDaG0I4I2lmdY415sxwB2c6CJsbeO1uywtriOYpgtobOM5xn8DQTL29jhUvLIkaDmzsFA9pJwKCiff/AGYP/P233SA/lQT9lbzWdy2m3uoZWxnSkilsd+nOcUFtQFBGvL6OIAyyJGCcAuwXJ7gTzNBytLtJV1Rurr/qRgR+IoO1nAxkgZ4Cg5CgKDi7gDJIAHaaD6KD7QFBVby/YH2irGG8RUxvhSze9rbpc5WTtuD61/YPyFS/LL3Hyrno2H+Ng98/0mq+I+Hq7+iXDfF0d+UmrpA+0Pvf2qHBe49ZS8SfX8FO9/V293+9XIVbfvKW3FWIQ3Gz9G4/wKe8/wCdc/lHx56OkyX8PHX+2IdLG6LbKvEubXKQyNrjK/8AhyLxKervA7Rkdhqi0DnvJ0vK2yY3hYLeTgxsqnjEVwHk/dHEac9/qNBU9BG4vWONoXCeQhxAp/abtkx3DkPXnuGQuPpKfq1n/Fb+kUEb6NkgEd9kgeVFzPqkoNA6TbiD9GXYlePBjIXJHnHzcfvZ5YoPP3Q5n9MWmM+c2fZobn9+KBr+kj+uWv8ABP8AWaCXuh0YbLubK3mmupUkkQM6iaMAE9gBQkfeaBu3V6MtmWt1FPb3MsksWSqmaNgcgqchUBPA99AofSW+1sfck/NKD70f9EdnfWMNzLLcq8mchHQLwJHAGMn40Ct0t7hw7Ke3EEkjrMrkiQgkFNPaoHA6u7soNc3I2lLJu91jsS628qhieOEDBTntOAKDBejuzSbaVnHIoZDKMg8jp8rB7xkcqD16qADAAA7hQZ1vt0SwbRufCDO0JKhSqRggkZ8o8ef/AFQW4tP0PsiRUkMhtonZWYAceJHD1E0GB9HW7H6ZvnW4mkxpMsjg5djkDGWyOZ50GqzdA1gVOme7Vuwl0Iz6x1Yz+IoMw6Ktoy2W144g3kvIYJVB4NxKg49TcQfWe+gcfpL+dYeyX84qDNHgl2c9jdxNxdFnQnlqUlWQ45jhgjuNB6kk3nhFgb/P1XVdaPwzp9ueFB5YgtJL9r26lY5jRp3b95mAVePIEnGO4UGnfRn86/8AZD/y0Cj05f5vN7qflQaTY9Buz3iRzLdgsgY4kTmwB/8AToMg3jtG2RtR0t5GzbOCjnmQQGw2MZ54PfQet0OQD38aDlQFBif0mPs7H3pfyjoJH0a/1a7/AIq/0mgSOn7/ADZv4Uf5GgpblJtibRR4yTo0yoTw6yKQZwcdhBKn1ig3XpI2lHdbCmniOUkjVlPtI4H1jlQI/wBGn7S+92L83oFfpv23LPtOWFmPVwYRF7ASAxbH+ok8/VQaJa9AtlpHWXNyXxxKFAue3AKE4++gRts9F20bO8LWEcsiRkPFMCgOefLIyQeHLBoPSURJUEjBI4juPdQc6BW3tiZriwCCMt1kn2i5X7NuwdtAtm8lhS8fVHDcNPDHMieSkUXmrMCwP2ik/W6cDGMeQaAk6157MS3OpYr8KuiYORmCRjHI/VrqORgduJCDxxgJi7ySG3sR4QOud5RKMjV9XHOSCOzS4T8BQfdlrPK9hG19cYuLR7iQgqGZ/qMaSF8lRqPAd9B07XvZLrdtppXJd7YOzLgaiOfDGAD20HPau1JkN263MnW2zxJbwalxMrKhBZdOZDKxddQ5aeGMGg0OgKCt3gjLQkKCTkcBU+HqiK88q2Lpmq1MQzbaCFSQQQfWMVt0TE7Yc3ciY2STtuD6x/YPyFTfLJHyrjo/DJcxOY30KxJYLw80jnVXE10xYqiVnC26pxFNURsgyb6T9YxKq+M5yRwxjHOvGDjNRG18yjMzdnZO8s3f6u3u/wB6uQq296qs4Gc4VWY9yjP5VNNURGeUU0zVOaIztn3Atnjs0WRGRtTHDDBwTkHBrnsfXTXemaZz7nS5OoqosRFUZp2p+82wor62kt5hlHHPtVhyYesHjVNfeTty9ireX1vbOxVZH0sRzwAWOPWcYz66D2BZ2qRRpHGoVEAVVHIAcAKDIfpKfq1n/Fb+kUGW7k7g3O1BKbd4l6oqG6xmHn5IxhTnkaBoj6CNoftTWo9juf8A2Cg0bo06LU2ZIZ5ZeunI0rgYVAeeB2seWaBE+kl+uWv8E/1mgtNzOiOwu7G3uJZZw8qBmCuoGT3ArQOm6HRnZ7OuBPBJKz6SmHdSMNz4BQc8KBB+kt9pY+5J+aUFFulY7wtaxmxMng3HRiWIDmc8HYMOPfQUm98N9HcxfpoTt5PAdYhJTPHSy6lHGg9B7B6ifYwWzQrE9u6RofOBKlcE9rau2g807ibSS22hazSHCJICx7lPAn2DOaD1lDt61ddS3MLKeORIpGPbmgyvpE6YJLW5EVibadAvlswZsPk5UMjgHAxQXbbZn2ju5cTzIglkik8mMEDCkgEAknkM86DO/o83iR38quwUvCQuTzIZTj8KD0TLdIoLM6qoGSSwAAHbmg8qbmv1+3IGTk90ZB7uov8AlQPn0mPOsPZN/wAVB0Xm7Xhm7NtKozLah5F9aE/WL+ADf7aBHO+b/ocbOyc9fqz2dVjVo9vWcfZQO9nu14JuxcysMS3WiRu/QCBGv4En/caCR9Gfzr/2Q/8ALQKHTn/m83up+VAyWtpvUUXQZNGkafrLfzccObd1BH2L0RbRu7rrdo+QrNqlZpFd37wNBOMjhkkYoPQrOBzIHtoOSsDxBBHqoPtBif0mPs7H3pfyjoJH0a/1a7/ir/SaBI6fv82b+FH+RoHzpX3R8L2XbXMS5mtYVJwPOiKgsPWV84f7u+gzvdXeYnZW0LCR+HV9bDnvBHWJn18GA97voGz6NX2l97sX5vQI3S6pXbF3w/bUj+VaD1TBco6h0dWVhkEHIIPHOaDPt7+l23sLlrcwvKVAJaNlxk8cce0UGg29yGjRz5OtQ2Ce8Zx7aDuVgeIOR6qDiUzxwOHKg+NCDnKg54HI5juPfQZZs/pMiexnl8BVTA8WiHIwwmJCOOGBgqx9WM0DNa75WKxQyzFIZLiNZmUIWKq3DU7Kp0LnI1Ngc6CZJvPBFLciZooorZYsSas/b6gAQB5C5UY48fVign7H2vbXayLA6uIzoddJGD3FWA4EcQcYPZQThZR5U9WmUGFOkZUdw7hQSKAoKveM/UHBI4jkSPyqfDeIq43wpZ1czEE9vt41uUw5uuPMt7X28yM6JFEDgeVpyTkA16inZMpfZiaYifNL3HupJ7uFZJG0liCowB5pPICoMTETYqq80mE/biKaad29f752gjc6S3PGC3DlnlXnBznojY85RpzXJ2ztlSy7Q6uAsY0fSOTDnxqxNOdBZjPOZXxbzTnzCkY/cUfmc1J/wonftfarlVO6Wr9H1w8lmjSMzsWbixyeBrDx9MU3piIzbm9k6qarETM/Uy1TX2Qbo9DUllew3RvEfqmLFRERnII56jjnQbBQI/SjuM+1YoESZYuqYsSyk5yMY4EUHV0X7hvslbgPOkvXFCCqlcaA2c5PHn8KCDP0khb0gDVaDyCwHHVn7QHtHq7QMiqE43Nc+zraP01NWDid12dub7cM/wC/XY0a2uFdVZGDKwyCDkEHtzV6JiYzw5SuiqiqaKozTG+Ge9JvRq+1ZopVuVhEaaMFC2cktngwxzr68lVOgy5UYG1MAcgI2A/DXQXO6XRPcWd3DcPtAyrExJTSw1ZBXGS5788uygt+k/o7bazwMtwsPUhhxTVnWVPYRjlQMW5G75sLOK2aQSGPPlAYzkk8snFAu9KHR2+1ngZbhYepDDihbOsqewjGMUDFuRu+bCzitjIJDHnygMZySeWTQI2+PQpDdStNbTeDs51MhXUmTxJAyCuT2cqBX8QNx6ZD/I1BP2X0A4cG4vMp2rEmCf8AcxOPwoNksNlxQwLbxoBEi6AvMaeWDnnnt76DJ9udA8TyFrS6aFSchHXXp9StkHHtyaCA3QXcsMPtIFe4ox+Begddwui232bJ12tpp8YDMMBc89KjtPeaA6UOj1trG3K3Cw9SHBymrOvR3EYxp+NBf7mbu+A2Udq7iXQCC2nAYMSfNJPYcUGZHoEHX6vCx1HWZ6vqzq6vOdGvVz08NX30Gm757ueHWUlojiLWFAOnIUKQcaQR2CgoOi/o9bZJuC1ws3XBBwQrjq9feTnOr4UFPv50RPtG8e5F2sYcKNJjJxpGOeoUGoWUOiNEznQoXPfpAGaDvoMz6eljaxjD3PUuJNcYCsxkZVYdWNPm+dzPCgvOie3ePZVqJFZW0kkNz4kkZzx5UDeaBE6Utwn2stuqTLF1JcnUpOdekDkRjGPjQdnRduO+yYpkeZZetcMCqkYwMY4mgpOkLonfaV4blbpYgUVNJjLeb251Cg0mxterhjiOG0IqHuOkBeXcaDGtqdAeuWRobxY4ixKI0ZYqDx06tXHHLPsoG7ow6O22S07NcLN1wUcE040Fj3nPOgOkTovh2m4mWQwzhdJbGVYDlqXI4jvGKBJj6Eb1BpTaKqvcNYH4A0E7YXQQiSh7u661QclEUrqPcWJzg+rBoHnpJ3RfadvHDFMITHKJNWCeAVl08CO/4UFnuVsNrKzit3kEjR5y4B45JPbQXtBxkcKCTyHE+wUGJWG4zIbYtcQfVxSLKoMmHkxKISMx8Qok7cEeug79qbtXElulv4TC0YtEhA62ZFSVM6n0JH9cGOMauXHh3hY7X3fMy3QE8AM4swoPWYHghJkz9XyOfJ7+3FA17r2em/2hOJEZbnqigXVqAiDK2oFQBxYYwT91A2UBQFBVby/YH2irGG8RUxvhSze951t0ucrJe3R9a/sH5CpfllJE7KV30a/rsHvn+k1XxHw9XfnCXDfF0d+UmvpA+0Pvf2qHBe4+5S8SfX8FG/H+Gb3f7irkK1r3lLbCrEIbknvdvfJ7SBYhavKASdS5xxOccq5XK2ImjEzGbPsh+gfpzI1GKwNNybsU7Z2T6rTxlSegS/H5azNMnhb2rVvnx31HjKk9Al+Py00yeE1at8+O+ri/SY4BJsZAB2knH46aabPCR+maJnNF+O+pw3d3givIhJEfeU81PcR/ftq1au03Iz0sHHYC7g7nsXI9J8p9Cx0kbwsoWzt8mabg2nmFPDT6i3wGar4q9Mfsp3y2Mg5PpqmcXf2UUbs/1jz9I/tYbK3JgSy8GkUMz+U7Dnr71PZp5D/5qSjDUxb9iVPE5bv14vSLc5ojZEeWb7+vmVLC+u9jyPA8TXEJ8qMjPD1qeOPWv3+2tTVXh5mmYzw3L1jCZYtxeoqiiuNk5/z9ftK08ZUnoEvx+WvemTwqu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o8ZUnoEvx+WmmTwmrVvnx31HjKk9Al+Py00yeE1at8+O+rg/SKx57PkOO/wD/ADTTJ4TVq3z476ufjJf0CX4/LTTZ4TVq3z476jxlSegS/H5aaZPCatW+fHfUeMqT0CX4/LTTJ4TVq3z476jxlSegS/H5aaZPCatW+fHfUeMqT0CX4/LTTJ4TVq3z476jxlSegS/H5aaZPCatW+fHfUeMqT0CX4/LTTJ4TVq3z476jxlSegS/H5aaZPCatW+fHfUeMqT0CX4/LTTJ4TVq3z476jxlSegS/H5aaZPCatW+fHfV0Xm/7SoyPs+UqwwcEg+0HTwPrr5Vi88ZvZe7f6fptVxXTfjPHf1K+yN/ru3OC/WoP2ZeJAH7/PPtzVejF3KPv6tnE5AweIjPFPsz9ad38bmn7rb0m7AzazR/vEeR9zcD8K0LN/8A6eUuOyjkynBzsu01fb5v43f+mSrDJFAUBQFAUBQFAUFVvL9gfaKsYbxFTG+FLN72tulzlZO24PrH9g/IVL8svUT7q56Nv12H3z/Sar4j4evvzhNhvi6O/KTV0gfaH3v7VDgvcespeJPr+Cne/q7e7/ersKtv3lLAKnhBW2fo3H+BT3m/Oufyj489HS5L+Hjr/Zp01RaA00HF4gQQQCDzBFH2JmJzxLNN4d2Ztny+GbPzoGTJFx4DmeH7Sers7PVn3bNVqfbt/wAOuwOU7OPt6Jjd/lV3un+/7l9G+wndnv7nypJeMeewHm/qzyA7APXXrC25mf8ArVvlBl7HUU0xgbGymnf/AJ/v1loOKvOXUe523Df2wuDHoV3cIM80Viquc8iQM4oPkW9lo04gEmXLmMHQ2gyLnMYlxoLjB8nOeBoPsu9dqs4t2dg7P1YJjfQZDx6vrdOjXwPk5zQQd5d+rW0WcFi0kC5ICMVDkZWNpACqM3DAJzxoO2bfO3hSPwk9XK0ayyKiO4iD44yMqnq1zw1NjkaCZtPee2glSF3JlkXWiJGzkqTpyNAPDPw48qDt3m2utnayztoAjXI15C55AEqGbn3A0ELaW+FrasY7h8TLEJXSON3wp4FvJXOkHPHA4cTigvLSdJUWRCGR1DKR2huIP4UCNJ0mW6xX7sYg1rI8ccfWDXL1YAzp7AWyB6hmgYItuEz28LLErvAZ5VJbUg4AY8nBGrUCSRy5UHVZb72UskcaSktMxWLMTgSYBJZGK4dBg+UOHLvFBA2Z0gW7zzRSfV6bk2sTBWIdwBwZwulCWJABPHFAz7YvVt4JZmAxEjOfXpBOPv5UCZsPfmeSazjmgtwLwEqILjW8eF15kTSMDHDnzNAw2e9tpLOIEly7FlU6GCO0fnqkhGhyvaATig6TvrZ/X6Xd/B9fW6InYKYuDAsFxnjyzx49goK3d/foPax3N2iw9e2IYo1keRgOJ8jqwzEc8qCMcc0FzLvZZrai8MwEBIXXpPBidGkrjKkHgQRw45oOq83ytIhHraRTKrui9TJqKxY1HRp1DnwyOPMUHPZO99ncyJFDKWaRDInkMAyjmQxGCR2jORQfbPey1lnECu3WNq0aonVX0Y1aHZQr4yM6SaDoG/NiZREJTqMxt89W+kSg46svp0gk8snj2UHde73WcU3UPL9YGVGwjFUaTzFdwNMbN2BiM0H3am9tpbymKWXDLp1kIxWPXwXrHUFYs9mojODQXF3OkaPI5AVFLMe4KMk/hQKezd5L2dYrhdnr4LKRpHW/XhG5StHp0AdpXVnHfQWO0N8bOCUxSS4ZSquQjFEZ/NEkgGmMnsDEUHLbm91paOY5pCHCdaVWNnITOnUdIOBmg5bK3rtLiR44pdTJGJTlGAMZ5OrMAHX1jNB17F3ys7p0jhkYtIhkTVE6h1HMqWUBsdoHKg7W3qtQrN1nBZxanyD9sSF0Dhx4nGRw591BFh3yga7uLYJIPBY+slkZCEBGTpzj/SCc8M44Z44Dhb75QJDavcMqyXSs8aRK76guCdI0BjwI5qCc0HK+3ptZLIXCXJSOY9WjqhLliSCqR41GTgeGMjHKvNUZ4zQls100VxVVGeI8vKfX7K/cvZmy3L+DKJnhIDtIpJVjk4w48lxjiMZBqKjDW6fJoYrLWMxGya80fSNh3C1Oyn2gKAoCgKAoCgKAoIW17QyxlVIByOfqqWzciivPKDEW5uUezBG2ju1cDlHq90g/9Vq28XanzYl3A348s/oUr3dW8mlbRbScgMsMDl3nFTzibUU7aninC3qs37TNuXuNc288cspjAQk4DZJyCOwYqnfxtuq1VRGfauWMBcpvU3KvJd72btTXBLR6TxzgnHZjuqPC4qi3Tmqfcbgbl2r2qSftLdy6WJlMDk4x5I1dvqq/TibU/NCjGEvU1baZR9n7i3r/APghB++wHwGTXqrH2KfPORk6/X5ZvVqG6WyntbdYnKlgScrnHlHPbWLir0Xrk1w3MHYqs2ooqXVV1oUBQfMUAqgDAGAKEznnPKNtS3aSGREbQzoyhsZ0lgQGxkZx7aBe3R3fu7NIYWu4ZIIl0BFtirHHIl+sPHtPCgrthdHgt5kYypJDHK0yK0ba9T5Iy5kK+Tk8QgJ/MOqx6O5Vuobia8E3UzPL5UR1vrzpVpDIQNGeACgcKD5tDo8llFzCLxVtrm48JkQwZc5Klo+s1jyfJ4HTw5UHft7o/wDCLqaZZkCXCosqPGzHEefMIkVeIOMMrAYB9VBe7O3dEV7NdawdcUcEaBcdWkeSRnJzk47By7aDlvZsE3scUfWBEWaOVwV1a1iOvq+Y05IHHjy5UFVtXct5jtFvCAr3yJEp6vPVRxggqPKBbVqJ7Oygaba3EcaxpwCKEXPYFGB/agTR0dp+j4rIyKdMivLKY+MgD9Y6+dldXLOT286Cw2ju4etvrklpTPbiBIkAVlUBtQVmOCzEgjOBwoFncvYN2bq1a4VxDY27RxdZCkZ1yaRwVJJM4VRlsj1DtoLnZ24ZjjsY2uNa2s7XMmY+M0raiG87yMMxPb2cqC93v2K17aS2yy9V1oCl9OrC5ywxkcSOHOgkbP2FbQZMFtDESMExxqpI7iQMmgVN1ujzwOSImWORLfX1I6pg4L8AzMZCuQMjyVXOeygm2m5jR7LksFuPLlVw8+jm0pLO2nVzOSPOoO7am6zl7SW1mWKS0jaFesj1qUcKp8kMpDDSOIPeKCLDuIBDaQmcuILjwqVmTjNJ5TcgcINZ1Y48hQS9t7qPcXE04nCs9q1tHmPPV6yS0mdQ1ZHDHD20HXszczqZY5BNwitBaRBUwUPNpQckZJ7MfeaCu3Z3AktrmG4lukmeKN489UwZmfH1ju0jFmwPVQd+zdwjHHYxtcB1tZnuJMx8ZpX1YbOryMFie3s5UEvZm689vczPHdgW805uHj6nLlmUKU6wtgJwB83PZQV+0+jwS3U8vWoYrl0eWN42Y+QNJVWDhdJAHnK2OOOdA57SslnhkhfOmRChxzwwwceugXNh7u3sPUJLtAPBAAFSODQzhRpUSOWbgB2KBnhxoIF5uC8huIvCQLS6n8Ilj6v6wnycxiXVwQ6R+zkDIHfQd+3tyHuWv38IVWvIo4FPVZ6uNMlh541lifVjHbQdG3t2pYU2hPb/AFsk9sltBEq4KKgZcai3lZ1Z7MaaCRu1ubJBJbPPcLKLSEwwIkWgLr06mY6jqbCgcMDhmghbI6PpomtlkvFlhtrh7kJ1GGd31YZ31nygWJ4DH9gl3O5crDaYFyg/SGMN1R1R4GjSTrw6hc4HDmaCcd1SLmKdJQBBam2hXRnSxx9YTnjwAGMDlzoFzam68tpb7NjtxLI9mzMJY4lddRXSS8LSoTq1HBDHBHroL7o42PNb28j3IxPczPPIDjI1YCg44AhQOAOBQNl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endParaRPr lang="x-none" altLang="x-none" sz="1800">
              <a:solidFill>
                <a:schemeClr val="tx1"/>
              </a:solidFill>
            </a:endParaRPr>
          </a:p>
        </p:txBody>
      </p:sp>
      <p:pic>
        <p:nvPicPr>
          <p:cNvPr id="134165" name="Picture 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1200" y="2498725"/>
            <a:ext cx="1981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6" name="Picture 39" descr="http://jiraplugins.com/images/customers/intel.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3032125"/>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7" name="Picture 41" descr="http://www.kitware.com/media/img/Kitwarelogo-gradatio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4800600"/>
            <a:ext cx="17256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8" name="Picture 43" descr="https://encrypted-tbn0.gstatic.com/images?q=tbn:ANd9GcQJk8aQ11hp-xE1GNQlkLp9l9MNd7SBn32iVL5OJq63m4Dm4yg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2600" y="3032125"/>
            <a:ext cx="1447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9" name="Picture 45" descr="http://www.smarteranalyst.com/logos/msft.jpg"/>
          <p:cNvPicPr>
            <a:picLocks noChangeAspect="1" noChangeArrowheads="1"/>
          </p:cNvPicPr>
          <p:nvPr/>
        </p:nvPicPr>
        <p:blipFill>
          <a:blip r:embed="rId18">
            <a:extLst>
              <a:ext uri="{28A0092B-C50C-407E-A947-70E740481C1C}">
                <a14:useLocalDpi xmlns:a14="http://schemas.microsoft.com/office/drawing/2010/main" val="0"/>
              </a:ext>
            </a:extLst>
          </a:blip>
          <a:srcRect t="11111" b="22221"/>
          <a:stretch>
            <a:fillRect/>
          </a:stretch>
        </p:blipFill>
        <p:spPr bwMode="auto">
          <a:xfrm>
            <a:off x="609600" y="37179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0" name="Picture 47" descr="http://blogs.nvidia.com/wp-content/uploads/2014/12/NVIDIA-Logo-Blog.jpg"/>
          <p:cNvPicPr>
            <a:picLocks noChangeAspect="1" noChangeArrowheads="1"/>
          </p:cNvPicPr>
          <p:nvPr/>
        </p:nvPicPr>
        <p:blipFill>
          <a:blip r:embed="rId19">
            <a:extLst>
              <a:ext uri="{28A0092B-C50C-407E-A947-70E740481C1C}">
                <a14:useLocalDpi xmlns:a14="http://schemas.microsoft.com/office/drawing/2010/main" val="0"/>
              </a:ext>
            </a:extLst>
          </a:blip>
          <a:srcRect l="16869" t="16000" r="21280" b="12000"/>
          <a:stretch>
            <a:fillRect/>
          </a:stretch>
        </p:blipFill>
        <p:spPr bwMode="auto">
          <a:xfrm>
            <a:off x="3352800" y="3032125"/>
            <a:ext cx="685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1" name="Picture 49" descr="http://challengepost-s3-challengepost.netdna-ssl.com/photos/production/solution_photos/000/029/237/datas/xlarge.png"/>
          <p:cNvPicPr>
            <a:picLocks noChangeAspect="1" noChangeArrowheads="1"/>
          </p:cNvPicPr>
          <p:nvPr/>
        </p:nvPicPr>
        <p:blipFill>
          <a:blip r:embed="rId20">
            <a:extLst>
              <a:ext uri="{28A0092B-C50C-407E-A947-70E740481C1C}">
                <a14:useLocalDpi xmlns:a14="http://schemas.microsoft.com/office/drawing/2010/main" val="0"/>
              </a:ext>
            </a:extLst>
          </a:blip>
          <a:srcRect l="5203" r="5042" b="81133"/>
          <a:stretch>
            <a:fillRect/>
          </a:stretch>
        </p:blipFill>
        <p:spPr bwMode="auto">
          <a:xfrm>
            <a:off x="685800" y="4403725"/>
            <a:ext cx="1600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2" name="Picture 51" descr="http://wiiudaily.com/wp-content/uploads/2014/06/philips-logo-2012-copy.png?a9ac8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5800" y="2498725"/>
            <a:ext cx="12192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3" name="Picture 53" descr="http://www.baincapitalprivateequity.com/sites/default/files/styles/investment_logo/public/Bain_0026_Physio-Control-v2_2.png?itok=t8j7rvr8"/>
          <p:cNvPicPr>
            <a:picLocks noChangeAspect="1" noChangeArrowheads="1"/>
          </p:cNvPicPr>
          <p:nvPr/>
        </p:nvPicPr>
        <p:blipFill>
          <a:blip r:embed="rId22">
            <a:extLst>
              <a:ext uri="{28A0092B-C50C-407E-A947-70E740481C1C}">
                <a14:useLocalDpi xmlns:a14="http://schemas.microsoft.com/office/drawing/2010/main" val="0"/>
              </a:ext>
            </a:extLst>
          </a:blip>
          <a:srcRect l="23022" t="12122" r="19424" b="11111"/>
          <a:stretch>
            <a:fillRect/>
          </a:stretch>
        </p:blipFill>
        <p:spPr bwMode="auto">
          <a:xfrm>
            <a:off x="2667000" y="1905000"/>
            <a:ext cx="45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4" name="Picture 55" descr="http://astro.multiview.com/userlogo/astro/1107989v1v1.jpg"/>
          <p:cNvPicPr>
            <a:picLocks noChangeAspect="1" noChangeArrowheads="1"/>
          </p:cNvPicPr>
          <p:nvPr/>
        </p:nvPicPr>
        <p:blipFill>
          <a:blip r:embed="rId23">
            <a:extLst>
              <a:ext uri="{28A0092B-C50C-407E-A947-70E740481C1C}">
                <a14:useLocalDpi xmlns:a14="http://schemas.microsoft.com/office/drawing/2010/main" val="0"/>
              </a:ext>
            </a:extLst>
          </a:blip>
          <a:srcRect l="9467" t="28571" r="10059" b="28572"/>
          <a:stretch>
            <a:fillRect/>
          </a:stretch>
        </p:blipFill>
        <p:spPr bwMode="auto">
          <a:xfrm>
            <a:off x="2667000" y="3794125"/>
            <a:ext cx="1447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5" name="Picture 57" descr="SYSTAP, LLC"/>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05000" y="36417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p:cNvCxnSpPr/>
          <p:nvPr/>
        </p:nvCxnSpPr>
        <p:spPr>
          <a:xfrm flipV="1">
            <a:off x="4572000" y="1219200"/>
            <a:ext cx="0" cy="4648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4177" name="Picture 2" descr="https://www.aruplab.com/files/images/event-logos/arup.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19400" y="4800600"/>
            <a:ext cx="8191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8" name="Picture 4" descr="https://encrypted-tbn3.gstatic.com/images?q=tbn:ANd9GcTw3EQ9wmXc5Af9zFFzVX-G0SnK1RnP0_EsGtLbkZz3DrnQZwV8QPBFoqKU"/>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0" y="5410200"/>
            <a:ext cx="16875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9" name="Picture 6" descr="http://blog.vutara.com/Portals/105436/images/vutara_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05600" y="4648200"/>
            <a:ext cx="1633538"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4180" name="Picture 36" descr="visus-letterhead-logo.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200400" y="1905000"/>
            <a:ext cx="11318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34181" name="Group 40"/>
          <p:cNvGrpSpPr>
            <a:grpSpLocks/>
          </p:cNvGrpSpPr>
          <p:nvPr/>
        </p:nvGrpSpPr>
        <p:grpSpPr bwMode="auto">
          <a:xfrm>
            <a:off x="5334000" y="5181600"/>
            <a:ext cx="903288" cy="422275"/>
            <a:chOff x="5334000" y="5486400"/>
            <a:chExt cx="1143000" cy="533400"/>
          </a:xfrm>
        </p:grpSpPr>
        <p:sp>
          <p:nvSpPr>
            <p:cNvPr id="40" name="Rectangle 39"/>
            <p:cNvSpPr/>
            <p:nvPr/>
          </p:nvSpPr>
          <p:spPr>
            <a:xfrm>
              <a:off x="5334000" y="5486400"/>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720" eaLnBrk="1" hangingPunct="1">
                <a:defRPr/>
              </a:pPr>
              <a:endParaRPr lang="en-US"/>
            </a:p>
          </p:txBody>
        </p:sp>
        <p:pic>
          <p:nvPicPr>
            <p:cNvPr id="134185" name="Picture 37" descr="numira_logo.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422006" y="5559502"/>
              <a:ext cx="966989" cy="3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4182" name="Picture 41" descr="rayscale_change.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400800" y="5257800"/>
            <a:ext cx="17414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83" name="Picture 42" descr="vi.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391400" y="1905000"/>
            <a:ext cx="9890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Collaborations with National Labs</a:t>
            </a:r>
          </a:p>
        </p:txBody>
      </p:sp>
      <p:pic>
        <p:nvPicPr>
          <p:cNvPr id="135170" name="Picture 2" descr="https://s3.amazonaws.com/chicago_ideas_production/event-lab-host/large/55.jpg?1346088337"/>
          <p:cNvPicPr>
            <a:picLocks noChangeAspect="1" noChangeArrowheads="1"/>
          </p:cNvPicPr>
          <p:nvPr/>
        </p:nvPicPr>
        <p:blipFill>
          <a:blip r:embed="rId2">
            <a:extLst>
              <a:ext uri="{28A0092B-C50C-407E-A947-70E740481C1C}">
                <a14:useLocalDpi xmlns:a14="http://schemas.microsoft.com/office/drawing/2010/main" val="0"/>
              </a:ext>
            </a:extLst>
          </a:blip>
          <a:srcRect t="21538" b="29231"/>
          <a:stretch>
            <a:fillRect/>
          </a:stretch>
        </p:blipFill>
        <p:spPr bwMode="auto">
          <a:xfrm>
            <a:off x="457200" y="1600200"/>
            <a:ext cx="20574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descr="http://climate.envsci.rutgers.edu/GeoMIP/images/PNNL_Logo_FULL_COLOR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86100"/>
            <a:ext cx="2454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http://qm2011.in2p3.fr/sites/default/files/images/ORNL%20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0"/>
            <a:ext cx="1828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8" descr="http://seeklogo.com/images/L/lanl-los-alamos-national-laboratory-logo-0644943618-seeklogo.com.gif"/>
          <p:cNvPicPr>
            <a:picLocks noChangeAspect="1" noChangeArrowheads="1"/>
          </p:cNvPicPr>
          <p:nvPr/>
        </p:nvPicPr>
        <p:blipFill>
          <a:blip r:embed="rId5">
            <a:extLst>
              <a:ext uri="{28A0092B-C50C-407E-A947-70E740481C1C}">
                <a14:useLocalDpi xmlns:a14="http://schemas.microsoft.com/office/drawing/2010/main" val="0"/>
              </a:ext>
            </a:extLst>
          </a:blip>
          <a:srcRect l="3999" t="28000" b="24001"/>
          <a:stretch>
            <a:fillRect/>
          </a:stretch>
        </p:blipFill>
        <p:spPr bwMode="auto">
          <a:xfrm>
            <a:off x="6705600" y="160020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10" descr="http://www.innovationtrivalley.org/Portals/1/llnl_logo.png"/>
          <p:cNvPicPr>
            <a:picLocks noChangeAspect="1" noChangeArrowheads="1"/>
          </p:cNvPicPr>
          <p:nvPr/>
        </p:nvPicPr>
        <p:blipFill>
          <a:blip r:embed="rId6">
            <a:extLst>
              <a:ext uri="{28A0092B-C50C-407E-A947-70E740481C1C}">
                <a14:useLocalDpi xmlns:a14="http://schemas.microsoft.com/office/drawing/2010/main" val="0"/>
              </a:ext>
            </a:extLst>
          </a:blip>
          <a:srcRect t="32001" b="28000"/>
          <a:stretch>
            <a:fillRect/>
          </a:stretch>
        </p:blipFill>
        <p:spPr bwMode="auto">
          <a:xfrm>
            <a:off x="4495800" y="1143000"/>
            <a:ext cx="19907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12" descr="http://www.webdam.com/wp-content/uploads/2014/02/Berkeley-Lab-logo.jpg"/>
          <p:cNvPicPr>
            <a:picLocks noChangeAspect="1" noChangeArrowheads="1"/>
          </p:cNvPicPr>
          <p:nvPr/>
        </p:nvPicPr>
        <p:blipFill>
          <a:blip r:embed="rId7">
            <a:extLst>
              <a:ext uri="{28A0092B-C50C-407E-A947-70E740481C1C}">
                <a14:useLocalDpi xmlns:a14="http://schemas.microsoft.com/office/drawing/2010/main" val="0"/>
              </a:ext>
            </a:extLst>
          </a:blip>
          <a:srcRect l="8888" t="17778" r="11111" b="11111"/>
          <a:stretch>
            <a:fillRect/>
          </a:stretch>
        </p:blipFill>
        <p:spPr bwMode="auto">
          <a:xfrm>
            <a:off x="6553200" y="44958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14" descr="http://asme.berkeley.edu/wordpress/wp-content/uploads/2013/09/sandia-national-laboratori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195638"/>
            <a:ext cx="2209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16" descr="http://www.censsis.neu.edu/images/logos/IN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750" y="5181600"/>
            <a:ext cx="31432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stCxn id="135170" idx="3"/>
            <a:endCxn id="13" idx="1"/>
          </p:cNvCxnSpPr>
          <p:nvPr/>
        </p:nvCxnSpPr>
        <p:spPr>
          <a:xfrm>
            <a:off x="2514600" y="2106613"/>
            <a:ext cx="1255713" cy="10556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5173" idx="1"/>
            <a:endCxn id="13" idx="7"/>
          </p:cNvCxnSpPr>
          <p:nvPr/>
        </p:nvCxnSpPr>
        <p:spPr>
          <a:xfrm flipH="1">
            <a:off x="5278438" y="2057400"/>
            <a:ext cx="1427162" cy="1104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5172" idx="3"/>
            <a:endCxn id="13" idx="3"/>
          </p:cNvCxnSpPr>
          <p:nvPr/>
        </p:nvCxnSpPr>
        <p:spPr>
          <a:xfrm flipV="1">
            <a:off x="2743200" y="4076700"/>
            <a:ext cx="1027113" cy="9715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5175" idx="1"/>
          </p:cNvCxnSpPr>
          <p:nvPr/>
        </p:nvCxnSpPr>
        <p:spPr>
          <a:xfrm flipH="1" flipV="1">
            <a:off x="5334000" y="4038600"/>
            <a:ext cx="1219200" cy="1066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3" idx="6"/>
            <a:endCxn id="135176" idx="1"/>
          </p:cNvCxnSpPr>
          <p:nvPr/>
        </p:nvCxnSpPr>
        <p:spPr>
          <a:xfrm>
            <a:off x="5591175" y="3619500"/>
            <a:ext cx="6572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35171" idx="3"/>
            <a:endCxn id="13" idx="2"/>
          </p:cNvCxnSpPr>
          <p:nvPr/>
        </p:nvCxnSpPr>
        <p:spPr>
          <a:xfrm>
            <a:off x="2835275" y="3619500"/>
            <a:ext cx="6223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5174" idx="2"/>
          </p:cNvCxnSpPr>
          <p:nvPr/>
        </p:nvCxnSpPr>
        <p:spPr>
          <a:xfrm flipH="1">
            <a:off x="4800600" y="1673225"/>
            <a:ext cx="690563" cy="1374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35177" idx="0"/>
            <a:endCxn id="13" idx="4"/>
          </p:cNvCxnSpPr>
          <p:nvPr/>
        </p:nvCxnSpPr>
        <p:spPr>
          <a:xfrm flipV="1">
            <a:off x="4524375" y="4267200"/>
            <a:ext cx="0"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5186" name="Picture 2" descr="http://www.usatlas.bnl.gov/computing/grid/BNLlogo_4web.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1143000"/>
            <a:ext cx="1277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a:stCxn id="135186" idx="2"/>
          </p:cNvCxnSpPr>
          <p:nvPr/>
        </p:nvCxnSpPr>
        <p:spPr>
          <a:xfrm>
            <a:off x="3457575" y="1676400"/>
            <a:ext cx="733425" cy="1371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57575" y="2971800"/>
            <a:ext cx="2133600" cy="1295400"/>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2720" eaLnBrk="1" hangingPunct="1">
              <a:defRPr/>
            </a:pPr>
            <a:endParaRPr lang="en-US"/>
          </a:p>
        </p:txBody>
      </p:sp>
      <p:pic>
        <p:nvPicPr>
          <p:cNvPr id="135189" name="Picture 3" descr="SCI-logo-transparent-white-me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0475" y="3246438"/>
            <a:ext cx="1447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10598" y="379866"/>
            <a:ext cx="4071202" cy="6020934"/>
          </a:xfrm>
          <a:prstGeom prst="rect">
            <a:avLst/>
          </a:prstGeom>
        </p:spPr>
      </p:pic>
    </p:spTree>
    <p:extLst>
      <p:ext uri="{BB962C8B-B14F-4D97-AF65-F5344CB8AC3E}">
        <p14:creationId xmlns:p14="http://schemas.microsoft.com/office/powerpoint/2010/main" val="1306241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a:effectLst>
                  <a:outerShdw blurRad="38100" dist="38100" dir="2700000" algn="tl">
                    <a:srgbClr val="000000"/>
                  </a:outerShdw>
                </a:effectLst>
                <a:latin typeface="Helvetica" charset="0"/>
                <a:ea typeface="ＭＳ Ｐゴシック" charset="-128"/>
              </a:rPr>
              <a:t>SCI Institute Mission</a:t>
            </a:r>
          </a:p>
        </p:txBody>
      </p:sp>
      <p:sp>
        <p:nvSpPr>
          <p:cNvPr id="505859" name="Rectangle 3"/>
          <p:cNvSpPr>
            <a:spLocks noGrp="1" noChangeArrowheads="1"/>
          </p:cNvSpPr>
          <p:nvPr>
            <p:ph type="body" idx="1"/>
          </p:nvPr>
        </p:nvSpPr>
        <p:spPr>
          <a:xfrm>
            <a:off x="85725" y="838200"/>
            <a:ext cx="9007475" cy="5005388"/>
          </a:xfrm>
        </p:spPr>
        <p:txBody>
          <a:bodyPr/>
          <a:lstStyle/>
          <a:p>
            <a:pPr eaLnBrk="1" hangingPunct="1"/>
            <a:r>
              <a:rPr lang="en-US" altLang="x-none" sz="1800">
                <a:latin typeface="Helvetica" charset="0"/>
                <a:ea typeface="ＭＳ Ｐゴシック" charset="-128"/>
              </a:rPr>
              <a:t>To solve important problems by performing cutting-edge collaborative image analysis, scientific computing, and visualization research.</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Hallmarks of our approach have been:</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 Building a team of the very best people who are both the best in their research areas and effective collaborators.</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 A view of collaborative research where the whole is greater than the sum of the parts such that helping your colleagues will be a great return on investment.</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 Working on "real world" problems and not "toy problems".</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 Providing the best research resources in terms of administrative staff and equipment.</a:t>
            </a:r>
          </a:p>
          <a:p>
            <a:pPr eaLnBrk="1" hangingPunct="1"/>
            <a:endParaRPr lang="en-US" altLang="x-none" sz="1800">
              <a:latin typeface="Helvetica" charset="0"/>
              <a:ea typeface="ＭＳ Ｐゴシック" charset="-128"/>
            </a:endParaRPr>
          </a:p>
          <a:p>
            <a:pPr eaLnBrk="1" hangingPunct="1"/>
            <a:r>
              <a:rPr lang="en-US" altLang="x-none" sz="1800">
                <a:latin typeface="Helvetica" charset="0"/>
                <a:ea typeface="ＭＳ Ｐゴシック" charset="-128"/>
              </a:rPr>
              <a:t>- Providing a very positive environment where the best researchers can use high end resources to do amazing research that impacts people's lives.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585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58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5859">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5859">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58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defRPr/>
            </a:pPr>
            <a:r>
              <a:rPr lang="en-US" altLang="x-none">
                <a:effectLst>
                  <a:outerShdw blurRad="38100" dist="38100" dir="2700000" algn="tl">
                    <a:srgbClr val="000000"/>
                  </a:outerShdw>
                </a:effectLst>
                <a:latin typeface="Helvetica" charset="0"/>
                <a:ea typeface="ＭＳ Ｐゴシック" charset="-128"/>
              </a:rPr>
              <a:t>SCI Institute Role at the University</a:t>
            </a:r>
          </a:p>
        </p:txBody>
      </p:sp>
      <p:sp>
        <p:nvSpPr>
          <p:cNvPr id="143362" name="Content Placeholder 2"/>
          <p:cNvSpPr>
            <a:spLocks noGrp="1"/>
          </p:cNvSpPr>
          <p:nvPr>
            <p:ph idx="1"/>
          </p:nvPr>
        </p:nvSpPr>
        <p:spPr>
          <a:xfrm>
            <a:off x="381000" y="1036638"/>
            <a:ext cx="8229600" cy="4525962"/>
          </a:xfrm>
        </p:spPr>
        <p:txBody>
          <a:bodyPr/>
          <a:lstStyle/>
          <a:p>
            <a:r>
              <a:rPr lang="en-US" altLang="en-US" sz="2800" dirty="0">
                <a:latin typeface="Helvetica" charset="0"/>
                <a:ea typeface="ＭＳ Ｐゴシック" charset="-128"/>
              </a:rPr>
              <a:t>“</a:t>
            </a:r>
            <a:r>
              <a:rPr lang="en-US" altLang="x-none" sz="2800" dirty="0">
                <a:latin typeface="Helvetica" charset="0"/>
                <a:ea typeface="ＭＳ Ｐゴシック" charset="-128"/>
              </a:rPr>
              <a:t>There is no question that the SCI Institute is one of the crown jewels of the University of Utah.  All three of the senior leaders feel that way (Ruth, Vivian and me).   SCI is important to us because of the multiple national centers with their associated major external funding, because of the national and international recognition it brings to the U, and because of the caliber of the faculty, staff and students it attracts.</a:t>
            </a:r>
            <a:r>
              <a:rPr lang="en-US" altLang="en-US" sz="2800" dirty="0">
                <a:latin typeface="Helvetica" charset="0"/>
                <a:ea typeface="ＭＳ Ｐゴシック" charset="-128"/>
              </a:rPr>
              <a:t>”</a:t>
            </a:r>
            <a:endParaRPr lang="en-US" altLang="x-none" sz="2800" dirty="0">
              <a:latin typeface="Helvetica" charset="0"/>
              <a:ea typeface="ＭＳ Ｐゴシック" charset="-128"/>
            </a:endParaRPr>
          </a:p>
          <a:p>
            <a:endParaRPr lang="en-US" altLang="x-none" sz="2800" dirty="0">
              <a:latin typeface="Helvetica" charset="0"/>
              <a:ea typeface="ＭＳ Ｐゴシック" charset="-128"/>
            </a:endParaRPr>
          </a:p>
          <a:p>
            <a:r>
              <a:rPr lang="en-US" altLang="x-none" sz="2800" dirty="0">
                <a:latin typeface="Helvetica" charset="0"/>
                <a:ea typeface="ＭＳ Ｐゴシック" charset="-128"/>
              </a:rPr>
              <a:t>President David W. Pershing</a:t>
            </a:r>
          </a:p>
          <a:p>
            <a:endParaRPr lang="en-US" altLang="x-none" sz="2800" dirty="0">
              <a:latin typeface="Helvetica" charset="0"/>
              <a:ea typeface="ＭＳ Ｐゴシック" charset="-128"/>
            </a:endParaRPr>
          </a:p>
          <a:p>
            <a:r>
              <a:rPr lang="en-US" altLang="x-none" sz="2800" dirty="0">
                <a:latin typeface="Helvetica" charset="0"/>
                <a:ea typeface="ＭＳ Ｐゴシック" charset="-12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62000"/>
          </a:xfrm>
        </p:spPr>
        <p:txBody>
          <a:bodyPr wrap="square" numCol="1" anchorCtr="0" compatLnSpc="1">
            <a:prstTxWarp prst="textNoShape">
              <a:avLst/>
            </a:prstTxWarp>
          </a:bodyPr>
          <a:lstStyle/>
          <a:p>
            <a:pPr>
              <a:defRPr/>
            </a:pPr>
            <a:r>
              <a:rPr lang="en-US" altLang="x-none" sz="3600">
                <a:effectLst>
                  <a:outerShdw blurRad="38100" dist="38100" dir="2700000" algn="tl">
                    <a:srgbClr val="000000"/>
                  </a:outerShdw>
                </a:effectLst>
                <a:latin typeface="Helvetica" charset="0"/>
                <a:ea typeface="ＭＳ Ｐゴシック" charset="-128"/>
              </a:rPr>
              <a:t>SCI Institute Role at the University (Cont.)</a:t>
            </a:r>
          </a:p>
        </p:txBody>
      </p:sp>
      <p:sp>
        <p:nvSpPr>
          <p:cNvPr id="144386" name="Content Placeholder 2"/>
          <p:cNvSpPr>
            <a:spLocks noGrp="1"/>
          </p:cNvSpPr>
          <p:nvPr>
            <p:ph idx="1"/>
          </p:nvPr>
        </p:nvSpPr>
        <p:spPr>
          <a:xfrm>
            <a:off x="381000" y="1112838"/>
            <a:ext cx="8229600" cy="4525962"/>
          </a:xfrm>
        </p:spPr>
        <p:txBody>
          <a:bodyPr/>
          <a:lstStyle/>
          <a:p>
            <a:r>
              <a:rPr lang="en-US" altLang="en-US" sz="2800">
                <a:latin typeface="Helvetica" charset="0"/>
                <a:ea typeface="ＭＳ Ｐゴシック" charset="-128"/>
              </a:rPr>
              <a:t>“</a:t>
            </a:r>
            <a:r>
              <a:rPr lang="en-US" altLang="x-none" sz="2800">
                <a:latin typeface="Helvetica" charset="0"/>
                <a:ea typeface="ＭＳ Ｐゴシック" charset="-128"/>
              </a:rPr>
              <a:t>I am happy to have been able to support it for so many years and certainly expect that to continue.   I looked over your agenda for the afternoon and am pleased to see that you are collectively thinking about what you want the institute to be like 5 years from now.   Successful interdisciplinary research is very hard work - I know that personally - and you are a shinning example of how strong that can be when it works well.</a:t>
            </a:r>
            <a:r>
              <a:rPr lang="en-US" altLang="en-US" sz="2800">
                <a:latin typeface="Helvetica" charset="0"/>
                <a:ea typeface="ＭＳ Ｐゴシック" charset="-128"/>
              </a:rPr>
              <a:t>”</a:t>
            </a:r>
            <a:endParaRPr lang="de-DE" altLang="ja-JP" sz="2800">
              <a:latin typeface="Helvetica" charset="0"/>
              <a:ea typeface="ＭＳ Ｐゴシック" charset="-128"/>
            </a:endParaRPr>
          </a:p>
          <a:p>
            <a:r>
              <a:rPr lang="en-US" altLang="x-none" sz="2800">
                <a:latin typeface="Helvetica" charset="0"/>
                <a:ea typeface="ＭＳ Ｐゴシック" charset="-128"/>
              </a:rPr>
              <a:t>President David W. Pershing</a:t>
            </a:r>
          </a:p>
          <a:p>
            <a:endParaRPr lang="en-US" altLang="x-none" sz="2800">
              <a:latin typeface="Helvetica" charset="0"/>
              <a:ea typeface="ＭＳ Ｐゴシック" charset="-128"/>
            </a:endParaRPr>
          </a:p>
          <a:p>
            <a:endParaRPr lang="en-US" altLang="x-none" sz="2800">
              <a:latin typeface="Helvetica" charset="0"/>
              <a:ea typeface="ＭＳ Ｐゴシック"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wrap="square" numCol="1" anchorCtr="0" compatLnSpc="1">
            <a:prstTxWarp prst="textNoShape">
              <a:avLst/>
            </a:prstTxWarp>
            <a:noAutofit/>
          </a:bodyPr>
          <a:lstStyle/>
          <a:p>
            <a:pPr algn="ctr" defTabSz="912813" eaLnBrk="1" hangingPunct="1">
              <a:spcBef>
                <a:spcPct val="50000"/>
              </a:spcBef>
              <a:defRPr/>
            </a:pPr>
            <a:r>
              <a:rPr lang="en-US" altLang="x-none" sz="4800" b="1" dirty="0">
                <a:solidFill>
                  <a:schemeClr val="bg1"/>
                </a:solidFill>
                <a:effectLst>
                  <a:outerShdw blurRad="38100" dist="38100" dir="2700000" algn="tl">
                    <a:srgbClr val="000000"/>
                  </a:outerShdw>
                </a:effectLst>
                <a:latin typeface="Helvetica" charset="0"/>
                <a:ea typeface="ＭＳ Ｐゴシック" charset="-128"/>
              </a:rPr>
              <a:t>Research</a:t>
            </a:r>
          </a:p>
        </p:txBody>
      </p:sp>
      <p:pic>
        <p:nvPicPr>
          <p:cNvPr id="167938" name="Picture 7" descr="Ulogo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66800"/>
            <a:ext cx="14128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5" descr="SCI-logo-pp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1624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6" descr="splash.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8534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Nektar</a:t>
            </a:r>
            <a:r>
              <a:rPr lang="en-US" dirty="0"/>
              <a:t> ++ and LSIAC Filtering</a:t>
            </a:r>
          </a:p>
        </p:txBody>
      </p:sp>
      <p:pic>
        <p:nvPicPr>
          <p:cNvPr id="5" name="Picture 4" descr="Teas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66800"/>
            <a:ext cx="6400800" cy="1714849"/>
          </a:xfrm>
          <a:prstGeom prst="rect">
            <a:avLst/>
          </a:prstGeom>
        </p:spPr>
      </p:pic>
      <p:pic>
        <p:nvPicPr>
          <p:cNvPr id="6" name="Picture 5"/>
          <p:cNvPicPr>
            <a:picLocks noChangeAspect="1"/>
          </p:cNvPicPr>
          <p:nvPr/>
        </p:nvPicPr>
        <p:blipFill>
          <a:blip r:embed="rId3"/>
          <a:srcRect/>
          <a:stretch>
            <a:fillRect/>
          </a:stretch>
        </p:blipFill>
        <p:spPr bwMode="auto">
          <a:xfrm>
            <a:off x="4114800" y="3200400"/>
            <a:ext cx="3911600" cy="158496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4160520" y="4978400"/>
            <a:ext cx="3840480" cy="1574800"/>
          </a:xfrm>
          <a:prstGeom prst="rect">
            <a:avLst/>
          </a:prstGeom>
          <a:noFill/>
          <a:ln w="9525">
            <a:noFill/>
            <a:miter lim="800000"/>
            <a:headEnd/>
            <a:tailEnd/>
          </a:ln>
        </p:spPr>
      </p:pic>
      <p:sp>
        <p:nvSpPr>
          <p:cNvPr id="8" name="TextBox 7"/>
          <p:cNvSpPr txBox="1"/>
          <p:nvPr/>
        </p:nvSpPr>
        <p:spPr>
          <a:xfrm>
            <a:off x="304800" y="1371600"/>
            <a:ext cx="1691388" cy="1477328"/>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Calibri"/>
                <a:ea typeface=""/>
              </a:rPr>
              <a:t>Example 1</a:t>
            </a:r>
          </a:p>
          <a:p>
            <a:pPr defTabSz="914400" eaLnBrk="1" fontAlgn="auto" hangingPunct="1">
              <a:spcBef>
                <a:spcPts val="0"/>
              </a:spcBef>
              <a:spcAft>
                <a:spcPts val="0"/>
              </a:spcAft>
            </a:pPr>
            <a:r>
              <a:rPr lang="en-US" dirty="0" err="1">
                <a:solidFill>
                  <a:prstClr val="black"/>
                </a:solidFill>
                <a:latin typeface="Calibri"/>
                <a:ea typeface=""/>
              </a:rPr>
              <a:t>Naca</a:t>
            </a:r>
            <a:r>
              <a:rPr lang="en-US" dirty="0">
                <a:solidFill>
                  <a:prstClr val="black"/>
                </a:solidFill>
                <a:latin typeface="Calibri"/>
                <a:ea typeface=""/>
              </a:rPr>
              <a:t> 0012</a:t>
            </a:r>
          </a:p>
          <a:p>
            <a:pPr defTabSz="914400" eaLnBrk="1" fontAlgn="auto" hangingPunct="1">
              <a:spcBef>
                <a:spcPts val="0"/>
              </a:spcBef>
              <a:spcAft>
                <a:spcPts val="0"/>
              </a:spcAft>
            </a:pPr>
            <a:r>
              <a:rPr lang="en-US" dirty="0">
                <a:solidFill>
                  <a:prstClr val="black"/>
                </a:solidFill>
                <a:latin typeface="Calibri"/>
                <a:ea typeface=""/>
              </a:rPr>
              <a:t>~500K elements</a:t>
            </a:r>
          </a:p>
          <a:p>
            <a:pPr defTabSz="914400" eaLnBrk="1" fontAlgn="auto" hangingPunct="1">
              <a:spcBef>
                <a:spcPts val="0"/>
              </a:spcBef>
              <a:spcAft>
                <a:spcPts val="0"/>
              </a:spcAft>
            </a:pPr>
            <a:r>
              <a:rPr lang="en-US" dirty="0">
                <a:solidFill>
                  <a:prstClr val="black"/>
                </a:solidFill>
                <a:latin typeface="Calibri"/>
                <a:ea typeface=""/>
              </a:rPr>
              <a:t>4</a:t>
            </a:r>
            <a:r>
              <a:rPr lang="en-US" baseline="30000" dirty="0">
                <a:solidFill>
                  <a:prstClr val="black"/>
                </a:solidFill>
                <a:latin typeface="Calibri"/>
                <a:ea typeface=""/>
              </a:rPr>
              <a:t>th </a:t>
            </a:r>
            <a:r>
              <a:rPr lang="en-US" dirty="0">
                <a:solidFill>
                  <a:prstClr val="black"/>
                </a:solidFill>
                <a:latin typeface="Calibri"/>
                <a:ea typeface=""/>
              </a:rPr>
              <a:t>degree </a:t>
            </a:r>
          </a:p>
          <a:p>
            <a:pPr defTabSz="914400" eaLnBrk="1" fontAlgn="auto" hangingPunct="1">
              <a:spcBef>
                <a:spcPts val="0"/>
              </a:spcBef>
              <a:spcAft>
                <a:spcPts val="0"/>
              </a:spcAft>
            </a:pPr>
            <a:r>
              <a:rPr lang="en-US" dirty="0">
                <a:solidFill>
                  <a:prstClr val="black"/>
                </a:solidFill>
                <a:latin typeface="Calibri"/>
                <a:ea typeface=""/>
              </a:rPr>
              <a:t>polynomials</a:t>
            </a:r>
          </a:p>
        </p:txBody>
      </p:sp>
      <p:sp>
        <p:nvSpPr>
          <p:cNvPr id="10" name="TextBox 9"/>
          <p:cNvSpPr txBox="1"/>
          <p:nvPr/>
        </p:nvSpPr>
        <p:spPr>
          <a:xfrm>
            <a:off x="381000" y="4572000"/>
            <a:ext cx="2326278" cy="1200329"/>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Calibri"/>
                <a:ea typeface=""/>
              </a:rPr>
              <a:t>Example 2</a:t>
            </a:r>
          </a:p>
          <a:p>
            <a:pPr defTabSz="914400" eaLnBrk="1" fontAlgn="auto" hangingPunct="1">
              <a:spcBef>
                <a:spcPts val="0"/>
              </a:spcBef>
              <a:spcAft>
                <a:spcPts val="0"/>
              </a:spcAft>
            </a:pPr>
            <a:r>
              <a:rPr lang="en-US" dirty="0">
                <a:solidFill>
                  <a:prstClr val="black"/>
                </a:solidFill>
                <a:latin typeface="Calibri"/>
                <a:ea typeface=""/>
              </a:rPr>
              <a:t>Co-rotating vortices</a:t>
            </a:r>
          </a:p>
          <a:p>
            <a:pPr defTabSz="914400" eaLnBrk="1" fontAlgn="auto" hangingPunct="1">
              <a:spcBef>
                <a:spcPts val="0"/>
              </a:spcBef>
              <a:spcAft>
                <a:spcPts val="0"/>
              </a:spcAft>
            </a:pPr>
            <a:r>
              <a:rPr lang="en-US" dirty="0">
                <a:solidFill>
                  <a:prstClr val="black"/>
                </a:solidFill>
                <a:latin typeface="Calibri"/>
                <a:ea typeface=""/>
              </a:rPr>
              <a:t>~220K elements</a:t>
            </a:r>
          </a:p>
          <a:p>
            <a:pPr defTabSz="914400" eaLnBrk="1" fontAlgn="auto" hangingPunct="1">
              <a:spcBef>
                <a:spcPts val="0"/>
              </a:spcBef>
              <a:spcAft>
                <a:spcPts val="0"/>
              </a:spcAft>
            </a:pPr>
            <a:r>
              <a:rPr lang="en-US" dirty="0">
                <a:solidFill>
                  <a:prstClr val="black"/>
                </a:solidFill>
                <a:latin typeface="Calibri"/>
                <a:ea typeface=""/>
              </a:rPr>
              <a:t>6</a:t>
            </a:r>
            <a:r>
              <a:rPr lang="en-US" baseline="30000" dirty="0">
                <a:solidFill>
                  <a:prstClr val="black"/>
                </a:solidFill>
                <a:latin typeface="Calibri"/>
                <a:ea typeface=""/>
              </a:rPr>
              <a:t>th</a:t>
            </a:r>
            <a:r>
              <a:rPr lang="en-US" dirty="0">
                <a:solidFill>
                  <a:prstClr val="black"/>
                </a:solidFill>
                <a:latin typeface="Calibri"/>
                <a:ea typeface=""/>
              </a:rPr>
              <a:t> degree polynomials</a:t>
            </a:r>
          </a:p>
        </p:txBody>
      </p:sp>
    </p:spTree>
    <p:extLst>
      <p:ext uri="{BB962C8B-B14F-4D97-AF65-F5344CB8AC3E}">
        <p14:creationId xmlns:p14="http://schemas.microsoft.com/office/powerpoint/2010/main" val="1153994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8947" y="152400"/>
            <a:ext cx="4791807" cy="369332"/>
          </a:xfrm>
          <a:prstGeom prst="rect">
            <a:avLst/>
          </a:prstGeom>
          <a:noFill/>
        </p:spPr>
        <p:txBody>
          <a:bodyPr wrap="square" rtlCol="0">
            <a:spAutoFit/>
          </a:bodyPr>
          <a:lstStyle/>
          <a:p>
            <a:pPr defTabSz="685800" eaLnBrk="1" fontAlgn="auto" hangingPunct="1">
              <a:spcBef>
                <a:spcPts val="0"/>
              </a:spcBef>
              <a:spcAft>
                <a:spcPts val="0"/>
              </a:spcAft>
            </a:pPr>
            <a:r>
              <a:rPr lang="en-US" b="1" dirty="0">
                <a:solidFill>
                  <a:prstClr val="black"/>
                </a:solidFill>
                <a:latin typeface="Calibri" panose="020F0502020204030204"/>
                <a:ea typeface=""/>
              </a:rPr>
              <a:t>Reduced order modeling for nonlocal problems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7" y="4698573"/>
            <a:ext cx="4466492" cy="19308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136" y="4800600"/>
            <a:ext cx="4169864" cy="1802148"/>
          </a:xfrm>
          <a:prstGeom prst="rect">
            <a:avLst/>
          </a:prstGeom>
        </p:spPr>
      </p:pic>
      <p:sp>
        <p:nvSpPr>
          <p:cNvPr id="7" name="TextBox 6"/>
          <p:cNvSpPr txBox="1"/>
          <p:nvPr/>
        </p:nvSpPr>
        <p:spPr>
          <a:xfrm>
            <a:off x="228600" y="609600"/>
            <a:ext cx="3956539" cy="2585323"/>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
              </a:rPr>
              <a:t>Nonlocal differential equations: “global” interactions</a:t>
            </a: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Materials modeling (e.g., </a:t>
            </a:r>
            <a:r>
              <a:rPr lang="en-US" dirty="0" err="1">
                <a:solidFill>
                  <a:prstClr val="black"/>
                </a:solidFill>
                <a:latin typeface="Calibri" panose="020F0502020204030204"/>
                <a:ea typeface=""/>
              </a:rPr>
              <a:t>peridynamics</a:t>
            </a:r>
            <a:r>
              <a:rPr lang="en-US" dirty="0">
                <a:solidFill>
                  <a:prstClr val="black"/>
                </a:solidFill>
                <a:latin typeface="Calibri" panose="020F0502020204030204"/>
                <a:ea typeface=""/>
              </a:rPr>
              <a:t>)</a:t>
            </a: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Image </a:t>
            </a:r>
            <a:r>
              <a:rPr lang="en-US" dirty="0" err="1">
                <a:solidFill>
                  <a:prstClr val="black"/>
                </a:solidFill>
                <a:latin typeface="Calibri" panose="020F0502020204030204"/>
                <a:ea typeface=""/>
              </a:rPr>
              <a:t>denoising</a:t>
            </a:r>
            <a:r>
              <a:rPr lang="en-US" dirty="0">
                <a:solidFill>
                  <a:prstClr val="black"/>
                </a:solidFill>
                <a:latin typeface="Calibri" panose="020F0502020204030204"/>
                <a:ea typeface=""/>
              </a:rPr>
              <a:t> energy </a:t>
            </a:r>
            <a:r>
              <a:rPr lang="en-US" dirty="0" err="1">
                <a:solidFill>
                  <a:prstClr val="black"/>
                </a:solidFill>
                <a:latin typeface="Calibri" panose="020F0502020204030204"/>
                <a:ea typeface=""/>
              </a:rPr>
              <a:t>functionals</a:t>
            </a:r>
            <a:endParaRPr lang="en-US" dirty="0">
              <a:solidFill>
                <a:prstClr val="black"/>
              </a:solidFill>
              <a:latin typeface="Calibri" panose="020F0502020204030204"/>
              <a:ea typeface=""/>
            </a:endParaRP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Nonlocal waves</a:t>
            </a:r>
          </a:p>
          <a:p>
            <a:pPr defTabSz="685800" eaLnBrk="1" fontAlgn="auto" hangingPunct="1">
              <a:spcBef>
                <a:spcPts val="0"/>
              </a:spcBef>
              <a:spcAft>
                <a:spcPts val="0"/>
              </a:spcAft>
            </a:pPr>
            <a:endParaRPr lang="en-US" dirty="0">
              <a:solidFill>
                <a:prstClr val="black"/>
              </a:solidFill>
              <a:latin typeface="Calibri" panose="020F0502020204030204"/>
              <a:ea typeface=""/>
            </a:endParaRPr>
          </a:p>
          <a:p>
            <a:pPr defTabSz="685800" eaLnBrk="1" fontAlgn="auto" hangingPunct="1">
              <a:spcBef>
                <a:spcPts val="0"/>
              </a:spcBef>
              <a:spcAft>
                <a:spcPts val="0"/>
              </a:spcAft>
            </a:pPr>
            <a:r>
              <a:rPr lang="en-US" dirty="0">
                <a:solidFill>
                  <a:prstClr val="black"/>
                </a:solidFill>
                <a:latin typeface="Calibri" panose="020F0502020204030204"/>
                <a:ea typeface=""/>
              </a:rPr>
              <a:t>“Standard” nonlocal operators: fractional derivatives</a:t>
            </a:r>
          </a:p>
        </p:txBody>
      </p:sp>
      <p:pic>
        <p:nvPicPr>
          <p:cNvPr id="8" name="Picture 7"/>
          <p:cNvPicPr>
            <a:picLocks noChangeAspect="1"/>
          </p:cNvPicPr>
          <p:nvPr/>
        </p:nvPicPr>
        <p:blipFill>
          <a:blip r:embed="rId4"/>
          <a:stretch>
            <a:fillRect/>
          </a:stretch>
        </p:blipFill>
        <p:spPr>
          <a:xfrm>
            <a:off x="0" y="3559024"/>
            <a:ext cx="5462503" cy="936776"/>
          </a:xfrm>
          <a:prstGeom prst="rect">
            <a:avLst/>
          </a:prstGeom>
        </p:spPr>
      </p:pic>
      <p:sp>
        <p:nvSpPr>
          <p:cNvPr id="9" name="TextBox 8"/>
          <p:cNvSpPr txBox="1"/>
          <p:nvPr/>
        </p:nvSpPr>
        <p:spPr>
          <a:xfrm>
            <a:off x="5111261" y="609600"/>
            <a:ext cx="3956539" cy="3416320"/>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
              </a:rPr>
              <a:t>Reduced order modeling: Fast simulations for</a:t>
            </a: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Parameter identification</a:t>
            </a: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Model calibration</a:t>
            </a:r>
          </a:p>
          <a:p>
            <a:pPr marL="214313" indent="-214313" defTabSz="685800" eaLnBrk="1" fontAlgn="auto" hangingPunct="1">
              <a:spcBef>
                <a:spcPts val="0"/>
              </a:spcBef>
              <a:spcAft>
                <a:spcPts val="0"/>
              </a:spcAft>
              <a:buFont typeface="Arial" charset="0"/>
              <a:buChar char="•"/>
            </a:pPr>
            <a:r>
              <a:rPr lang="en-US" dirty="0">
                <a:solidFill>
                  <a:prstClr val="black"/>
                </a:solidFill>
                <a:latin typeface="Calibri" panose="020F0502020204030204"/>
                <a:ea typeface=""/>
              </a:rPr>
              <a:t>Uncertainty quantification and prediction</a:t>
            </a:r>
          </a:p>
          <a:p>
            <a:pPr marL="214313" indent="-214313" defTabSz="685800" eaLnBrk="1" fontAlgn="auto" hangingPunct="1">
              <a:spcBef>
                <a:spcPts val="0"/>
              </a:spcBef>
              <a:spcAft>
                <a:spcPts val="0"/>
              </a:spcAft>
              <a:buFont typeface="Arial" charset="0"/>
              <a:buChar char="•"/>
            </a:pPr>
            <a:endParaRPr lang="en-US" dirty="0">
              <a:solidFill>
                <a:prstClr val="black"/>
              </a:solidFill>
              <a:latin typeface="Calibri" panose="020F0502020204030204"/>
              <a:ea typeface=""/>
            </a:endParaRPr>
          </a:p>
          <a:p>
            <a:pPr defTabSz="685800" eaLnBrk="1" fontAlgn="auto" hangingPunct="1">
              <a:spcBef>
                <a:spcPts val="0"/>
              </a:spcBef>
              <a:spcAft>
                <a:spcPts val="0"/>
              </a:spcAft>
            </a:pPr>
            <a:r>
              <a:rPr lang="en-US" dirty="0">
                <a:solidFill>
                  <a:prstClr val="black"/>
                </a:solidFill>
                <a:latin typeface="Calibri" panose="020F0502020204030204"/>
                <a:ea typeface=""/>
              </a:rPr>
              <a:t>ROM for nonlocal problems is hard.</a:t>
            </a:r>
          </a:p>
          <a:p>
            <a:pPr defTabSz="685800" eaLnBrk="1" fontAlgn="auto" hangingPunct="1">
              <a:spcBef>
                <a:spcPts val="0"/>
              </a:spcBef>
              <a:spcAft>
                <a:spcPts val="0"/>
              </a:spcAft>
            </a:pPr>
            <a:endParaRPr lang="en-US" dirty="0">
              <a:solidFill>
                <a:prstClr val="black"/>
              </a:solidFill>
              <a:latin typeface="Calibri" panose="020F0502020204030204"/>
              <a:ea typeface=""/>
            </a:endParaRPr>
          </a:p>
          <a:p>
            <a:pPr defTabSz="685800" eaLnBrk="1" fontAlgn="auto" hangingPunct="1">
              <a:spcBef>
                <a:spcPts val="0"/>
              </a:spcBef>
              <a:spcAft>
                <a:spcPts val="0"/>
              </a:spcAft>
            </a:pPr>
            <a:r>
              <a:rPr lang="en-US" dirty="0">
                <a:solidFill>
                  <a:prstClr val="black"/>
                </a:solidFill>
                <a:latin typeface="Calibri" panose="020F0502020204030204"/>
                <a:ea typeface=""/>
              </a:rPr>
              <a:t>We developed some nice solutions this year.</a:t>
            </a:r>
          </a:p>
          <a:p>
            <a:pPr defTabSz="685800" eaLnBrk="1" fontAlgn="auto" hangingPunct="1">
              <a:spcBef>
                <a:spcPts val="0"/>
              </a:spcBef>
              <a:spcAft>
                <a:spcPts val="0"/>
              </a:spcAft>
            </a:pPr>
            <a:r>
              <a:rPr lang="en-US" dirty="0">
                <a:solidFill>
                  <a:prstClr val="black"/>
                </a:solidFill>
                <a:latin typeface="Calibri" panose="020F0502020204030204"/>
                <a:ea typeface=""/>
              </a:rPr>
              <a:t>(In progress!)</a:t>
            </a:r>
          </a:p>
        </p:txBody>
      </p:sp>
    </p:spTree>
    <p:extLst>
      <p:ext uri="{BB962C8B-B14F-4D97-AF65-F5344CB8AC3E}">
        <p14:creationId xmlns:p14="http://schemas.microsoft.com/office/powerpoint/2010/main" val="2015270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400"/>
              <a:t>Visualizing Multidimensional Data with Order Statistics</a:t>
            </a:r>
            <a:br>
              <a:rPr lang="en-US" sz="2400"/>
            </a:br>
            <a:endParaRPr lang="en-US" sz="24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39865"/>
            <a:ext cx="8686800" cy="4932335"/>
          </a:xfrm>
          <a:prstGeom prst="rect">
            <a:avLst/>
          </a:prstGeom>
        </p:spPr>
      </p:pic>
    </p:spTree>
    <p:extLst>
      <p:ext uri="{BB962C8B-B14F-4D97-AF65-F5344CB8AC3E}">
        <p14:creationId xmlns:p14="http://schemas.microsoft.com/office/powerpoint/2010/main" val="2104527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Motivation"/>
          <p:cNvSpPr txBox="1">
            <a:spLocks noGrp="1"/>
          </p:cNvSpPr>
          <p:nvPr>
            <p:ph type="title"/>
          </p:nvPr>
        </p:nvSpPr>
        <p:spPr>
          <a:prstGeom prst="rect">
            <a:avLst/>
          </a:prstGeom>
        </p:spPr>
        <p:txBody>
          <a:bodyPr/>
          <a:lstStyle/>
          <a:p>
            <a:r>
              <a:t>Motivation</a:t>
            </a:r>
          </a:p>
        </p:txBody>
      </p:sp>
      <p:sp>
        <p:nvSpPr>
          <p:cNvPr id="107" name="Understand Complex Psychiatric Conditions…"/>
          <p:cNvSpPr txBox="1">
            <a:spLocks noGrp="1"/>
          </p:cNvSpPr>
          <p:nvPr>
            <p:ph type="body" idx="1"/>
          </p:nvPr>
        </p:nvSpPr>
        <p:spPr>
          <a:prstGeom prst="rect">
            <a:avLst/>
          </a:prstGeom>
        </p:spPr>
        <p:txBody>
          <a:bodyPr/>
          <a:lstStyle/>
          <a:p>
            <a:r>
              <a:t>Understand Complex Psychiatric Conditions</a:t>
            </a:r>
          </a:p>
          <a:p>
            <a:r>
              <a:t>Discover Genetic Risk Factors</a:t>
            </a:r>
          </a:p>
          <a:p>
            <a:r>
              <a:t>Dataset: 118k people, 19k suicide cases, 550 families</a:t>
            </a:r>
          </a:p>
        </p:txBody>
      </p:sp>
      <p:pic>
        <p:nvPicPr>
          <p:cNvPr id="108" name="Image" descr="Image"/>
          <p:cNvPicPr>
            <a:picLocks noChangeAspect="1"/>
          </p:cNvPicPr>
          <p:nvPr/>
        </p:nvPicPr>
        <p:blipFill>
          <a:blip r:embed="rId3"/>
          <a:stretch>
            <a:fillRect/>
          </a:stretch>
        </p:blipFill>
        <p:spPr>
          <a:xfrm>
            <a:off x="3217604" y="3050498"/>
            <a:ext cx="5984946" cy="3291720"/>
          </a:xfrm>
          <a:prstGeom prst="rect">
            <a:avLst/>
          </a:prstGeom>
          <a:ln w="12700">
            <a:miter lim="400000"/>
          </a:ln>
        </p:spPr>
      </p:pic>
      <p:pic>
        <p:nvPicPr>
          <p:cNvPr id="109" name="Image" descr="Image"/>
          <p:cNvPicPr>
            <a:picLocks noChangeAspect="1"/>
          </p:cNvPicPr>
          <p:nvPr/>
        </p:nvPicPr>
        <p:blipFill>
          <a:blip r:embed="rId4"/>
          <a:stretch>
            <a:fillRect/>
          </a:stretch>
        </p:blipFill>
        <p:spPr>
          <a:xfrm>
            <a:off x="324003" y="4209598"/>
            <a:ext cx="2732894" cy="1388051"/>
          </a:xfrm>
          <a:prstGeom prst="rect">
            <a:avLst/>
          </a:prstGeom>
          <a:ln w="12700">
            <a:miter lim="400000"/>
          </a:ln>
        </p:spPr>
      </p:pic>
    </p:spTree>
    <p:extLst>
      <p:ext uri="{BB962C8B-B14F-4D97-AF65-F5344CB8AC3E}">
        <p14:creationId xmlns:p14="http://schemas.microsoft.com/office/powerpoint/2010/main" val="23455268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rogeny.png" descr="progeny.png"/>
          <p:cNvPicPr>
            <a:picLocks noChangeAspect="1"/>
          </p:cNvPicPr>
          <p:nvPr/>
        </p:nvPicPr>
        <p:blipFill>
          <a:blip r:embed="rId3"/>
          <a:stretch>
            <a:fillRect/>
          </a:stretch>
        </p:blipFill>
        <p:spPr>
          <a:xfrm rot="5400000">
            <a:off x="3993582" y="-1057235"/>
            <a:ext cx="1156836" cy="9113160"/>
          </a:xfrm>
          <a:prstGeom prst="rect">
            <a:avLst/>
          </a:prstGeom>
          <a:ln w="12700">
            <a:miter lim="400000"/>
          </a:ln>
        </p:spPr>
      </p:pic>
      <p:sp>
        <p:nvSpPr>
          <p:cNvPr id="114" name="Genealogy with ~400 members rendered with Progeny"/>
          <p:cNvSpPr txBox="1"/>
          <p:nvPr/>
        </p:nvSpPr>
        <p:spPr>
          <a:xfrm>
            <a:off x="2367587" y="5008945"/>
            <a:ext cx="5967018" cy="369332"/>
          </a:xfrm>
          <a:prstGeom prst="rect">
            <a:avLst/>
          </a:prstGeom>
          <a:ln w="12700">
            <a:miter lim="400000"/>
          </a:ln>
          <a:extLst>
            <a:ext uri="{C572A759-6A51-4108-AA02-DFA0A04FC94B}">
              <ma14:wrappingTextBoxFlag xmlns:ma14="http://schemas.microsoft.com/office/mac/drawingml/2011/main" xmlns="" val="1"/>
            </a:ext>
          </a:extLst>
        </p:spPr>
        <p:txBody>
          <a:bodyPr wrap="none" lIns="11430" rIns="11430">
            <a:spAutoFit/>
          </a:bodyPr>
          <a:lstStyle/>
          <a:p>
            <a:pPr defTabSz="914530" eaLnBrk="1" fontAlgn="auto">
              <a:spcBef>
                <a:spcPts val="0"/>
              </a:spcBef>
              <a:spcAft>
                <a:spcPts val="0"/>
              </a:spcAft>
            </a:pPr>
            <a:r>
              <a:rPr b="1" kern="0">
                <a:solidFill>
                  <a:srgbClr val="000000"/>
                </a:solidFill>
                <a:latin typeface="Helvetica"/>
                <a:ea typeface="Helvetica"/>
                <a:cs typeface="Helvetica"/>
                <a:sym typeface="Helvetica"/>
              </a:rPr>
              <a:t>Genealogy with ~400 members rendered with Progeny</a:t>
            </a:r>
          </a:p>
        </p:txBody>
      </p:sp>
    </p:spTree>
    <p:extLst>
      <p:ext uri="{BB962C8B-B14F-4D97-AF65-F5344CB8AC3E}">
        <p14:creationId xmlns:p14="http://schemas.microsoft.com/office/powerpoint/2010/main" val="185067918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lineage_overview.png" descr="lineage_overview.png"/>
          <p:cNvPicPr>
            <a:picLocks noChangeAspect="1"/>
          </p:cNvPicPr>
          <p:nvPr/>
        </p:nvPicPr>
        <p:blipFill>
          <a:blip r:embed="rId3"/>
          <a:stretch>
            <a:fillRect/>
          </a:stretch>
        </p:blipFill>
        <p:spPr>
          <a:xfrm>
            <a:off x="590859" y="1026976"/>
            <a:ext cx="7867477" cy="4058973"/>
          </a:xfrm>
          <a:prstGeom prst="rect">
            <a:avLst/>
          </a:prstGeom>
          <a:ln w="12700">
            <a:miter lim="400000"/>
          </a:ln>
        </p:spPr>
      </p:pic>
      <p:grpSp>
        <p:nvGrpSpPr>
          <p:cNvPr id="122" name="Group"/>
          <p:cNvGrpSpPr/>
          <p:nvPr/>
        </p:nvGrpSpPr>
        <p:grpSpPr>
          <a:xfrm>
            <a:off x="1722528" y="1098675"/>
            <a:ext cx="2326690" cy="4644646"/>
            <a:chOff x="323568" y="-158750"/>
            <a:chExt cx="9306756" cy="18578581"/>
          </a:xfrm>
        </p:grpSpPr>
        <p:pic>
          <p:nvPicPr>
            <p:cNvPr id="119" name="Rectangle" descr="Rectangle"/>
            <p:cNvPicPr>
              <a:picLocks/>
            </p:cNvPicPr>
            <p:nvPr/>
          </p:nvPicPr>
          <p:blipFill>
            <a:blip r:embed="rId4"/>
            <a:stretch>
              <a:fillRect/>
            </a:stretch>
          </p:blipFill>
          <p:spPr>
            <a:xfrm>
              <a:off x="323568" y="-158750"/>
              <a:ext cx="9306756" cy="16226008"/>
            </a:xfrm>
            <a:prstGeom prst="rect">
              <a:avLst/>
            </a:prstGeom>
            <a:effectLst/>
          </p:spPr>
        </p:pic>
        <p:sp>
          <p:nvSpPr>
            <p:cNvPr id="121" name="1. De-cycle and linearize graph"/>
            <p:cNvSpPr txBox="1"/>
            <p:nvPr/>
          </p:nvSpPr>
          <p:spPr>
            <a:xfrm>
              <a:off x="408568" y="16111507"/>
              <a:ext cx="9140472" cy="2308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0" tIns="11430" rIns="11430" bIns="11430" numCol="1" anchor="t">
              <a:spAutoFit/>
            </a:bodyPr>
            <a:lstStyle/>
            <a:p>
              <a:pPr algn="ctr" defTabSz="914530" eaLnBrk="1" fontAlgn="auto">
                <a:spcBef>
                  <a:spcPts val="0"/>
                </a:spcBef>
                <a:spcAft>
                  <a:spcPts val="0"/>
                </a:spcAft>
              </a:pPr>
              <a:r>
                <a:rPr b="1" kern="0">
                  <a:solidFill>
                    <a:srgbClr val="000000"/>
                  </a:solidFill>
                  <a:latin typeface="Helvetica"/>
                  <a:ea typeface="Helvetica"/>
                  <a:cs typeface="Helvetica"/>
                  <a:sym typeface="Helvetica"/>
                </a:rPr>
                <a:t>1. De-cycle and</a:t>
              </a:r>
              <a:br>
                <a:rPr b="1" kern="0">
                  <a:solidFill>
                    <a:srgbClr val="000000"/>
                  </a:solidFill>
                  <a:latin typeface="Helvetica"/>
                  <a:ea typeface="Helvetica"/>
                  <a:cs typeface="Helvetica"/>
                  <a:sym typeface="Helvetica"/>
                </a:rPr>
              </a:br>
              <a:r>
                <a:rPr b="1" kern="0">
                  <a:solidFill>
                    <a:srgbClr val="000000"/>
                  </a:solidFill>
                  <a:latin typeface="Helvetica"/>
                  <a:ea typeface="Helvetica"/>
                  <a:cs typeface="Helvetica"/>
                  <a:sym typeface="Helvetica"/>
                </a:rPr>
                <a:t>linearize graph</a:t>
              </a:r>
            </a:p>
          </p:txBody>
        </p:sp>
      </p:grpSp>
      <p:grpSp>
        <p:nvGrpSpPr>
          <p:cNvPr id="126" name="Group"/>
          <p:cNvGrpSpPr/>
          <p:nvPr/>
        </p:nvGrpSpPr>
        <p:grpSpPr>
          <a:xfrm>
            <a:off x="3966218" y="1098675"/>
            <a:ext cx="4607469" cy="4618313"/>
            <a:chOff x="323567" y="-158750"/>
            <a:chExt cx="18429876" cy="18473251"/>
          </a:xfrm>
        </p:grpSpPr>
        <p:pic>
          <p:nvPicPr>
            <p:cNvPr id="123" name="Rectangle" descr="Rectangle"/>
            <p:cNvPicPr>
              <a:picLocks/>
            </p:cNvPicPr>
            <p:nvPr/>
          </p:nvPicPr>
          <p:blipFill>
            <a:blip r:embed="rId5"/>
            <a:stretch>
              <a:fillRect/>
            </a:stretch>
          </p:blipFill>
          <p:spPr>
            <a:xfrm>
              <a:off x="323567" y="-158750"/>
              <a:ext cx="18429876" cy="16226008"/>
            </a:xfrm>
            <a:prstGeom prst="rect">
              <a:avLst/>
            </a:prstGeom>
            <a:effectLst/>
          </p:spPr>
        </p:pic>
        <p:sp>
          <p:nvSpPr>
            <p:cNvPr id="125" name="2. Plot attributes in table"/>
            <p:cNvSpPr txBox="1"/>
            <p:nvPr/>
          </p:nvSpPr>
          <p:spPr>
            <a:xfrm>
              <a:off x="4968267" y="16006177"/>
              <a:ext cx="9140476" cy="2308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1430" tIns="11430" rIns="11430" bIns="11430" numCol="1" anchor="t">
              <a:spAutoFit/>
            </a:bodyPr>
            <a:lstStyle/>
            <a:p>
              <a:pPr algn="ctr" defTabSz="914530" eaLnBrk="1" fontAlgn="auto">
                <a:spcBef>
                  <a:spcPts val="0"/>
                </a:spcBef>
                <a:spcAft>
                  <a:spcPts val="0"/>
                </a:spcAft>
              </a:pPr>
              <a:r>
                <a:rPr b="1" kern="0">
                  <a:solidFill>
                    <a:srgbClr val="000000"/>
                  </a:solidFill>
                  <a:latin typeface="Helvetica"/>
                  <a:ea typeface="Helvetica"/>
                  <a:cs typeface="Helvetica"/>
                  <a:sym typeface="Helvetica"/>
                </a:rPr>
                <a:t>2. Plot attributes</a:t>
              </a:r>
              <a:br>
                <a:rPr b="1" kern="0">
                  <a:solidFill>
                    <a:srgbClr val="000000"/>
                  </a:solidFill>
                  <a:latin typeface="Helvetica"/>
                  <a:ea typeface="Helvetica"/>
                  <a:cs typeface="Helvetica"/>
                  <a:sym typeface="Helvetica"/>
                </a:rPr>
              </a:br>
              <a:r>
                <a:rPr b="1" kern="0">
                  <a:solidFill>
                    <a:srgbClr val="000000"/>
                  </a:solidFill>
                  <a:latin typeface="Helvetica"/>
                  <a:ea typeface="Helvetica"/>
                  <a:cs typeface="Helvetica"/>
                  <a:sym typeface="Helvetica"/>
                </a:rPr>
                <a:t>in table</a:t>
              </a:r>
            </a:p>
          </p:txBody>
        </p:sp>
      </p:grpSp>
    </p:spTree>
    <p:extLst>
      <p:ext uri="{BB962C8B-B14F-4D97-AF65-F5344CB8AC3E}">
        <p14:creationId xmlns:p14="http://schemas.microsoft.com/office/powerpoint/2010/main" val="17963425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2"/>
                                        </p:tgtEl>
                                        <p:attrNameLst>
                                          <p:attrName>style.visibility</p:attrName>
                                        </p:attrNameLst>
                                      </p:cBhvr>
                                      <p:to>
                                        <p:strVal val="visible"/>
                                      </p:to>
                                    </p:set>
                                    <p:animEffect transition="in" filter="dissolv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6"/>
                                        </p:tgtEl>
                                        <p:attrNameLst>
                                          <p:attrName>style.visibility</p:attrName>
                                        </p:attrNameLst>
                                      </p:cBhvr>
                                      <p:to>
                                        <p:strVal val="visible"/>
                                      </p:to>
                                    </p:set>
                                    <p:animEffect transition="in" filter="dissolve">
                                      <p:cBhvr>
                                        <p:cTn id="12"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advAuto="0"/>
      <p:bldP spid="126"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841500" y="1054100"/>
            <a:ext cx="5994400" cy="4495800"/>
          </a:xfrm>
          <a:prstGeom prst="rect">
            <a:avLst/>
          </a:prstGeom>
        </p:spPr>
      </p:pic>
    </p:spTree>
    <p:extLst>
      <p:ext uri="{BB962C8B-B14F-4D97-AF65-F5344CB8AC3E}">
        <p14:creationId xmlns:p14="http://schemas.microsoft.com/office/powerpoint/2010/main" val="218821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56325"/>
            <a:ext cx="5657533" cy="31823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4679951" cy="26324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049" y="857251"/>
            <a:ext cx="4679951" cy="26324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533" y="3456325"/>
            <a:ext cx="3486467" cy="2614850"/>
          </a:xfrm>
          <a:prstGeom prst="rect">
            <a:avLst/>
          </a:prstGeom>
        </p:spPr>
      </p:pic>
      <p:sp>
        <p:nvSpPr>
          <p:cNvPr id="8" name="Rectangle 7"/>
          <p:cNvSpPr/>
          <p:nvPr/>
        </p:nvSpPr>
        <p:spPr>
          <a:xfrm>
            <a:off x="5657533" y="5943600"/>
            <a:ext cx="3486467" cy="695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38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8929" y="-18650"/>
            <a:ext cx="9144001" cy="834136"/>
          </a:xfrm>
          <a:prstGeom prst="rect">
            <a:avLst/>
          </a:prstGeom>
        </p:spPr>
        <p:txBody>
          <a:bodyPr>
            <a:normAutofit fontScale="90000"/>
          </a:bodyPr>
          <a:lstStyle>
            <a:lvl1pPr>
              <a:defRPr sz="6000">
                <a:latin typeface="Helvetica"/>
                <a:ea typeface="Helvetica"/>
                <a:cs typeface="Helvetica"/>
                <a:sym typeface="Helvetica"/>
              </a:defRPr>
            </a:lvl1pPr>
          </a:lstStyle>
          <a:p>
            <a:r>
              <a:t>Exciting Research 2017</a:t>
            </a:r>
          </a:p>
        </p:txBody>
      </p:sp>
      <p:sp>
        <p:nvSpPr>
          <p:cNvPr id="132" name="Shape 132"/>
          <p:cNvSpPr>
            <a:spLocks noGrp="1"/>
          </p:cNvSpPr>
          <p:nvPr>
            <p:ph type="body" idx="1"/>
          </p:nvPr>
        </p:nvSpPr>
        <p:spPr>
          <a:xfrm>
            <a:off x="16697" y="719537"/>
            <a:ext cx="9110607" cy="3659592"/>
          </a:xfrm>
          <a:prstGeom prst="rect">
            <a:avLst/>
          </a:prstGeom>
        </p:spPr>
        <p:txBody>
          <a:bodyPr>
            <a:normAutofit fontScale="77500" lnSpcReduction="20000"/>
          </a:bodyPr>
          <a:lstStyle/>
          <a:p>
            <a:pPr marL="212519" indent="-212519" defTabSz="279311">
              <a:spcBef>
                <a:spcPts val="1969"/>
              </a:spcBef>
              <a:defRPr sz="2652"/>
            </a:pPr>
            <a:r>
              <a:rPr b="1">
                <a:solidFill>
                  <a:srgbClr val="6FD19F"/>
                </a:solidFill>
                <a:latin typeface="Helvetica"/>
                <a:ea typeface="Helvetica"/>
                <a:cs typeface="Helvetica"/>
                <a:sym typeface="Helvetica"/>
              </a:rPr>
              <a:t>Discrete Stratified Morse Theory</a:t>
            </a:r>
            <a:r>
              <a:t> </a:t>
            </a:r>
          </a:p>
          <a:p>
            <a:pPr marL="212519" indent="-212519" defTabSz="279311">
              <a:spcBef>
                <a:spcPts val="1969"/>
              </a:spcBef>
              <a:defRPr sz="2652"/>
            </a:pPr>
            <a:r>
              <a:t>An old idea back in 2012, revisited at Banff in 2017 with Kevin Knudson at UF</a:t>
            </a:r>
          </a:p>
          <a:p>
            <a:pPr marL="212519" indent="-212519" defTabSz="279311">
              <a:spcBef>
                <a:spcPts val="1969"/>
              </a:spcBef>
              <a:defRPr sz="2652"/>
            </a:pPr>
            <a:r>
              <a:t>Inspired by the works of Forman on discrete Morse theory, we introduce a discrete analogue of the stratified Morse theory of Goresky and MacPherson for the analysis of complex data </a:t>
            </a:r>
          </a:p>
          <a:p>
            <a:pPr marL="109295" indent="-109295" defTabSz="279311">
              <a:spcBef>
                <a:spcPts val="1969"/>
              </a:spcBef>
              <a:buSzPct val="100000"/>
              <a:buAutoNum type="arabicPeriod"/>
              <a:defRPr sz="2652" b="1">
                <a:latin typeface="Helvetica"/>
                <a:ea typeface="Helvetica"/>
                <a:cs typeface="Helvetica"/>
                <a:sym typeface="Helvetica"/>
              </a:defRPr>
            </a:pPr>
            <a:r>
              <a:t> Generating discrete stratified Morse functions from point cloud data. </a:t>
            </a:r>
          </a:p>
          <a:p>
            <a:pPr marL="109295" indent="-109295" defTabSz="279311">
              <a:spcBef>
                <a:spcPts val="1969"/>
              </a:spcBef>
              <a:buSzPct val="100000"/>
              <a:buAutoNum type="arabicPeriod"/>
              <a:defRPr sz="2652" b="1">
                <a:solidFill>
                  <a:srgbClr val="7B8DEC"/>
                </a:solidFill>
                <a:latin typeface="Helvetica"/>
                <a:ea typeface="Helvetica"/>
                <a:cs typeface="Helvetica"/>
                <a:sym typeface="Helvetica"/>
              </a:defRPr>
            </a:pPr>
            <a:r>
              <a:t> Filtration-preserving reductions of complexes in persistent homology and parallel computation.</a:t>
            </a:r>
          </a:p>
          <a:p>
            <a:pPr marL="109295" indent="-109295" defTabSz="279311">
              <a:spcBef>
                <a:spcPts val="1969"/>
              </a:spcBef>
              <a:buSzPct val="100000"/>
              <a:buAutoNum type="arabicPeriod"/>
              <a:defRPr sz="2652" b="1">
                <a:solidFill>
                  <a:srgbClr val="F5786A"/>
                </a:solidFill>
                <a:latin typeface="Helvetica"/>
                <a:ea typeface="Helvetica"/>
                <a:cs typeface="Helvetica"/>
                <a:sym typeface="Helvetica"/>
              </a:defRPr>
            </a:pPr>
            <a:r>
              <a:t> Applications in imaging and visualization.</a:t>
            </a:r>
          </a:p>
        </p:txBody>
      </p:sp>
      <p:pic>
        <p:nvPicPr>
          <p:cNvPr id="133" name="dsmf-circle-0.pdf"/>
          <p:cNvPicPr>
            <a:picLocks noChangeAspect="1"/>
          </p:cNvPicPr>
          <p:nvPr/>
        </p:nvPicPr>
        <p:blipFill>
          <a:blip r:embed="rId2"/>
          <a:stretch>
            <a:fillRect/>
          </a:stretch>
        </p:blipFill>
        <p:spPr>
          <a:xfrm>
            <a:off x="983258" y="4497492"/>
            <a:ext cx="7159625" cy="2257078"/>
          </a:xfrm>
          <a:prstGeom prst="rect">
            <a:avLst/>
          </a:prstGeom>
          <a:ln w="12700">
            <a:miter lim="400000"/>
          </a:ln>
        </p:spPr>
      </p:pic>
    </p:spTree>
    <p:extLst>
      <p:ext uri="{BB962C8B-B14F-4D97-AF65-F5344CB8AC3E}">
        <p14:creationId xmlns:p14="http://schemas.microsoft.com/office/powerpoint/2010/main" val="183068614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AQU-miriah-request.pdf" descr="AQU-miriah-request.pdf"/>
          <p:cNvPicPr>
            <a:picLocks noChangeAspect="1"/>
          </p:cNvPicPr>
          <p:nvPr/>
        </p:nvPicPr>
        <p:blipFill>
          <a:blip r:embed="rId2"/>
          <a:stretch>
            <a:fillRect/>
          </a:stretch>
        </p:blipFill>
        <p:spPr>
          <a:xfrm>
            <a:off x="404099" y="2735408"/>
            <a:ext cx="5081150" cy="1387185"/>
          </a:xfrm>
          <a:prstGeom prst="rect">
            <a:avLst/>
          </a:prstGeom>
          <a:ln w="12700">
            <a:miter lim="400000"/>
          </a:ln>
        </p:spPr>
      </p:pic>
    </p:spTree>
    <p:extLst>
      <p:ext uri="{BB962C8B-B14F-4D97-AF65-F5344CB8AC3E}">
        <p14:creationId xmlns:p14="http://schemas.microsoft.com/office/powerpoint/2010/main" val="207205707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8490" y="3460313"/>
            <a:ext cx="2365380" cy="2807862"/>
          </a:xfrm>
          <a:prstGeom prst="rect">
            <a:avLst/>
          </a:prstGeom>
          <a:noFill/>
          <a:ln>
            <a:solidFill>
              <a:schemeClr val="tx1"/>
            </a:solidFill>
          </a:ln>
        </p:spPr>
        <p:txBody>
          <a:bodyPr wrap="square" rtlCol="0">
            <a:normAutofit fontScale="77500" lnSpcReduction="20000"/>
          </a:bodyPr>
          <a:lstStyle/>
          <a:p>
            <a:pPr defTabSz="457200" eaLnBrk="1" fontAlgn="auto" hangingPunct="1">
              <a:spcBef>
                <a:spcPts val="0"/>
              </a:spcBef>
              <a:spcAft>
                <a:spcPts val="0"/>
              </a:spcAft>
            </a:pPr>
            <a:r>
              <a:rPr lang="en-US" b="1" dirty="0">
                <a:solidFill>
                  <a:srgbClr val="F79646">
                    <a:lumMod val="75000"/>
                  </a:srgbClr>
                </a:solidFill>
                <a:latin typeface="Calibri"/>
                <a:ea typeface=""/>
              </a:rPr>
              <a:t>Clinical information</a:t>
            </a:r>
          </a:p>
          <a:p>
            <a:pPr defTabSz="457200" eaLnBrk="1" fontAlgn="auto" hangingPunct="1">
              <a:spcBef>
                <a:spcPts val="0"/>
              </a:spcBef>
              <a:spcAft>
                <a:spcPts val="0"/>
              </a:spcAft>
            </a:pPr>
            <a:r>
              <a:rPr lang="en-US" dirty="0">
                <a:solidFill>
                  <a:srgbClr val="F79646">
                    <a:lumMod val="75000"/>
                  </a:srgbClr>
                </a:solidFill>
                <a:latin typeface="Calibri"/>
                <a:ea typeface=""/>
              </a:rPr>
              <a:t>69-year-old female with a history of smoking, asthma and bronchitis now with productive cough intermittently for several months.</a:t>
            </a:r>
          </a:p>
          <a:p>
            <a:pPr defTabSz="457200" eaLnBrk="1" fontAlgn="auto" hangingPunct="1">
              <a:spcBef>
                <a:spcPts val="0"/>
              </a:spcBef>
              <a:spcAft>
                <a:spcPts val="0"/>
              </a:spcAft>
            </a:pPr>
            <a:r>
              <a:rPr lang="en-US" b="1" dirty="0">
                <a:solidFill>
                  <a:srgbClr val="F79646">
                    <a:lumMod val="75000"/>
                  </a:srgbClr>
                </a:solidFill>
                <a:latin typeface="Calibri"/>
                <a:ea typeface=""/>
              </a:rPr>
              <a:t>Findings </a:t>
            </a:r>
          </a:p>
          <a:p>
            <a:pPr defTabSz="457200" eaLnBrk="1" fontAlgn="auto" hangingPunct="1">
              <a:spcBef>
                <a:spcPts val="0"/>
              </a:spcBef>
              <a:spcAft>
                <a:spcPts val="0"/>
              </a:spcAft>
            </a:pPr>
            <a:r>
              <a:rPr lang="en-US" dirty="0">
                <a:solidFill>
                  <a:srgbClr val="F79646">
                    <a:lumMod val="75000"/>
                  </a:srgbClr>
                </a:solidFill>
                <a:latin typeface="Calibri"/>
                <a:ea typeface=""/>
              </a:rPr>
              <a:t>The visualized thyroid gland is unremarkable. The lungs are </a:t>
            </a:r>
            <a:r>
              <a:rPr lang="en-US" dirty="0" err="1">
                <a:solidFill>
                  <a:srgbClr val="F79646">
                    <a:lumMod val="75000"/>
                  </a:srgbClr>
                </a:solidFill>
                <a:latin typeface="Calibri"/>
                <a:ea typeface=""/>
              </a:rPr>
              <a:t>hyperinflated</a:t>
            </a:r>
            <a:r>
              <a:rPr lang="mr-IN" dirty="0">
                <a:solidFill>
                  <a:srgbClr val="F79646">
                    <a:lumMod val="75000"/>
                  </a:srgbClr>
                </a:solidFill>
                <a:latin typeface="Calibri"/>
                <a:ea typeface=""/>
              </a:rPr>
              <a:t>…</a:t>
            </a:r>
            <a:r>
              <a:rPr lang="en-US" dirty="0">
                <a:solidFill>
                  <a:srgbClr val="F79646">
                    <a:lumMod val="75000"/>
                  </a:srgbClr>
                </a:solidFill>
                <a:latin typeface="Calibri"/>
                <a:ea typeface=""/>
              </a:rPr>
              <a:t>.</a:t>
            </a:r>
          </a:p>
          <a:p>
            <a:pPr defTabSz="457200" eaLnBrk="1" fontAlgn="auto" hangingPunct="1">
              <a:spcBef>
                <a:spcPts val="0"/>
              </a:spcBef>
              <a:spcAft>
                <a:spcPts val="0"/>
              </a:spcAft>
            </a:pPr>
            <a:r>
              <a:rPr lang="en-US" b="1" dirty="0">
                <a:solidFill>
                  <a:srgbClr val="F79646">
                    <a:lumMod val="75000"/>
                  </a:srgbClr>
                </a:solidFill>
                <a:latin typeface="Calibri"/>
                <a:ea typeface=""/>
              </a:rPr>
              <a:t>Impression</a:t>
            </a:r>
          </a:p>
          <a:p>
            <a:pPr defTabSz="457200" eaLnBrk="1" fontAlgn="auto" hangingPunct="1">
              <a:spcBef>
                <a:spcPts val="0"/>
              </a:spcBef>
              <a:spcAft>
                <a:spcPts val="0"/>
              </a:spcAft>
            </a:pPr>
            <a:r>
              <a:rPr lang="en-US" dirty="0" err="1">
                <a:solidFill>
                  <a:srgbClr val="F79646">
                    <a:lumMod val="75000"/>
                  </a:srgbClr>
                </a:solidFill>
                <a:latin typeface="Calibri"/>
                <a:ea typeface=""/>
              </a:rPr>
              <a:t>Tracheomegaly</a:t>
            </a:r>
            <a:r>
              <a:rPr lang="en-US" dirty="0">
                <a:solidFill>
                  <a:srgbClr val="F79646">
                    <a:lumMod val="75000"/>
                  </a:srgbClr>
                </a:solidFill>
                <a:latin typeface="Calibri"/>
                <a:ea typeface=""/>
              </a:rPr>
              <a:t> and bilateral bronchiectasis.</a:t>
            </a:r>
          </a:p>
          <a:p>
            <a:pPr defTabSz="457200" eaLnBrk="1" fontAlgn="auto" hangingPunct="1">
              <a:spcBef>
                <a:spcPts val="0"/>
              </a:spcBef>
              <a:spcAft>
                <a:spcPts val="0"/>
              </a:spcAft>
            </a:pPr>
            <a:r>
              <a:rPr lang="en-US" dirty="0">
                <a:solidFill>
                  <a:srgbClr val="F79646">
                    <a:lumMod val="75000"/>
                  </a:srgbClr>
                </a:solidFill>
                <a:latin typeface="Calibri"/>
                <a:ea typeface=""/>
              </a:rPr>
              <a:t>No </a:t>
            </a:r>
            <a:r>
              <a:rPr lang="en-US" dirty="0" err="1">
                <a:solidFill>
                  <a:srgbClr val="F79646">
                    <a:lumMod val="75000"/>
                  </a:srgbClr>
                </a:solidFill>
                <a:latin typeface="Calibri"/>
                <a:ea typeface=""/>
              </a:rPr>
              <a:t>adenopathy</a:t>
            </a:r>
            <a:r>
              <a:rPr lang="en-US" dirty="0">
                <a:solidFill>
                  <a:srgbClr val="F79646">
                    <a:lumMod val="75000"/>
                  </a:srgbClr>
                </a:solidFill>
                <a:latin typeface="Calibri"/>
                <a:ea typeface=""/>
              </a:rPr>
              <a:t> or effusion. </a:t>
            </a:r>
            <a:r>
              <a:rPr lang="mr-IN" dirty="0">
                <a:solidFill>
                  <a:srgbClr val="F79646">
                    <a:lumMod val="75000"/>
                  </a:srgbClr>
                </a:solidFill>
                <a:latin typeface="Calibri"/>
                <a:ea typeface=""/>
              </a:rPr>
              <a:t>…</a:t>
            </a:r>
            <a:endParaRPr lang="en-US" dirty="0">
              <a:solidFill>
                <a:srgbClr val="F79646">
                  <a:lumMod val="75000"/>
                </a:srgbClr>
              </a:solidFill>
              <a:latin typeface="Calibri"/>
              <a:ea typeface=""/>
            </a:endParaRPr>
          </a:p>
          <a:p>
            <a:pPr defTabSz="457200" eaLnBrk="1" fontAlgn="auto" hangingPunct="1">
              <a:spcBef>
                <a:spcPts val="0"/>
              </a:spcBef>
              <a:spcAft>
                <a:spcPts val="0"/>
              </a:spcAft>
            </a:pPr>
            <a:endParaRPr lang="en-US" dirty="0">
              <a:solidFill>
                <a:srgbClr val="F79646">
                  <a:lumMod val="75000"/>
                </a:srgbClr>
              </a:solidFill>
              <a:latin typeface="Calibri"/>
              <a:ea typeface=""/>
            </a:endParaRPr>
          </a:p>
          <a:p>
            <a:pPr defTabSz="457200" eaLnBrk="1" fontAlgn="auto" hangingPunct="1">
              <a:spcBef>
                <a:spcPts val="0"/>
              </a:spcBef>
              <a:spcAft>
                <a:spcPts val="0"/>
              </a:spcAft>
            </a:pPr>
            <a:endParaRPr lang="en-US" dirty="0">
              <a:solidFill>
                <a:srgbClr val="F79646">
                  <a:lumMod val="75000"/>
                </a:srgbClr>
              </a:solidFill>
              <a:latin typeface="Calibri"/>
              <a:ea typeface=""/>
            </a:endParaRPr>
          </a:p>
        </p:txBody>
      </p:sp>
      <p:pic>
        <p:nvPicPr>
          <p:cNvPr id="6" name="Picture 5" descr="chestxr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490" y="419433"/>
            <a:ext cx="2402881" cy="2854466"/>
          </a:xfrm>
          <a:prstGeom prst="rect">
            <a:avLst/>
          </a:prstGeom>
        </p:spPr>
      </p:pic>
      <p:sp>
        <p:nvSpPr>
          <p:cNvPr id="7" name="TextBox 6"/>
          <p:cNvSpPr txBox="1"/>
          <p:nvPr/>
        </p:nvSpPr>
        <p:spPr>
          <a:xfrm>
            <a:off x="198086" y="174765"/>
            <a:ext cx="6163971" cy="6489539"/>
          </a:xfrm>
          <a:prstGeom prst="rect">
            <a:avLst/>
          </a:prstGeom>
          <a:noFill/>
        </p:spPr>
        <p:txBody>
          <a:bodyPr wrap="square" rtlCol="0">
            <a:normAutofit lnSpcReduction="10000"/>
          </a:bodyPr>
          <a:lstStyle/>
          <a:p>
            <a:pPr defTabSz="457200" eaLnBrk="1" fontAlgn="auto" hangingPunct="1">
              <a:spcBef>
                <a:spcPts val="0"/>
              </a:spcBef>
              <a:spcAft>
                <a:spcPts val="0"/>
              </a:spcAft>
            </a:pPr>
            <a:r>
              <a:rPr lang="en-US" sz="2400" b="1" dirty="0">
                <a:solidFill>
                  <a:srgbClr val="FF0000"/>
                </a:solidFill>
                <a:latin typeface="Calibri"/>
                <a:ea typeface=""/>
              </a:rPr>
              <a:t>Automated text report generation from radiological images with machine learning</a:t>
            </a:r>
          </a:p>
          <a:p>
            <a:pPr marL="285750" indent="-285750" defTabSz="457200" eaLnBrk="1" fontAlgn="auto" hangingPunct="1">
              <a:spcBef>
                <a:spcPts val="0"/>
              </a:spcBef>
              <a:spcAft>
                <a:spcPts val="0"/>
              </a:spcAft>
              <a:buFont typeface="Arial"/>
              <a:buChar char="•"/>
            </a:pPr>
            <a:r>
              <a:rPr lang="en-US" u="sng" dirty="0">
                <a:solidFill>
                  <a:prstClr val="black"/>
                </a:solidFill>
                <a:latin typeface="Calibri"/>
                <a:ea typeface=""/>
              </a:rPr>
              <a:t>Why</a:t>
            </a:r>
            <a:r>
              <a:rPr lang="en-US" dirty="0">
                <a:solidFill>
                  <a:prstClr val="black"/>
                </a:solidFill>
                <a:latin typeface="Calibri"/>
                <a:ea typeface=""/>
              </a:rPr>
              <a:t>? Radiologists spend most of their time generating reports (average 10 min/exam). Machine learning can help.</a:t>
            </a:r>
          </a:p>
          <a:p>
            <a:pPr marL="285750" indent="-285750" defTabSz="457200" eaLnBrk="1" fontAlgn="auto" hangingPunct="1">
              <a:spcBef>
                <a:spcPts val="0"/>
              </a:spcBef>
              <a:spcAft>
                <a:spcPts val="0"/>
              </a:spcAft>
              <a:buFont typeface="Arial"/>
              <a:buChar char="•"/>
            </a:pPr>
            <a:r>
              <a:rPr lang="en-US" dirty="0">
                <a:solidFill>
                  <a:prstClr val="black"/>
                </a:solidFill>
                <a:latin typeface="Calibri"/>
                <a:ea typeface=""/>
              </a:rPr>
              <a:t>Applications of machine learning to medical image analysis has generally been limited to learning from labeled data, i.e. normal vs. disease, for research.</a:t>
            </a:r>
          </a:p>
          <a:p>
            <a:pPr marL="285750" indent="-285750" defTabSz="457200" eaLnBrk="1" fontAlgn="auto" hangingPunct="1">
              <a:spcBef>
                <a:spcPts val="0"/>
              </a:spcBef>
              <a:spcAft>
                <a:spcPts val="0"/>
              </a:spcAft>
              <a:buFont typeface="Arial"/>
              <a:buChar char="•"/>
            </a:pPr>
            <a:r>
              <a:rPr lang="en-US" dirty="0">
                <a:solidFill>
                  <a:prstClr val="black"/>
                </a:solidFill>
                <a:latin typeface="Calibri"/>
                <a:ea typeface=""/>
              </a:rPr>
              <a:t>State-of-the-art deep learning models are data hungry. Radiology: Labeled data is rare. Text reports are plenty.</a:t>
            </a:r>
          </a:p>
          <a:p>
            <a:pPr marL="285750" indent="-285750" defTabSz="457200" eaLnBrk="1" fontAlgn="auto" hangingPunct="1">
              <a:spcBef>
                <a:spcPts val="0"/>
              </a:spcBef>
              <a:spcAft>
                <a:spcPts val="0"/>
              </a:spcAft>
              <a:buFont typeface="Arial"/>
              <a:buChar char="•"/>
            </a:pPr>
            <a:r>
              <a:rPr lang="en-US" u="sng" dirty="0">
                <a:solidFill>
                  <a:prstClr val="black"/>
                </a:solidFill>
                <a:latin typeface="Calibri"/>
                <a:ea typeface=""/>
              </a:rPr>
              <a:t>Research direction</a:t>
            </a:r>
            <a:r>
              <a:rPr lang="en-US" dirty="0">
                <a:solidFill>
                  <a:prstClr val="black"/>
                </a:solidFill>
                <a:latin typeface="Calibri"/>
                <a:ea typeface=""/>
              </a:rPr>
              <a:t>: Automatic image captioning and visual question answering combines vision and language models.</a:t>
            </a:r>
          </a:p>
          <a:p>
            <a:pPr marL="742950" lvl="1" indent="-285750" defTabSz="457200" eaLnBrk="1" fontAlgn="auto" hangingPunct="1">
              <a:spcBef>
                <a:spcPts val="0"/>
              </a:spcBef>
              <a:spcAft>
                <a:spcPts val="0"/>
              </a:spcAft>
              <a:buFont typeface="Arial"/>
              <a:buChar char="•"/>
            </a:pPr>
            <a:r>
              <a:rPr lang="en-US" dirty="0">
                <a:solidFill>
                  <a:prstClr val="black"/>
                </a:solidFill>
                <a:latin typeface="Calibri"/>
                <a:ea typeface=""/>
              </a:rPr>
              <a:t>NIH recently released 100K chest radiographs with text mined disease labels.</a:t>
            </a:r>
          </a:p>
          <a:p>
            <a:pPr marL="285750" indent="-285750" defTabSz="457200" eaLnBrk="1" fontAlgn="auto" hangingPunct="1">
              <a:spcBef>
                <a:spcPts val="0"/>
              </a:spcBef>
              <a:spcAft>
                <a:spcPts val="0"/>
              </a:spcAft>
              <a:buFont typeface="Arial"/>
              <a:buChar char="•"/>
            </a:pPr>
            <a:r>
              <a:rPr lang="en-US" u="sng" dirty="0">
                <a:solidFill>
                  <a:prstClr val="black"/>
                </a:solidFill>
                <a:latin typeface="Calibri"/>
                <a:ea typeface=""/>
              </a:rPr>
              <a:t>Utah project</a:t>
            </a:r>
          </a:p>
          <a:p>
            <a:pPr marL="742950" lvl="1" indent="-285750" defTabSz="457200" eaLnBrk="1" fontAlgn="auto" hangingPunct="1">
              <a:spcBef>
                <a:spcPts val="0"/>
              </a:spcBef>
              <a:spcAft>
                <a:spcPts val="0"/>
              </a:spcAft>
              <a:buFont typeface="Arial"/>
              <a:buChar char="•"/>
            </a:pPr>
            <a:r>
              <a:rPr lang="en-US" dirty="0">
                <a:solidFill>
                  <a:srgbClr val="9BBB59">
                    <a:lumMod val="75000"/>
                  </a:srgbClr>
                </a:solidFill>
                <a:latin typeface="Calibri"/>
                <a:ea typeface=""/>
              </a:rPr>
              <a:t>Radiology</a:t>
            </a:r>
            <a:r>
              <a:rPr lang="en-US" dirty="0">
                <a:solidFill>
                  <a:srgbClr val="9BBB59">
                    <a:lumMod val="60000"/>
                    <a:lumOff val="40000"/>
                  </a:srgbClr>
                </a:solidFill>
                <a:latin typeface="Calibri"/>
                <a:ea typeface=""/>
              </a:rPr>
              <a:t> </a:t>
            </a:r>
            <a:r>
              <a:rPr lang="en-US" dirty="0">
                <a:solidFill>
                  <a:prstClr val="black"/>
                </a:solidFill>
                <a:latin typeface="Calibri"/>
                <a:ea typeface=""/>
              </a:rPr>
              <a:t>(Joyce Schroeder) + </a:t>
            </a:r>
            <a:r>
              <a:rPr lang="en-US" dirty="0">
                <a:solidFill>
                  <a:srgbClr val="77933C"/>
                </a:solidFill>
                <a:latin typeface="Calibri"/>
                <a:ea typeface=""/>
              </a:rPr>
              <a:t>Computer Vision </a:t>
            </a:r>
            <a:r>
              <a:rPr lang="en-US" dirty="0">
                <a:solidFill>
                  <a:prstClr val="black"/>
                </a:solidFill>
                <a:latin typeface="Calibri"/>
                <a:ea typeface=""/>
              </a:rPr>
              <a:t>(Tolga Tasdizen) </a:t>
            </a:r>
            <a:r>
              <a:rPr lang="en-US" dirty="0">
                <a:solidFill>
                  <a:srgbClr val="FF0000"/>
                </a:solidFill>
                <a:latin typeface="Calibri"/>
                <a:ea typeface=""/>
              </a:rPr>
              <a:t>+ </a:t>
            </a:r>
            <a:r>
              <a:rPr lang="en-US" dirty="0">
                <a:solidFill>
                  <a:srgbClr val="77933C"/>
                </a:solidFill>
                <a:latin typeface="Calibri"/>
                <a:ea typeface=""/>
              </a:rPr>
              <a:t>Natural Language Processing </a:t>
            </a:r>
            <a:r>
              <a:rPr lang="en-US" dirty="0">
                <a:solidFill>
                  <a:prstClr val="black"/>
                </a:solidFill>
                <a:latin typeface="Calibri"/>
                <a:ea typeface=""/>
              </a:rPr>
              <a:t>(</a:t>
            </a:r>
            <a:r>
              <a:rPr lang="en-US" dirty="0" err="1">
                <a:solidFill>
                  <a:prstClr val="black"/>
                </a:solidFill>
                <a:latin typeface="Calibri"/>
                <a:ea typeface=""/>
              </a:rPr>
              <a:t>Vivek</a:t>
            </a:r>
            <a:r>
              <a:rPr lang="en-US" dirty="0">
                <a:solidFill>
                  <a:prstClr val="black"/>
                </a:solidFill>
                <a:latin typeface="Calibri"/>
                <a:ea typeface=""/>
              </a:rPr>
              <a:t> </a:t>
            </a:r>
            <a:r>
              <a:rPr lang="en-US" dirty="0" err="1">
                <a:solidFill>
                  <a:prstClr val="black"/>
                </a:solidFill>
                <a:latin typeface="Calibri"/>
                <a:ea typeface=""/>
              </a:rPr>
              <a:t>Srikumar</a:t>
            </a:r>
            <a:r>
              <a:rPr lang="en-US" dirty="0">
                <a:solidFill>
                  <a:prstClr val="black"/>
                </a:solidFill>
                <a:latin typeface="Calibri"/>
                <a:ea typeface=""/>
              </a:rPr>
              <a:t>)</a:t>
            </a:r>
          </a:p>
          <a:p>
            <a:pPr marL="742950" lvl="1" indent="-285750" defTabSz="457200" eaLnBrk="1" fontAlgn="auto" hangingPunct="1">
              <a:spcBef>
                <a:spcPts val="0"/>
              </a:spcBef>
              <a:spcAft>
                <a:spcPts val="0"/>
              </a:spcAft>
              <a:buFont typeface="Arial"/>
              <a:buChar char="•"/>
            </a:pPr>
            <a:r>
              <a:rPr lang="en-US" dirty="0">
                <a:solidFill>
                  <a:prstClr val="black"/>
                </a:solidFill>
                <a:latin typeface="Calibri"/>
                <a:ea typeface=""/>
              </a:rPr>
              <a:t>Seed support from SCI and the Department of Radiology</a:t>
            </a:r>
          </a:p>
          <a:p>
            <a:pPr marL="742950" lvl="1" indent="-285750" defTabSz="457200" eaLnBrk="1" fontAlgn="auto" hangingPunct="1">
              <a:spcBef>
                <a:spcPts val="0"/>
              </a:spcBef>
              <a:spcAft>
                <a:spcPts val="0"/>
              </a:spcAft>
              <a:buFont typeface="Arial"/>
              <a:buChar char="•"/>
            </a:pPr>
            <a:r>
              <a:rPr lang="en-US" dirty="0">
                <a:solidFill>
                  <a:prstClr val="black"/>
                </a:solidFill>
                <a:latin typeface="Calibri"/>
                <a:ea typeface=""/>
              </a:rPr>
              <a:t>First project: IRB approved for all chest radiographs taken at the U. of U. hospital and associated text reports over the last 5 years (~300K scans)</a:t>
            </a:r>
          </a:p>
          <a:p>
            <a:pPr marL="742950" lvl="1" indent="-285750" defTabSz="457200" eaLnBrk="1" fontAlgn="auto" hangingPunct="1">
              <a:spcBef>
                <a:spcPts val="0"/>
              </a:spcBef>
              <a:spcAft>
                <a:spcPts val="0"/>
              </a:spcAft>
              <a:buFont typeface="Arial"/>
              <a:buChar char="•"/>
            </a:pPr>
            <a:r>
              <a:rPr lang="en-US" dirty="0">
                <a:solidFill>
                  <a:prstClr val="black"/>
                </a:solidFill>
                <a:latin typeface="Calibri"/>
                <a:ea typeface=""/>
              </a:rPr>
              <a:t>In process of de-identification (Clement </a:t>
            </a:r>
            <a:r>
              <a:rPr lang="en-US" dirty="0" err="1">
                <a:solidFill>
                  <a:prstClr val="black"/>
                </a:solidFill>
                <a:latin typeface="Calibri"/>
                <a:ea typeface=""/>
              </a:rPr>
              <a:t>Vachet</a:t>
            </a:r>
            <a:r>
              <a:rPr lang="en-US" dirty="0">
                <a:solidFill>
                  <a:prstClr val="black"/>
                </a:solidFill>
                <a:latin typeface="Calibri"/>
                <a:ea typeface=""/>
              </a:rPr>
              <a:t>)</a:t>
            </a:r>
          </a:p>
          <a:p>
            <a:pPr marL="742950" lvl="1" indent="-285750" defTabSz="457200" eaLnBrk="1" fontAlgn="auto" hangingPunct="1">
              <a:spcBef>
                <a:spcPts val="0"/>
              </a:spcBef>
              <a:spcAft>
                <a:spcPts val="0"/>
              </a:spcAft>
              <a:buFont typeface="Arial"/>
              <a:buChar char="•"/>
            </a:pPr>
            <a:r>
              <a:rPr lang="en-US" dirty="0">
                <a:solidFill>
                  <a:prstClr val="black"/>
                </a:solidFill>
                <a:latin typeface="Calibri"/>
                <a:ea typeface=""/>
              </a:rPr>
              <a:t>Computational infrastructure: NVIDIA DGX (RIF + SCI + </a:t>
            </a:r>
            <a:r>
              <a:rPr lang="en-US" dirty="0" err="1">
                <a:solidFill>
                  <a:prstClr val="black"/>
                </a:solidFill>
                <a:latin typeface="Calibri"/>
                <a:ea typeface=""/>
              </a:rPr>
              <a:t>SoC</a:t>
            </a:r>
            <a:r>
              <a:rPr lang="en-US" dirty="0">
                <a:solidFill>
                  <a:prstClr val="black"/>
                </a:solidFill>
                <a:latin typeface="Calibri"/>
                <a:ea typeface=""/>
              </a:rPr>
              <a:t> funding)</a:t>
            </a:r>
          </a:p>
        </p:txBody>
      </p:sp>
    </p:spTree>
    <p:extLst>
      <p:ext uri="{BB962C8B-B14F-4D97-AF65-F5344CB8AC3E}">
        <p14:creationId xmlns:p14="http://schemas.microsoft.com/office/powerpoint/2010/main" val="1215984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600" dirty="0" err="1">
                <a:solidFill>
                  <a:schemeClr val="tx1"/>
                </a:solidFill>
              </a:rPr>
              <a:t>Butson</a:t>
            </a:r>
            <a:r>
              <a:rPr lang="en-US" sz="3600" dirty="0">
                <a:solidFill>
                  <a:schemeClr val="tx1"/>
                </a:solidFill>
              </a:rPr>
              <a:t> Lab Most Exciting Research</a:t>
            </a:r>
          </a:p>
        </p:txBody>
      </p:sp>
      <p:pic>
        <p:nvPicPr>
          <p:cNvPr id="3" name="Picture 2"/>
          <p:cNvPicPr>
            <a:picLocks noChangeAspect="1"/>
          </p:cNvPicPr>
          <p:nvPr/>
        </p:nvPicPr>
        <p:blipFill>
          <a:blip r:embed="rId3"/>
          <a:stretch>
            <a:fillRect/>
          </a:stretch>
        </p:blipFill>
        <p:spPr>
          <a:xfrm>
            <a:off x="1061357" y="762000"/>
            <a:ext cx="7021285" cy="5529262"/>
          </a:xfrm>
          <a:prstGeom prst="rect">
            <a:avLst/>
          </a:prstGeom>
        </p:spPr>
      </p:pic>
      <p:sp>
        <p:nvSpPr>
          <p:cNvPr id="5" name="TextBox 4"/>
          <p:cNvSpPr txBox="1"/>
          <p:nvPr/>
        </p:nvSpPr>
        <p:spPr>
          <a:xfrm>
            <a:off x="76200" y="6443246"/>
            <a:ext cx="9067800" cy="338554"/>
          </a:xfrm>
          <a:prstGeom prst="rect">
            <a:avLst/>
          </a:prstGeom>
          <a:noFill/>
        </p:spPr>
        <p:txBody>
          <a:bodyPr wrap="square" rtlCol="0">
            <a:spAutoFit/>
          </a:bodyPr>
          <a:lstStyle/>
          <a:p>
            <a:pPr defTabSz="914400"/>
            <a:r>
              <a:rPr lang="en-US" sz="1600" dirty="0">
                <a:solidFill>
                  <a:srgbClr val="FFFFFF"/>
                </a:solidFill>
                <a:latin typeface="Tahoma" charset="0"/>
                <a:ea typeface="ＭＳ Ｐゴシック" charset="0"/>
                <a:cs typeface="ＭＳ Ｐゴシック" charset="0"/>
              </a:rPr>
              <a:t>Anderson D, </a:t>
            </a:r>
            <a:r>
              <a:rPr lang="en-US" sz="1600" dirty="0" err="1">
                <a:solidFill>
                  <a:srgbClr val="FFFFFF"/>
                </a:solidFill>
                <a:latin typeface="Tahoma" charset="0"/>
                <a:ea typeface="ＭＳ Ｐゴシック" charset="0"/>
                <a:cs typeface="ＭＳ Ｐゴシック" charset="0"/>
              </a:rPr>
              <a:t>Osting</a:t>
            </a:r>
            <a:r>
              <a:rPr lang="en-US" sz="1600" dirty="0">
                <a:solidFill>
                  <a:srgbClr val="FFFFFF"/>
                </a:solidFill>
                <a:latin typeface="Tahoma" charset="0"/>
                <a:ea typeface="ＭＳ Ｐゴシック" charset="0"/>
                <a:cs typeface="ＭＳ Ｐゴシック" charset="0"/>
              </a:rPr>
              <a:t> B, </a:t>
            </a:r>
            <a:r>
              <a:rPr lang="en-US" sz="1600" dirty="0" err="1">
                <a:solidFill>
                  <a:srgbClr val="FFFFFF"/>
                </a:solidFill>
                <a:latin typeface="Tahoma" charset="0"/>
                <a:ea typeface="ＭＳ Ｐゴシック" charset="0"/>
                <a:cs typeface="ＭＳ Ｐゴシック" charset="0"/>
              </a:rPr>
              <a:t>Vorwerk</a:t>
            </a:r>
            <a:r>
              <a:rPr lang="en-US" sz="1600" dirty="0">
                <a:solidFill>
                  <a:srgbClr val="FFFFFF"/>
                </a:solidFill>
                <a:latin typeface="Tahoma" charset="0"/>
                <a:ea typeface="ＭＳ Ｐゴシック" charset="0"/>
                <a:cs typeface="ＭＳ Ｐゴシック" charset="0"/>
              </a:rPr>
              <a:t> J, Dorval AD, </a:t>
            </a:r>
            <a:r>
              <a:rPr lang="en-US" sz="1600" dirty="0" err="1">
                <a:solidFill>
                  <a:srgbClr val="FFFFFF"/>
                </a:solidFill>
                <a:latin typeface="Tahoma" charset="0"/>
                <a:ea typeface="ＭＳ Ｐゴシック" charset="0"/>
                <a:cs typeface="ＭＳ Ｐゴシック" charset="0"/>
              </a:rPr>
              <a:t>Butson</a:t>
            </a:r>
            <a:r>
              <a:rPr lang="en-US" sz="1600" dirty="0">
                <a:solidFill>
                  <a:srgbClr val="FFFFFF"/>
                </a:solidFill>
                <a:latin typeface="Tahoma" charset="0"/>
                <a:ea typeface="ＭＳ Ｐゴシック" charset="0"/>
                <a:cs typeface="ＭＳ Ｐゴシック" charset="0"/>
              </a:rPr>
              <a:t> CR, Journal of Neural Engineering, Dec 2017</a:t>
            </a:r>
          </a:p>
        </p:txBody>
      </p:sp>
    </p:spTree>
    <p:extLst>
      <p:ext uri="{BB962C8B-B14F-4D97-AF65-F5344CB8AC3E}">
        <p14:creationId xmlns:p14="http://schemas.microsoft.com/office/powerpoint/2010/main" val="4675114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0"/>
            <a:ext cx="7886700" cy="481936"/>
          </a:xfrm>
        </p:spPr>
        <p:txBody>
          <a:bodyPr>
            <a:normAutofit fontScale="90000"/>
          </a:bodyPr>
          <a:lstStyle/>
          <a:p>
            <a:pPr algn="ctr"/>
            <a:r>
              <a:rPr lang="en-US" dirty="0"/>
              <a:t>Exciting Research Directions</a:t>
            </a:r>
          </a:p>
        </p:txBody>
      </p:sp>
      <p:sp>
        <p:nvSpPr>
          <p:cNvPr id="3" name="Content Placeholder 2"/>
          <p:cNvSpPr>
            <a:spLocks noGrp="1"/>
          </p:cNvSpPr>
          <p:nvPr>
            <p:ph idx="1"/>
          </p:nvPr>
        </p:nvSpPr>
        <p:spPr>
          <a:xfrm>
            <a:off x="628650" y="1379765"/>
            <a:ext cx="7886700" cy="4049559"/>
          </a:xfrm>
        </p:spPr>
        <p:txBody>
          <a:bodyPr/>
          <a:lstStyle/>
          <a:p>
            <a:pPr marL="0" indent="0" algn="ctr">
              <a:buNone/>
            </a:pPr>
            <a:r>
              <a:rPr lang="en-US" dirty="0"/>
              <a:t>How to make Virtual Reality </a:t>
            </a:r>
            <a:r>
              <a:rPr lang="en-US" u="sng" dirty="0"/>
              <a:t>NOT</a:t>
            </a:r>
            <a:r>
              <a:rPr lang="en-US" dirty="0"/>
              <a:t> fun (and do real work)</a:t>
            </a:r>
          </a:p>
        </p:txBody>
      </p:sp>
      <p:pic>
        <p:nvPicPr>
          <p:cNvPr id="5" name="lTNef_kbLKg"/>
          <p:cNvPicPr>
            <a:picLocks noRot="1" noChangeAspect="1"/>
          </p:cNvPicPr>
          <p:nvPr>
            <a:videoFile r:link="rId1"/>
          </p:nvPr>
        </p:nvPicPr>
        <p:blipFill>
          <a:blip r:embed="rId3"/>
          <a:stretch>
            <a:fillRect/>
          </a:stretch>
        </p:blipFill>
        <p:spPr>
          <a:xfrm>
            <a:off x="898655" y="1833733"/>
            <a:ext cx="7346691" cy="4132514"/>
          </a:xfrm>
          <a:prstGeom prst="rect">
            <a:avLst/>
          </a:prstGeom>
        </p:spPr>
      </p:pic>
    </p:spTree>
    <p:extLst>
      <p:ext uri="{BB962C8B-B14F-4D97-AF65-F5344CB8AC3E}">
        <p14:creationId xmlns:p14="http://schemas.microsoft.com/office/powerpoint/2010/main" val="19218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247460" y="1506718"/>
            <a:ext cx="6753541" cy="9446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500">
              <a:solidFill>
                <a:prstClr val="black"/>
              </a:solidFill>
              <a:latin typeface="Arial" charset="0"/>
              <a:ea typeface=""/>
            </a:endParaRPr>
          </a:p>
        </p:txBody>
      </p:sp>
      <p:sp>
        <p:nvSpPr>
          <p:cNvPr id="2" name="Rectangle 1"/>
          <p:cNvSpPr/>
          <p:nvPr/>
        </p:nvSpPr>
        <p:spPr bwMode="auto">
          <a:xfrm>
            <a:off x="3634497" y="5633835"/>
            <a:ext cx="1875007" cy="3669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500">
              <a:solidFill>
                <a:prstClr val="black"/>
              </a:solidFill>
              <a:latin typeface="Arial" charset="0"/>
              <a:ea typeface=""/>
            </a:endParaRPr>
          </a:p>
        </p:txBody>
      </p:sp>
      <p:sp>
        <p:nvSpPr>
          <p:cNvPr id="4098" name="Title 1"/>
          <p:cNvSpPr>
            <a:spLocks noGrp="1"/>
          </p:cNvSpPr>
          <p:nvPr>
            <p:ph type="ctrTitle"/>
          </p:nvPr>
        </p:nvSpPr>
        <p:spPr>
          <a:xfrm>
            <a:off x="1143000" y="844235"/>
            <a:ext cx="6858000" cy="662482"/>
          </a:xfrm>
          <a:solidFill>
            <a:schemeClr val="bg1"/>
          </a:solidFill>
        </p:spPr>
        <p:txBody>
          <a:bodyPr vert="horz" wrap="none" lIns="0" tIns="34290" rIns="0" bIns="34290" rtlCol="0" anchor="b">
            <a:normAutofit/>
          </a:bodyPr>
          <a:lstStyle/>
          <a:p>
            <a:r>
              <a:rPr lang="en-US" sz="3600" dirty="0"/>
              <a:t>The Virtue of Assigning Blame!</a:t>
            </a:r>
            <a:endParaRPr lang="en-US" sz="3000" dirty="0"/>
          </a:p>
        </p:txBody>
      </p:sp>
      <p:pic>
        <p:nvPicPr>
          <p:cNvPr id="16" name="Picture 2" descr="Image result for blaming other"/>
          <p:cNvPicPr>
            <a:picLocks noChangeAspect="1" noChangeArrowheads="1"/>
          </p:cNvPicPr>
          <p:nvPr/>
        </p:nvPicPr>
        <p:blipFill rotWithShape="1">
          <a:blip r:embed="rId2">
            <a:clrChange>
              <a:clrFrom>
                <a:srgbClr val="B4D7BF"/>
              </a:clrFrom>
              <a:clrTo>
                <a:srgbClr val="B4D7BF">
                  <a:alpha val="0"/>
                </a:srgbClr>
              </a:clrTo>
            </a:clrChange>
            <a:extLst>
              <a:ext uri="{28A0092B-C50C-407E-A947-70E740481C1C}">
                <a14:useLocalDpi xmlns:a14="http://schemas.microsoft.com/office/drawing/2010/main" val="0"/>
              </a:ext>
            </a:extLst>
          </a:blip>
          <a:srcRect t="2630" b="2976"/>
          <a:stretch/>
        </p:blipFill>
        <p:spPr bwMode="auto">
          <a:xfrm>
            <a:off x="1164327" y="1379548"/>
            <a:ext cx="6815347" cy="46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4359"/>
      </p:ext>
    </p:extLst>
  </p:cSld>
  <p:clrMapOvr>
    <a:masterClrMapping/>
  </p:clrMapOvr>
  <p:transition spd="slow" advTm="1293"/>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2050" name="Picture 2" descr="https://media.licdn.com/mpr/mpr/shrinknp_800_800/AAEAAQAAAAAAAARtAAAAJDk2YzVjM2MzLTg3YjItNDYxOS05OWIwLTFiYWEyZDUzZmU4M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13" y="1454357"/>
            <a:ext cx="7541945" cy="453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06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3273444"/>
          </a:xfrm>
          <a:prstGeom prst="rect">
            <a:avLst/>
          </a:prstGeom>
        </p:spPr>
      </p:pic>
    </p:spTree>
    <p:extLst>
      <p:ext uri="{BB962C8B-B14F-4D97-AF65-F5344CB8AC3E}">
        <p14:creationId xmlns:p14="http://schemas.microsoft.com/office/powerpoint/2010/main" val="114152518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600200"/>
            <a:ext cx="8458200" cy="3539430"/>
          </a:xfrm>
          <a:prstGeom prst="rect">
            <a:avLst/>
          </a:prstGeom>
        </p:spPr>
        <p:txBody>
          <a:bodyPr wrap="square">
            <a:spAutoFit/>
          </a:bodyPr>
          <a:lstStyle/>
          <a:p>
            <a:r>
              <a:rPr lang="en-US" sz="3200" dirty="0"/>
              <a:t>Research I am excited about is diffusion processes on manifolds and in particular for Lei groups and submersions and the associated transitions probability density functions. I want to use this theory to do metric estimation given data using important sampling. </a:t>
            </a:r>
          </a:p>
        </p:txBody>
      </p:sp>
    </p:spTree>
    <p:extLst>
      <p:ext uri="{BB962C8B-B14F-4D97-AF65-F5344CB8AC3E}">
        <p14:creationId xmlns:p14="http://schemas.microsoft.com/office/powerpoint/2010/main" val="4957895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xfrm>
            <a:off x="4956628" y="1576787"/>
            <a:ext cx="4112866" cy="2831781"/>
          </a:xfrm>
          <a:prstGeom prst="rect">
            <a:avLst/>
          </a:prstGeom>
        </p:spPr>
        <p:txBody>
          <a:bodyPr/>
          <a:lstStyle/>
          <a:p>
            <a:pPr>
              <a:defRPr sz="6000">
                <a:latin typeface="Helvetica"/>
                <a:ea typeface="Helvetica"/>
                <a:cs typeface="Helvetica"/>
                <a:sym typeface="Helvetica"/>
              </a:defRPr>
            </a:pPr>
            <a:r>
              <a:t>Best Book </a:t>
            </a:r>
          </a:p>
          <a:p>
            <a:pPr>
              <a:defRPr sz="6000">
                <a:latin typeface="Helvetica"/>
                <a:ea typeface="Helvetica"/>
                <a:cs typeface="Helvetica"/>
                <a:sym typeface="Helvetica"/>
              </a:defRPr>
            </a:pPr>
            <a:r>
              <a:t>2017</a:t>
            </a:r>
          </a:p>
        </p:txBody>
      </p:sp>
      <p:pic>
        <p:nvPicPr>
          <p:cNvPr id="129" name="pasted-image.png"/>
          <p:cNvPicPr>
            <a:picLocks noChangeAspect="1"/>
          </p:cNvPicPr>
          <p:nvPr/>
        </p:nvPicPr>
        <p:blipFill>
          <a:blip r:embed="rId2"/>
          <a:stretch>
            <a:fillRect/>
          </a:stretch>
        </p:blipFill>
        <p:spPr>
          <a:xfrm>
            <a:off x="361422" y="-1"/>
            <a:ext cx="4539718" cy="6858001"/>
          </a:xfrm>
          <a:prstGeom prst="rect">
            <a:avLst/>
          </a:prstGeom>
          <a:ln w="12700">
            <a:miter lim="400000"/>
          </a:ln>
        </p:spPr>
      </p:pic>
    </p:spTree>
    <p:extLst>
      <p:ext uri="{BB962C8B-B14F-4D97-AF65-F5344CB8AC3E}">
        <p14:creationId xmlns:p14="http://schemas.microsoft.com/office/powerpoint/2010/main" val="44328720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The Riemannian Geometry of Deep Generative Models</a:t>
            </a:r>
          </a:p>
        </p:txBody>
      </p:sp>
      <p:sp>
        <p:nvSpPr>
          <p:cNvPr id="3" name="Subtitle 2"/>
          <p:cNvSpPr>
            <a:spLocks noGrp="1"/>
          </p:cNvSpPr>
          <p:nvPr>
            <p:ph type="subTitle" idx="1"/>
          </p:nvPr>
        </p:nvSpPr>
        <p:spPr/>
        <p:txBody>
          <a:bodyPr/>
          <a:lstStyle/>
          <a:p>
            <a:r>
              <a:rPr lang="en-US" dirty="0">
                <a:solidFill>
                  <a:srgbClr val="000000"/>
                </a:solidFill>
              </a:rPr>
              <a:t>Hang Shao, Abhishek Kumar, Tom Fletcher</a:t>
            </a:r>
          </a:p>
          <a:p>
            <a:r>
              <a:rPr lang="en-US" dirty="0">
                <a:solidFill>
                  <a:srgbClr val="000000"/>
                </a:solidFill>
              </a:rPr>
              <a:t>(CVPR 2018 submission)</a:t>
            </a:r>
          </a:p>
        </p:txBody>
      </p:sp>
    </p:spTree>
    <p:extLst>
      <p:ext uri="{BB962C8B-B14F-4D97-AF65-F5344CB8AC3E}">
        <p14:creationId xmlns:p14="http://schemas.microsoft.com/office/powerpoint/2010/main" val="152529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49AFB7-AEA0-42DF-82EE-3E290931EB43}"/>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27495" y="1062872"/>
            <a:ext cx="3767702" cy="2825353"/>
          </a:xfrm>
          <a:noFill/>
        </p:spPr>
      </p:pic>
      <p:pic>
        <p:nvPicPr>
          <p:cNvPr id="7" name="Picture 6">
            <a:extLst>
              <a:ext uri="{FF2B5EF4-FFF2-40B4-BE49-F238E27FC236}">
                <a16:creationId xmlns:a16="http://schemas.microsoft.com/office/drawing/2014/main" id="{F52A378D-C4F9-44F7-8630-C5035A7C03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0287" y="1315425"/>
            <a:ext cx="333484" cy="333484"/>
          </a:xfrm>
          <a:prstGeom prst="rect">
            <a:avLst/>
          </a:prstGeom>
        </p:spPr>
      </p:pic>
      <p:pic>
        <p:nvPicPr>
          <p:cNvPr id="9" name="Picture 8">
            <a:extLst>
              <a:ext uri="{FF2B5EF4-FFF2-40B4-BE49-F238E27FC236}">
                <a16:creationId xmlns:a16="http://schemas.microsoft.com/office/drawing/2014/main" id="{3026AB0A-FC3F-4986-B9A5-EBE2C8B76A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83771" y="1847471"/>
            <a:ext cx="337705" cy="337705"/>
          </a:xfrm>
          <a:prstGeom prst="rect">
            <a:avLst/>
          </a:prstGeom>
        </p:spPr>
      </p:pic>
      <p:pic>
        <p:nvPicPr>
          <p:cNvPr id="11" name="Picture 10">
            <a:extLst>
              <a:ext uri="{FF2B5EF4-FFF2-40B4-BE49-F238E27FC236}">
                <a16:creationId xmlns:a16="http://schemas.microsoft.com/office/drawing/2014/main" id="{2EA15DB1-0FAA-42D1-800D-CEC6315AE9F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89016" y="1233271"/>
            <a:ext cx="358486" cy="358486"/>
          </a:xfrm>
          <a:prstGeom prst="rect">
            <a:avLst/>
          </a:prstGeom>
        </p:spPr>
      </p:pic>
      <p:sp>
        <p:nvSpPr>
          <p:cNvPr id="12" name="TextBox 11">
            <a:extLst>
              <a:ext uri="{FF2B5EF4-FFF2-40B4-BE49-F238E27FC236}">
                <a16:creationId xmlns:a16="http://schemas.microsoft.com/office/drawing/2014/main" id="{397A4F57-3E8F-494C-9144-AF42F0C76A51}"/>
              </a:ext>
            </a:extLst>
          </p:cNvPr>
          <p:cNvSpPr txBox="1"/>
          <p:nvPr/>
        </p:nvSpPr>
        <p:spPr>
          <a:xfrm>
            <a:off x="386019" y="3740538"/>
            <a:ext cx="3869293" cy="784830"/>
          </a:xfrm>
          <a:prstGeom prst="rect">
            <a:avLst/>
          </a:prstGeom>
          <a:noFill/>
        </p:spPr>
        <p:txBody>
          <a:bodyPr wrap="square" rtlCol="0">
            <a:spAutoFit/>
          </a:bodyPr>
          <a:lstStyle/>
          <a:p>
            <a:r>
              <a:rPr lang="en-US" sz="1500" dirty="0"/>
              <a:t>Deep generative models take random inputs in latent space and map them into “fake” generated images.</a:t>
            </a:r>
          </a:p>
        </p:txBody>
      </p:sp>
      <p:sp>
        <p:nvSpPr>
          <p:cNvPr id="13" name="TextBox 12">
            <a:extLst>
              <a:ext uri="{FF2B5EF4-FFF2-40B4-BE49-F238E27FC236}">
                <a16:creationId xmlns:a16="http://schemas.microsoft.com/office/drawing/2014/main" id="{AB8F5876-F2E8-41E2-9CD2-49B2A3637280}"/>
              </a:ext>
            </a:extLst>
          </p:cNvPr>
          <p:cNvSpPr txBox="1"/>
          <p:nvPr/>
        </p:nvSpPr>
        <p:spPr>
          <a:xfrm>
            <a:off x="386019" y="4741140"/>
            <a:ext cx="3869293" cy="784830"/>
          </a:xfrm>
          <a:prstGeom prst="rect">
            <a:avLst/>
          </a:prstGeom>
          <a:noFill/>
        </p:spPr>
        <p:txBody>
          <a:bodyPr wrap="square" rtlCol="0">
            <a:spAutoFit/>
          </a:bodyPr>
          <a:lstStyle/>
          <a:p>
            <a:r>
              <a:rPr lang="en-US" sz="1500" dirty="0"/>
              <a:t>This generative mapping is a coordinate chart of a low-dimensional submanifold of the original data space.</a:t>
            </a:r>
          </a:p>
        </p:txBody>
      </p:sp>
      <p:sp>
        <p:nvSpPr>
          <p:cNvPr id="14" name="TextBox 13">
            <a:extLst>
              <a:ext uri="{FF2B5EF4-FFF2-40B4-BE49-F238E27FC236}">
                <a16:creationId xmlns:a16="http://schemas.microsoft.com/office/drawing/2014/main" id="{24E28C5C-F8E1-4B22-B906-95D693F9F27B}"/>
              </a:ext>
            </a:extLst>
          </p:cNvPr>
          <p:cNvSpPr txBox="1"/>
          <p:nvPr/>
        </p:nvSpPr>
        <p:spPr>
          <a:xfrm>
            <a:off x="4785090" y="1006425"/>
            <a:ext cx="4031597" cy="553998"/>
          </a:xfrm>
          <a:prstGeom prst="rect">
            <a:avLst/>
          </a:prstGeom>
          <a:noFill/>
        </p:spPr>
        <p:txBody>
          <a:bodyPr wrap="square" rtlCol="0">
            <a:spAutoFit/>
          </a:bodyPr>
          <a:lstStyle/>
          <a:p>
            <a:r>
              <a:rPr lang="en-US" sz="1500" dirty="0"/>
              <a:t>We can compute geodesic curves between two randomly generated faces:</a:t>
            </a:r>
          </a:p>
        </p:txBody>
      </p:sp>
      <p:pic>
        <p:nvPicPr>
          <p:cNvPr id="16" name="Picture 15">
            <a:extLst>
              <a:ext uri="{FF2B5EF4-FFF2-40B4-BE49-F238E27FC236}">
                <a16:creationId xmlns:a16="http://schemas.microsoft.com/office/drawing/2014/main" id="{94F3152E-9096-456F-A7B6-C1BDFBC9F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695" y="1649398"/>
            <a:ext cx="3883278" cy="647213"/>
          </a:xfrm>
          <a:prstGeom prst="rect">
            <a:avLst/>
          </a:prstGeom>
        </p:spPr>
      </p:pic>
      <p:sp>
        <p:nvSpPr>
          <p:cNvPr id="17" name="TextBox 16">
            <a:extLst>
              <a:ext uri="{FF2B5EF4-FFF2-40B4-BE49-F238E27FC236}">
                <a16:creationId xmlns:a16="http://schemas.microsoft.com/office/drawing/2014/main" id="{A655C9D0-7E77-41B1-B173-BBDDD41425C9}"/>
              </a:ext>
            </a:extLst>
          </p:cNvPr>
          <p:cNvSpPr txBox="1"/>
          <p:nvPr/>
        </p:nvSpPr>
        <p:spPr>
          <a:xfrm>
            <a:off x="4785090" y="2594481"/>
            <a:ext cx="3932883" cy="553998"/>
          </a:xfrm>
          <a:prstGeom prst="rect">
            <a:avLst/>
          </a:prstGeom>
          <a:noFill/>
        </p:spPr>
        <p:txBody>
          <a:bodyPr wrap="square" rtlCol="0">
            <a:spAutoFit/>
          </a:bodyPr>
          <a:lstStyle/>
          <a:p>
            <a:r>
              <a:rPr lang="en-US" sz="1500" dirty="0"/>
              <a:t>Using geodesic distance, we can compute average faces:</a:t>
            </a:r>
          </a:p>
        </p:txBody>
      </p:sp>
      <p:pic>
        <p:nvPicPr>
          <p:cNvPr id="19" name="Picture 18">
            <a:extLst>
              <a:ext uri="{FF2B5EF4-FFF2-40B4-BE49-F238E27FC236}">
                <a16:creationId xmlns:a16="http://schemas.microsoft.com/office/drawing/2014/main" id="{EB645D00-AB9F-4E75-9008-1291A0615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4695" y="3208333"/>
            <a:ext cx="708266" cy="708266"/>
          </a:xfrm>
          <a:prstGeom prst="rect">
            <a:avLst/>
          </a:prstGeom>
        </p:spPr>
      </p:pic>
      <p:pic>
        <p:nvPicPr>
          <p:cNvPr id="21" name="Picture 20">
            <a:extLst>
              <a:ext uri="{FF2B5EF4-FFF2-40B4-BE49-F238E27FC236}">
                <a16:creationId xmlns:a16="http://schemas.microsoft.com/office/drawing/2014/main" id="{16A15212-316B-43D4-A430-B51D4EEF99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5739" y="3208333"/>
            <a:ext cx="708265" cy="708265"/>
          </a:xfrm>
          <a:prstGeom prst="rect">
            <a:avLst/>
          </a:prstGeom>
        </p:spPr>
      </p:pic>
      <p:pic>
        <p:nvPicPr>
          <p:cNvPr id="23" name="Picture 22">
            <a:extLst>
              <a:ext uri="{FF2B5EF4-FFF2-40B4-BE49-F238E27FC236}">
                <a16:creationId xmlns:a16="http://schemas.microsoft.com/office/drawing/2014/main" id="{4C112785-452F-4263-842F-FEA5C13651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0871" y="3208333"/>
            <a:ext cx="708264" cy="708264"/>
          </a:xfrm>
          <a:prstGeom prst="rect">
            <a:avLst/>
          </a:prstGeom>
        </p:spPr>
      </p:pic>
      <p:pic>
        <p:nvPicPr>
          <p:cNvPr id="25" name="Picture 24">
            <a:extLst>
              <a:ext uri="{FF2B5EF4-FFF2-40B4-BE49-F238E27FC236}">
                <a16:creationId xmlns:a16="http://schemas.microsoft.com/office/drawing/2014/main" id="{56C9869D-EA18-466D-803F-CD66E8DB4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8486" y="3208333"/>
            <a:ext cx="708263" cy="708263"/>
          </a:xfrm>
          <a:prstGeom prst="rect">
            <a:avLst/>
          </a:prstGeom>
        </p:spPr>
      </p:pic>
      <p:sp>
        <p:nvSpPr>
          <p:cNvPr id="26" name="TextBox 25">
            <a:extLst>
              <a:ext uri="{FF2B5EF4-FFF2-40B4-BE49-F238E27FC236}">
                <a16:creationId xmlns:a16="http://schemas.microsoft.com/office/drawing/2014/main" id="{87935D6F-C120-4B2C-94A7-FF2093C488CB}"/>
              </a:ext>
            </a:extLst>
          </p:cNvPr>
          <p:cNvSpPr txBox="1"/>
          <p:nvPr/>
        </p:nvSpPr>
        <p:spPr>
          <a:xfrm>
            <a:off x="4785090" y="3916739"/>
            <a:ext cx="4139558" cy="253916"/>
          </a:xfrm>
          <a:prstGeom prst="rect">
            <a:avLst/>
          </a:prstGeom>
          <a:noFill/>
        </p:spPr>
        <p:txBody>
          <a:bodyPr wrap="square" rtlCol="0">
            <a:spAutoFit/>
          </a:bodyPr>
          <a:lstStyle/>
          <a:p>
            <a:r>
              <a:rPr lang="en-US" sz="1050" dirty="0"/>
              <a:t>Averages of faces with dark / light hair, mouth closed / open.</a:t>
            </a:r>
          </a:p>
        </p:txBody>
      </p:sp>
      <p:sp>
        <p:nvSpPr>
          <p:cNvPr id="27" name="TextBox 26">
            <a:extLst>
              <a:ext uri="{FF2B5EF4-FFF2-40B4-BE49-F238E27FC236}">
                <a16:creationId xmlns:a16="http://schemas.microsoft.com/office/drawing/2014/main" id="{FBCD488F-EC04-48FD-8EA3-4706862853AE}"/>
              </a:ext>
            </a:extLst>
          </p:cNvPr>
          <p:cNvSpPr txBox="1"/>
          <p:nvPr/>
        </p:nvSpPr>
        <p:spPr>
          <a:xfrm>
            <a:off x="4785090" y="4485079"/>
            <a:ext cx="3932883" cy="553998"/>
          </a:xfrm>
          <a:prstGeom prst="rect">
            <a:avLst/>
          </a:prstGeom>
          <a:noFill/>
        </p:spPr>
        <p:txBody>
          <a:bodyPr wrap="square" rtlCol="0">
            <a:spAutoFit/>
          </a:bodyPr>
          <a:lstStyle/>
          <a:p>
            <a:r>
              <a:rPr lang="en-US" sz="1500" dirty="0"/>
              <a:t>We can parallel transport a change to a random face (mouth closed -&gt; open):</a:t>
            </a:r>
          </a:p>
        </p:txBody>
      </p:sp>
      <p:pic>
        <p:nvPicPr>
          <p:cNvPr id="29" name="Picture 28">
            <a:extLst>
              <a:ext uri="{FF2B5EF4-FFF2-40B4-BE49-F238E27FC236}">
                <a16:creationId xmlns:a16="http://schemas.microsoft.com/office/drawing/2014/main" id="{37090D9D-4974-4B15-BF03-F9CFDB71BB6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343400" y="5112429"/>
            <a:ext cx="4732735" cy="376735"/>
          </a:xfrm>
          <a:prstGeom prst="rect">
            <a:avLst/>
          </a:prstGeom>
        </p:spPr>
      </p:pic>
    </p:spTree>
    <p:extLst>
      <p:ext uri="{BB962C8B-B14F-4D97-AF65-F5344CB8AC3E}">
        <p14:creationId xmlns:p14="http://schemas.microsoft.com/office/powerpoint/2010/main" val="161476099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 y="841068"/>
            <a:ext cx="8665703" cy="596503"/>
          </a:xfrm>
        </p:spPr>
        <p:txBody>
          <a:bodyPr/>
          <a:lstStyle/>
          <a:p>
            <a:pPr algn="l"/>
            <a:r>
              <a:rPr lang="en-US" sz="1500" dirty="0"/>
              <a:t>NNSA PSAAP2 Existing Simulations of GE  Clean coal Boilers using ARCHES in Uintah</a:t>
            </a:r>
          </a:p>
        </p:txBody>
      </p:sp>
      <p:sp>
        <p:nvSpPr>
          <p:cNvPr id="8" name="Rectangle 7"/>
          <p:cNvSpPr/>
          <p:nvPr/>
        </p:nvSpPr>
        <p:spPr>
          <a:xfrm>
            <a:off x="70183" y="1369082"/>
            <a:ext cx="5679504" cy="3293209"/>
          </a:xfrm>
          <a:prstGeom prst="rect">
            <a:avLst/>
          </a:prstGeom>
        </p:spPr>
        <p:txBody>
          <a:bodyPr wrap="square">
            <a:spAutoFit/>
          </a:bodyPr>
          <a:lstStyle/>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Large scale turbulent combustion needs mm scale grids</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Structured, high order finite-volume discretization</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Mass, momentum, energy conservation </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LES  closure, tabulated chemistry</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PDF mixing models</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DQMOM (many small linear solves)</a:t>
            </a:r>
          </a:p>
          <a:p>
            <a:pPr marL="214313" indent="-214313" defTabSz="914400" eaLnBrk="1" fontAlgn="auto" hangingPunct="1">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
                <a:sym typeface="Arial"/>
              </a:rPr>
              <a:t>Uncertainty quantification</a:t>
            </a:r>
          </a:p>
          <a:p>
            <a:pPr marL="214313" indent="-214313" defTabSz="914400" eaLnBrk="1" fontAlgn="auto" hangingPunct="1">
              <a:spcBef>
                <a:spcPts val="0"/>
              </a:spcBef>
              <a:spcAft>
                <a:spcPts val="0"/>
              </a:spcAft>
              <a:buFont typeface="Arial" panose="020B0604020202020204" pitchFamily="34" charset="0"/>
              <a:buChar char="•"/>
            </a:pPr>
            <a:endParaRPr lang="en-US" sz="1600" dirty="0">
              <a:solidFill>
                <a:srgbClr val="000000"/>
              </a:solidFill>
              <a:latin typeface="Calibri" panose="020F0502020204030204" pitchFamily="34" charset="0"/>
              <a:ea typeface=""/>
              <a:sym typeface="Arial"/>
            </a:endParaRPr>
          </a:p>
          <a:p>
            <a:pPr marL="214313" indent="-214313" defTabSz="914400" eaLnBrk="1" fontAlgn="auto" hangingPunct="1">
              <a:spcBef>
                <a:spcPts val="0"/>
              </a:spcBef>
              <a:spcAft>
                <a:spcPts val="0"/>
              </a:spcAft>
              <a:buFont typeface="Arial" panose="020B0604020202020204" pitchFamily="34" charset="0"/>
              <a:buChar char="•"/>
            </a:pPr>
            <a:r>
              <a:rPr lang="en-US" sz="1600" b="1" dirty="0">
                <a:solidFill>
                  <a:srgbClr val="000000"/>
                </a:solidFill>
                <a:latin typeface="Calibri" panose="020F0502020204030204" pitchFamily="34" charset="0"/>
                <a:ea typeface=""/>
                <a:sym typeface="Arial"/>
              </a:rPr>
              <a:t>Low Mach number approx. (pressure Poisson solve up to       variables  </a:t>
            </a:r>
          </a:p>
          <a:p>
            <a:pPr marL="214313" indent="-214313" defTabSz="914400" eaLnBrk="1" fontAlgn="auto" hangingPunct="1">
              <a:spcBef>
                <a:spcPts val="0"/>
              </a:spcBef>
              <a:spcAft>
                <a:spcPts val="0"/>
              </a:spcAft>
              <a:buFont typeface="Arial" panose="020B0604020202020204" pitchFamily="34" charset="0"/>
              <a:buChar char="•"/>
            </a:pPr>
            <a:r>
              <a:rPr lang="en-US" sz="1600" b="1" dirty="0">
                <a:solidFill>
                  <a:srgbClr val="000000"/>
                </a:solidFill>
                <a:latin typeface="Calibri" panose="020F0502020204030204" pitchFamily="34" charset="0"/>
                <a:ea typeface=""/>
                <a:sym typeface="Arial"/>
              </a:rPr>
              <a:t>Radiation via Discrete Ordinates – massive solves Mira or ray tracing Titan.</a:t>
            </a:r>
          </a:p>
          <a:p>
            <a:pPr marL="214313" indent="-214313" defTabSz="914400" eaLnBrk="1" fontAlgn="auto" hangingPunct="1">
              <a:spcBef>
                <a:spcPts val="0"/>
              </a:spcBef>
              <a:spcAft>
                <a:spcPts val="0"/>
              </a:spcAft>
              <a:buFont typeface="Arial" panose="020B0604020202020204" pitchFamily="34" charset="0"/>
              <a:buChar char="•"/>
            </a:pPr>
            <a:r>
              <a:rPr lang="en-US" sz="1600" b="1" dirty="0">
                <a:solidFill>
                  <a:srgbClr val="000000"/>
                </a:solidFill>
                <a:latin typeface="Calibri" panose="020F0502020204030204" pitchFamily="34" charset="0"/>
                <a:ea typeface=""/>
                <a:sym typeface="Arial"/>
              </a:rPr>
              <a:t>Weak and strong scaling on Mira and strong scaling on  Titan.</a:t>
            </a:r>
          </a:p>
        </p:txBody>
      </p:sp>
      <p:graphicFrame>
        <p:nvGraphicFramePr>
          <p:cNvPr id="3" name="Object 2"/>
          <p:cNvGraphicFramePr>
            <a:graphicFrameLocks noChangeAspect="1"/>
          </p:cNvGraphicFramePr>
          <p:nvPr/>
        </p:nvGraphicFramePr>
        <p:xfrm>
          <a:off x="5175639" y="3391724"/>
          <a:ext cx="285750" cy="248294"/>
        </p:xfrm>
        <a:graphic>
          <a:graphicData uri="http://schemas.openxmlformats.org/presentationml/2006/ole">
            <mc:AlternateContent xmlns:mc="http://schemas.openxmlformats.org/markup-compatibility/2006">
              <mc:Choice xmlns:v="urn:schemas-microsoft-com:vml" Requires="v">
                <p:oleObj name="Equation" r:id="rId3" imgW="266400" imgH="203040" progId="Equation.DSMT4">
                  <p:embed/>
                </p:oleObj>
              </mc:Choice>
              <mc:Fallback>
                <p:oleObj name="Equation" r:id="rId3" imgW="266400" imgH="203040" progId="Equation.DSMT4">
                  <p:embed/>
                  <p:pic>
                    <p:nvPicPr>
                      <p:cNvPr id="0" name=""/>
                      <p:cNvPicPr/>
                      <p:nvPr/>
                    </p:nvPicPr>
                    <p:blipFill>
                      <a:blip r:embed="rId4"/>
                      <a:stretch>
                        <a:fillRect/>
                      </a:stretch>
                    </p:blipFill>
                    <p:spPr>
                      <a:xfrm>
                        <a:off x="5175639" y="3391724"/>
                        <a:ext cx="285750" cy="248294"/>
                      </a:xfrm>
                      <a:prstGeom prst="rect">
                        <a:avLst/>
                      </a:prstGeom>
                    </p:spPr>
                  </p:pic>
                </p:oleObj>
              </mc:Fallback>
            </mc:AlternateContent>
          </a:graphicData>
        </a:graphic>
      </p:graphicFrame>
      <p:cxnSp>
        <p:nvCxnSpPr>
          <p:cNvPr id="14" name="Straight Arrow Connector 13"/>
          <p:cNvCxnSpPr/>
          <p:nvPr/>
        </p:nvCxnSpPr>
        <p:spPr>
          <a:xfrm flipH="1">
            <a:off x="8493652" y="1691012"/>
            <a:ext cx="14360" cy="1829722"/>
          </a:xfrm>
          <a:prstGeom prst="straightConnector1">
            <a:avLst/>
          </a:prstGeom>
          <a:ln>
            <a:solidFill>
              <a:schemeClr val="accent4"/>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159" y="3665486"/>
            <a:ext cx="3067488" cy="230061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16" y="5300983"/>
            <a:ext cx="5244459" cy="621453"/>
          </a:xfrm>
          <a:prstGeom prst="rect">
            <a:avLst/>
          </a:prstGeom>
        </p:spPr>
      </p:pic>
      <p:sp>
        <p:nvSpPr>
          <p:cNvPr id="5" name="TextBox 4"/>
          <p:cNvSpPr txBox="1"/>
          <p:nvPr/>
        </p:nvSpPr>
        <p:spPr>
          <a:xfrm>
            <a:off x="12971" y="4812359"/>
            <a:ext cx="5828975" cy="338554"/>
          </a:xfrm>
          <a:prstGeom prst="rect">
            <a:avLst/>
          </a:prstGeom>
          <a:noFill/>
        </p:spPr>
        <p:txBody>
          <a:bodyPr wrap="square" rtlCol="0">
            <a:spAutoFit/>
          </a:bodyPr>
          <a:lstStyle/>
          <a:p>
            <a:pPr defTabSz="914400" eaLnBrk="1" fontAlgn="auto" hangingPunct="1">
              <a:spcBef>
                <a:spcPts val="0"/>
              </a:spcBef>
              <a:spcAft>
                <a:spcPts val="0"/>
              </a:spcAft>
            </a:pPr>
            <a:r>
              <a:rPr lang="en-US" sz="1600" b="1" kern="0" dirty="0">
                <a:solidFill>
                  <a:srgbClr val="000000"/>
                </a:solidFill>
                <a:latin typeface="Calibri" panose="020F0502020204030204" pitchFamily="34" charset="0"/>
                <a:ea typeface="Arial"/>
                <a:cs typeface="Calibri" panose="020F0502020204030204" pitchFamily="34" charset="0"/>
                <a:sym typeface="Arial"/>
              </a:rPr>
              <a:t>Good (</a:t>
            </a:r>
            <a:r>
              <a:rPr lang="en-US" sz="1600" b="1" kern="0" dirty="0" err="1">
                <a:solidFill>
                  <a:srgbClr val="000000"/>
                </a:solidFill>
                <a:latin typeface="Calibri" panose="020F0502020204030204" pitchFamily="34" charset="0"/>
                <a:ea typeface="Arial"/>
                <a:cs typeface="Calibri" panose="020F0502020204030204" pitchFamily="34" charset="0"/>
                <a:sym typeface="Arial"/>
              </a:rPr>
              <a:t>superlinear</a:t>
            </a:r>
            <a:r>
              <a:rPr lang="en-US" sz="1600" b="1" kern="0" dirty="0">
                <a:solidFill>
                  <a:srgbClr val="000000"/>
                </a:solidFill>
                <a:latin typeface="Calibri" panose="020F0502020204030204" pitchFamily="34" charset="0"/>
                <a:ea typeface="Arial"/>
                <a:cs typeface="Calibri" panose="020F0502020204030204" pitchFamily="34" charset="0"/>
                <a:sym typeface="Arial"/>
              </a:rPr>
              <a:t>!) scaling for the full problem on Titan and Mira </a:t>
            </a:r>
          </a:p>
        </p:txBody>
      </p:sp>
      <p:pic>
        <p:nvPicPr>
          <p:cNvPr id="15" name="Picture 14" descr="C:\Users\mb\Documents\PSAAPTSTMAY17\INCITE_Images\INCITE_IMAGE_ne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2455" y="1259628"/>
            <a:ext cx="2529402" cy="2380391"/>
          </a:xfrm>
          <a:prstGeom prst="rect">
            <a:avLst/>
          </a:prstGeom>
          <a:noFill/>
          <a:ln>
            <a:noFill/>
          </a:ln>
        </p:spPr>
      </p:pic>
      <p:sp>
        <p:nvSpPr>
          <p:cNvPr id="18" name="Text Box 7"/>
          <p:cNvSpPr txBox="1"/>
          <p:nvPr/>
        </p:nvSpPr>
        <p:spPr>
          <a:xfrm>
            <a:off x="7809188" y="1970402"/>
            <a:ext cx="673973" cy="41470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defTabSz="914400" eaLnBrk="1" fontAlgn="auto" hangingPunct="1">
              <a:lnSpc>
                <a:spcPct val="115000"/>
              </a:lnSpc>
              <a:spcBef>
                <a:spcPts val="0"/>
              </a:spcBef>
              <a:spcAft>
                <a:spcPts val="1000"/>
              </a:spcAft>
              <a:defRPr/>
            </a:pPr>
            <a:r>
              <a:rPr lang="en-GB" sz="1600" kern="0" dirty="0">
                <a:solidFill>
                  <a:sysClr val="windowText" lastClr="000000"/>
                </a:solidFill>
                <a:latin typeface="Calibri"/>
                <a:ea typeface="Calibri" panose="020F0502020204030204" pitchFamily="34" charset="0"/>
                <a:cs typeface="Times New Roman" panose="02020603050405020304" pitchFamily="18" charset="0"/>
                <a:sym typeface="Arial"/>
              </a:rPr>
              <a:t>60m</a:t>
            </a:r>
            <a:endParaRPr lang="en-US" sz="1600" kern="0" dirty="0">
              <a:solidFill>
                <a:sysClr val="windowText" lastClr="000000"/>
              </a:solidFill>
              <a:latin typeface="Calibri"/>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940336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3"/>
          <p:cNvSpPr txBox="1">
            <a:spLocks noChangeArrowheads="1"/>
          </p:cNvSpPr>
          <p:nvPr/>
        </p:nvSpPr>
        <p:spPr bwMode="auto">
          <a:xfrm>
            <a:off x="235148" y="1728950"/>
            <a:ext cx="87056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lgn="ctr">
              <a:spcBef>
                <a:spcPct val="50000"/>
              </a:spcBef>
              <a:buFontTx/>
              <a:buNone/>
            </a:pPr>
            <a:r>
              <a:rPr lang="en-US" sz="1800" b="1" dirty="0">
                <a:latin typeface="Arial" panose="020B0604020202020204" pitchFamily="34" charset="0"/>
                <a:cs typeface="Arial" panose="020B0604020202020204" pitchFamily="34" charset="0"/>
              </a:rPr>
              <a:t>Jared L. Zitnay, Yang Li, Zhao Qin, </a:t>
            </a:r>
            <a:r>
              <a:rPr lang="en-US" sz="1800" b="1" dirty="0" err="1">
                <a:latin typeface="Arial" panose="020B0604020202020204" pitchFamily="34" charset="0"/>
                <a:cs typeface="Arial" panose="020B0604020202020204" pitchFamily="34" charset="0"/>
              </a:rPr>
              <a:t>Boi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Hoa</a:t>
            </a:r>
            <a:r>
              <a:rPr lang="en-US" sz="1800" b="1" dirty="0">
                <a:latin typeface="Arial" panose="020B0604020202020204" pitchFamily="34" charset="0"/>
                <a:cs typeface="Arial" panose="020B0604020202020204" pitchFamily="34" charset="0"/>
              </a:rPr>
              <a:t> San, Baptiste </a:t>
            </a:r>
            <a:r>
              <a:rPr lang="en-US" sz="1800" b="1" dirty="0" err="1">
                <a:latin typeface="Arial" panose="020B0604020202020204" pitchFamily="34" charset="0"/>
                <a:cs typeface="Arial" panose="020B0604020202020204" pitchFamily="34" charset="0"/>
              </a:rPr>
              <a:t>Depalle</a:t>
            </a:r>
            <a:r>
              <a:rPr lang="en-US" sz="1800" b="1" dirty="0">
                <a:latin typeface="Arial" panose="020B0604020202020204" pitchFamily="34" charset="0"/>
                <a:cs typeface="Arial" panose="020B0604020202020204" pitchFamily="34" charset="0"/>
              </a:rPr>
              <a:t>,</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Shawn P. Reese, Markus J. Buehler, S. Michael Yu, Jeffrey A. Weiss</a:t>
            </a:r>
          </a:p>
        </p:txBody>
      </p:sp>
      <p:pic>
        <p:nvPicPr>
          <p:cNvPr id="2054" name="Picture 11" descr="mrl-logo.png"/>
          <p:cNvPicPr>
            <a:picLocks noChangeAspect="1"/>
          </p:cNvPicPr>
          <p:nvPr/>
        </p:nvPicPr>
        <p:blipFill>
          <a:blip r:embed="rId3">
            <a:lum bright="100000" contrast="-100000"/>
            <a:extLst>
              <a:ext uri="{28A0092B-C50C-407E-A947-70E740481C1C}">
                <a14:useLocalDpi xmlns:a14="http://schemas.microsoft.com/office/drawing/2010/main" val="0"/>
              </a:ext>
            </a:extLst>
          </a:blip>
          <a:srcRect/>
          <a:stretch>
            <a:fillRect/>
          </a:stretch>
        </p:blipFill>
        <p:spPr bwMode="auto">
          <a:xfrm>
            <a:off x="8329617" y="104777"/>
            <a:ext cx="6111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04" descr="SCI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7" y="6164786"/>
            <a:ext cx="1393825" cy="612775"/>
          </a:xfrm>
          <a:prstGeom prst="rect">
            <a:avLst/>
          </a:prstGeom>
          <a:noFill/>
          <a:ln w="12700">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12200" y="582773"/>
            <a:ext cx="8077289" cy="1470025"/>
          </a:xfrm>
        </p:spPr>
        <p:txBody>
          <a:bodyPr/>
          <a:lstStyle/>
          <a:p>
            <a:r>
              <a:rPr lang="en-US" sz="2400" dirty="0">
                <a:latin typeface="Arial" panose="020B0604020202020204" pitchFamily="34" charset="0"/>
                <a:cs typeface="Arial" panose="020B0604020202020204" pitchFamily="34" charset="0"/>
              </a:rPr>
              <a:t>Molecular Level Detection and Localization of Mechanical Damage in Collagen Enabled by Collagen Hybridizing Peptides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107521" name="Picture 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46000"/>
                    </a14:imgEffect>
                    <a14:imgEffect>
                      <a14:brightnessContrast bright="-4000" contrast="8000"/>
                    </a14:imgEffect>
                  </a14:imgLayer>
                </a14:imgProps>
              </a:ext>
              <a:ext uri="{28A0092B-C50C-407E-A947-70E740481C1C}">
                <a14:useLocalDpi xmlns:a14="http://schemas.microsoft.com/office/drawing/2010/main" val="0"/>
              </a:ext>
            </a:extLst>
          </a:blip>
          <a:srcRect/>
          <a:stretch>
            <a:fillRect/>
          </a:stretch>
        </p:blipFill>
        <p:spPr bwMode="auto">
          <a:xfrm>
            <a:off x="7429187" y="5625353"/>
            <a:ext cx="1633537"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descr="Ulogo_ppt.png"/>
          <p:cNvPicPr>
            <a:picLocks noChangeAspect="1"/>
          </p:cNvPicPr>
          <p:nvPr/>
        </p:nvPicPr>
        <p:blipFill>
          <a:blip r:embed="rId7" cstate="print"/>
          <a:srcRect/>
          <a:stretch>
            <a:fillRect/>
          </a:stretch>
        </p:blipFill>
        <p:spPr bwMode="auto">
          <a:xfrm>
            <a:off x="36513" y="223839"/>
            <a:ext cx="1138941" cy="785811"/>
          </a:xfrm>
          <a:prstGeom prst="rect">
            <a:avLst/>
          </a:prstGeom>
          <a:noFill/>
          <a:ln w="9525">
            <a:noFill/>
            <a:miter lim="800000"/>
            <a:headEnd/>
            <a:tailEnd/>
          </a:ln>
        </p:spPr>
      </p:pic>
      <p:sp>
        <p:nvSpPr>
          <p:cNvPr id="4" name="TextBox 3"/>
          <p:cNvSpPr txBox="1"/>
          <p:nvPr/>
        </p:nvSpPr>
        <p:spPr>
          <a:xfrm>
            <a:off x="1430338" y="129228"/>
            <a:ext cx="5838458" cy="400110"/>
          </a:xfrm>
          <a:prstGeom prst="rect">
            <a:avLst/>
          </a:prstGeom>
          <a:noFill/>
        </p:spPr>
        <p:txBody>
          <a:bodyPr wrap="none" rtlCol="0">
            <a:spAutoFit/>
          </a:bodyPr>
          <a:lstStyle/>
          <a:p>
            <a:pPr>
              <a:buNone/>
            </a:pPr>
            <a:r>
              <a:rPr lang="en-US" sz="2000" b="1" dirty="0">
                <a:latin typeface="Arial" panose="020B0604020202020204" pitchFamily="34" charset="0"/>
                <a:cs typeface="Arial" panose="020B0604020202020204" pitchFamily="34" charset="0"/>
              </a:rPr>
              <a:t>Nature Communications, 8:14913, March 2017.</a:t>
            </a:r>
          </a:p>
        </p:txBody>
      </p:sp>
      <p:sp>
        <p:nvSpPr>
          <p:cNvPr id="5" name="TextBox 4"/>
          <p:cNvSpPr txBox="1"/>
          <p:nvPr/>
        </p:nvSpPr>
        <p:spPr>
          <a:xfrm>
            <a:off x="392880" y="2392680"/>
            <a:ext cx="8390191" cy="3354765"/>
          </a:xfrm>
          <a:prstGeom prst="rect">
            <a:avLst/>
          </a:prstGeom>
          <a:noFill/>
        </p:spPr>
        <p:txBody>
          <a:bodyPr wrap="square" rtlCol="0">
            <a:spAutoFit/>
          </a:bodyPr>
          <a:lstStyle/>
          <a:p>
            <a:pPr marL="285750" indent="-285750"/>
            <a:r>
              <a:rPr lang="en-US" sz="2000" dirty="0">
                <a:latin typeface="Arial" panose="020B0604020202020204" pitchFamily="34" charset="0"/>
                <a:cs typeface="Arial" panose="020B0604020202020204" pitchFamily="34" charset="0"/>
              </a:rPr>
              <a:t>We utilized collagen hybridizing peptide (CHP) to detect molecular level damage to collagen in mechanically stretched dense collagenous tissues.  </a:t>
            </a:r>
          </a:p>
          <a:p>
            <a:pPr marL="285750" indent="-285750"/>
            <a:r>
              <a:rPr lang="en-US" sz="2000" dirty="0">
                <a:latin typeface="Arial" panose="020B0604020202020204" pitchFamily="34" charset="0"/>
                <a:cs typeface="Arial" panose="020B0604020202020204" pitchFamily="34" charset="0"/>
              </a:rPr>
              <a:t>Collagen triple helix unfolding occurs during tensile loading and thus is an important damage mechanism.  </a:t>
            </a:r>
          </a:p>
          <a:p>
            <a:pPr marL="285750" indent="-285750"/>
            <a:r>
              <a:rPr lang="en-US" sz="2000" dirty="0">
                <a:latin typeface="Arial" panose="020B0604020202020204" pitchFamily="34" charset="0"/>
                <a:cs typeface="Arial" panose="020B0604020202020204" pitchFamily="34" charset="0"/>
              </a:rPr>
              <a:t>SMD simulations demonstrated that intermolecular shearing of collagen </a:t>
            </a:r>
            <a:r>
              <a:rPr lang="el-GR" sz="2000" dirty="0">
                <a:latin typeface="Arial" panose="020B0604020202020204" pitchFamily="34" charset="0"/>
                <a:cs typeface="Arial" panose="020B0604020202020204" pitchFamily="34" charset="0"/>
              </a:rPr>
              <a:t>α-</a:t>
            </a:r>
            <a:r>
              <a:rPr lang="en-US" sz="2000" dirty="0">
                <a:latin typeface="Arial" panose="020B0604020202020204" pitchFamily="34" charset="0"/>
                <a:cs typeface="Arial" panose="020B0604020202020204" pitchFamily="34" charset="0"/>
              </a:rPr>
              <a:t>chains is the likely mechanism for triple helix unfolding.</a:t>
            </a:r>
          </a:p>
          <a:p>
            <a:pPr marL="285750" indent="-285750"/>
            <a:r>
              <a:rPr lang="en-US" sz="2000" dirty="0">
                <a:latin typeface="Arial" panose="020B0604020202020204" pitchFamily="34" charset="0"/>
                <a:cs typeface="Arial" panose="020B0604020202020204" pitchFamily="34" charset="0"/>
              </a:rPr>
              <a:t>Our results elucidate the molecular failure mechanism of collagen, and demonstrate the potential of CHP targeting for diagnosis, treatment, and monitoring of tissue injury.</a:t>
            </a:r>
          </a:p>
        </p:txBody>
      </p:sp>
      <p:sp>
        <p:nvSpPr>
          <p:cNvPr id="3" name="TextBox 2"/>
          <p:cNvSpPr txBox="1"/>
          <p:nvPr/>
        </p:nvSpPr>
        <p:spPr>
          <a:xfrm>
            <a:off x="2101850" y="6164786"/>
            <a:ext cx="4153188" cy="338554"/>
          </a:xfrm>
          <a:prstGeom prst="rect">
            <a:avLst/>
          </a:prstGeom>
          <a:noFill/>
        </p:spPr>
        <p:txBody>
          <a:bodyPr wrap="none" rtlCol="0">
            <a:spAutoFit/>
          </a:bodyPr>
          <a:lstStyle/>
          <a:p>
            <a:pPr>
              <a:buNone/>
            </a:pPr>
            <a:r>
              <a:rPr lang="en-US" dirty="0">
                <a:hlinkClick r:id="rId8"/>
              </a:rPr>
              <a:t>https://www.nature.com/articles/ncomms14913</a:t>
            </a:r>
            <a:endParaRPr lang="en-US" dirty="0"/>
          </a:p>
        </p:txBody>
      </p:sp>
    </p:spTree>
    <p:extLst>
      <p:ext uri="{BB962C8B-B14F-4D97-AF65-F5344CB8AC3E}">
        <p14:creationId xmlns:p14="http://schemas.microsoft.com/office/powerpoint/2010/main" val="337767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ctrTitle"/>
          </p:nvPr>
        </p:nvSpPr>
        <p:spPr>
          <a:xfrm>
            <a:off x="0" y="0"/>
            <a:ext cx="9072563" cy="2875360"/>
          </a:xfrm>
          <a:prstGeom prst="rect">
            <a:avLst/>
          </a:prstGeom>
        </p:spPr>
        <p:txBody>
          <a:bodyPr/>
          <a:lstStyle/>
          <a:p>
            <a:r>
              <a:t>Myocardial ischemia and its ECG signature: 100 years of forgery?</a:t>
            </a:r>
          </a:p>
        </p:txBody>
      </p:sp>
      <p:pic>
        <p:nvPicPr>
          <p:cNvPr id="100" name="kedar.jpg"/>
          <p:cNvPicPr>
            <a:picLocks noChangeAspect="1"/>
          </p:cNvPicPr>
          <p:nvPr/>
        </p:nvPicPr>
        <p:blipFill>
          <a:blip r:embed="rId3"/>
          <a:stretch>
            <a:fillRect/>
          </a:stretch>
        </p:blipFill>
        <p:spPr>
          <a:xfrm>
            <a:off x="2712617" y="4431514"/>
            <a:ext cx="1247160" cy="1662880"/>
          </a:xfrm>
          <a:prstGeom prst="rect">
            <a:avLst/>
          </a:prstGeom>
          <a:ln w="25400">
            <a:miter lim="400000"/>
          </a:ln>
          <a:effectLst>
            <a:outerShdw blurRad="254000" dist="127000" dir="5400000" rotWithShape="0">
              <a:srgbClr val="000000">
                <a:alpha val="70000"/>
              </a:srgbClr>
            </a:outerShdw>
          </a:effectLst>
        </p:spPr>
      </p:pic>
      <p:pic>
        <p:nvPicPr>
          <p:cNvPr id="101" name="BrettBurton.png"/>
          <p:cNvPicPr>
            <a:picLocks noChangeAspect="1"/>
          </p:cNvPicPr>
          <p:nvPr/>
        </p:nvPicPr>
        <p:blipFill>
          <a:blip r:embed="rId4"/>
          <a:srcRect r="7458" b="27160"/>
          <a:stretch>
            <a:fillRect/>
          </a:stretch>
        </p:blipFill>
        <p:spPr>
          <a:xfrm>
            <a:off x="455190" y="2328501"/>
            <a:ext cx="1340611" cy="1701371"/>
          </a:xfrm>
          <a:prstGeom prst="rect">
            <a:avLst/>
          </a:prstGeom>
          <a:ln w="25400">
            <a:miter lim="400000"/>
          </a:ln>
          <a:effectLst>
            <a:outerShdw blurRad="254000" dist="127000" dir="5400000" rotWithShape="0">
              <a:srgbClr val="000000">
                <a:alpha val="70000"/>
              </a:srgbClr>
            </a:outerShdw>
          </a:effectLst>
        </p:spPr>
      </p:pic>
      <p:pic>
        <p:nvPicPr>
          <p:cNvPr id="102" name="wgood.jpg"/>
          <p:cNvPicPr>
            <a:picLocks noChangeAspect="1"/>
          </p:cNvPicPr>
          <p:nvPr/>
        </p:nvPicPr>
        <p:blipFill>
          <a:blip r:embed="rId5"/>
          <a:stretch>
            <a:fillRect/>
          </a:stretch>
        </p:blipFill>
        <p:spPr>
          <a:xfrm>
            <a:off x="6468200" y="2347873"/>
            <a:ext cx="1076664" cy="1794439"/>
          </a:xfrm>
          <a:prstGeom prst="rect">
            <a:avLst/>
          </a:prstGeom>
          <a:ln w="25400">
            <a:miter lim="400000"/>
          </a:ln>
          <a:effectLst>
            <a:outerShdw blurRad="254000" dist="127000" dir="5400000" rotWithShape="0">
              <a:srgbClr val="000000">
                <a:alpha val="70000"/>
              </a:srgbClr>
            </a:outerShdw>
          </a:effectLst>
        </p:spPr>
      </p:pic>
      <p:pic>
        <p:nvPicPr>
          <p:cNvPr id="103" name="jess_self_portrait.png"/>
          <p:cNvPicPr>
            <a:picLocks noChangeAspect="1"/>
          </p:cNvPicPr>
          <p:nvPr/>
        </p:nvPicPr>
        <p:blipFill>
          <a:blip r:embed="rId6"/>
          <a:stretch>
            <a:fillRect/>
          </a:stretch>
        </p:blipFill>
        <p:spPr>
          <a:xfrm>
            <a:off x="1929673" y="2328500"/>
            <a:ext cx="1198886" cy="1680736"/>
          </a:xfrm>
          <a:prstGeom prst="rect">
            <a:avLst/>
          </a:prstGeom>
          <a:ln w="25400">
            <a:miter lim="400000"/>
          </a:ln>
          <a:effectLst>
            <a:outerShdw blurRad="254000" dist="127000" dir="5400000" rotWithShape="0">
              <a:srgbClr val="000000">
                <a:alpha val="70000"/>
              </a:srgbClr>
            </a:outerShdw>
          </a:effectLst>
        </p:spPr>
      </p:pic>
      <p:pic>
        <p:nvPicPr>
          <p:cNvPr id="104" name="brianz.jpg"/>
          <p:cNvPicPr>
            <a:picLocks noChangeAspect="1"/>
          </p:cNvPicPr>
          <p:nvPr/>
        </p:nvPicPr>
        <p:blipFill>
          <a:blip r:embed="rId7"/>
          <a:stretch>
            <a:fillRect/>
          </a:stretch>
        </p:blipFill>
        <p:spPr>
          <a:xfrm>
            <a:off x="7724387" y="2347872"/>
            <a:ext cx="1076664" cy="1794440"/>
          </a:xfrm>
          <a:prstGeom prst="rect">
            <a:avLst/>
          </a:prstGeom>
          <a:ln w="25400">
            <a:miter lim="400000"/>
          </a:ln>
          <a:effectLst>
            <a:outerShdw blurRad="254000" dist="127000" dir="5400000" rotWithShape="0">
              <a:srgbClr val="000000">
                <a:alpha val="70000"/>
              </a:srgbClr>
            </a:outerShdw>
          </a:effectLst>
        </p:spPr>
      </p:pic>
      <p:pic>
        <p:nvPicPr>
          <p:cNvPr id="105" name="darrell.jpg"/>
          <p:cNvPicPr>
            <a:picLocks noChangeAspect="1"/>
          </p:cNvPicPr>
          <p:nvPr/>
        </p:nvPicPr>
        <p:blipFill>
          <a:blip r:embed="rId8"/>
          <a:stretch>
            <a:fillRect/>
          </a:stretch>
        </p:blipFill>
        <p:spPr>
          <a:xfrm>
            <a:off x="455189" y="4431516"/>
            <a:ext cx="997715" cy="1662858"/>
          </a:xfrm>
          <a:prstGeom prst="rect">
            <a:avLst/>
          </a:prstGeom>
          <a:ln w="25400">
            <a:miter lim="400000"/>
          </a:ln>
          <a:effectLst>
            <a:outerShdw blurRad="254000" dist="127000" dir="5400000" rotWithShape="0">
              <a:srgbClr val="000000">
                <a:alpha val="70000"/>
              </a:srgbClr>
            </a:outerShdw>
          </a:effectLst>
        </p:spPr>
      </p:pic>
      <p:sp>
        <p:nvSpPr>
          <p:cNvPr id="106" name="Shape 106"/>
          <p:cNvSpPr/>
          <p:nvPr/>
        </p:nvSpPr>
        <p:spPr>
          <a:xfrm>
            <a:off x="654709" y="6168249"/>
            <a:ext cx="687587"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Darrell Swenson</a:t>
            </a:r>
          </a:p>
        </p:txBody>
      </p:sp>
      <p:pic>
        <p:nvPicPr>
          <p:cNvPr id="107" name="563401_10150743177910306_1192651598_n.jpg"/>
          <p:cNvPicPr>
            <a:picLocks noChangeAspect="1"/>
          </p:cNvPicPr>
          <p:nvPr/>
        </p:nvPicPr>
        <p:blipFill>
          <a:blip r:embed="rId9"/>
          <a:srcRect l="40897" t="40231" r="39152" b="37748"/>
          <a:stretch>
            <a:fillRect/>
          </a:stretch>
        </p:blipFill>
        <p:spPr>
          <a:xfrm>
            <a:off x="1573121" y="4431515"/>
            <a:ext cx="1010964" cy="1680727"/>
          </a:xfrm>
          <a:prstGeom prst="rect">
            <a:avLst/>
          </a:prstGeom>
          <a:ln w="25400">
            <a:miter lim="400000"/>
          </a:ln>
          <a:effectLst>
            <a:outerShdw blurRad="254000" dist="127000" dir="5400000" rotWithShape="0">
              <a:srgbClr val="000000">
                <a:alpha val="70000"/>
              </a:srgbClr>
            </a:outerShdw>
          </a:effectLst>
        </p:spPr>
      </p:pic>
      <p:sp>
        <p:nvSpPr>
          <p:cNvPr id="108" name="Shape 108"/>
          <p:cNvSpPr/>
          <p:nvPr/>
        </p:nvSpPr>
        <p:spPr>
          <a:xfrm>
            <a:off x="1776942" y="6168249"/>
            <a:ext cx="807188"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Shibaji Shome</a:t>
            </a:r>
          </a:p>
        </p:txBody>
      </p:sp>
      <p:sp>
        <p:nvSpPr>
          <p:cNvPr id="109" name="Shape 109"/>
          <p:cNvSpPr/>
          <p:nvPr/>
        </p:nvSpPr>
        <p:spPr>
          <a:xfrm>
            <a:off x="3101871" y="6168249"/>
            <a:ext cx="642938"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Kedar Aras</a:t>
            </a:r>
          </a:p>
        </p:txBody>
      </p:sp>
      <p:sp>
        <p:nvSpPr>
          <p:cNvPr id="110" name="Shape 110"/>
          <p:cNvSpPr/>
          <p:nvPr/>
        </p:nvSpPr>
        <p:spPr>
          <a:xfrm>
            <a:off x="654495" y="4164372"/>
            <a:ext cx="941960" cy="2344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Brett Burton</a:t>
            </a:r>
          </a:p>
        </p:txBody>
      </p:sp>
      <p:sp>
        <p:nvSpPr>
          <p:cNvPr id="111" name="Shape 111"/>
          <p:cNvSpPr/>
          <p:nvPr/>
        </p:nvSpPr>
        <p:spPr>
          <a:xfrm>
            <a:off x="2095657" y="4164372"/>
            <a:ext cx="941960" cy="2344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Jess Tate</a:t>
            </a:r>
          </a:p>
        </p:txBody>
      </p:sp>
      <p:sp>
        <p:nvSpPr>
          <p:cNvPr id="112" name="Shape 112"/>
          <p:cNvSpPr/>
          <p:nvPr/>
        </p:nvSpPr>
        <p:spPr>
          <a:xfrm>
            <a:off x="6602903" y="4276798"/>
            <a:ext cx="941960" cy="2344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Wilson Good</a:t>
            </a:r>
          </a:p>
        </p:txBody>
      </p:sp>
      <p:sp>
        <p:nvSpPr>
          <p:cNvPr id="113" name="Shape 113"/>
          <p:cNvSpPr/>
          <p:nvPr/>
        </p:nvSpPr>
        <p:spPr>
          <a:xfrm>
            <a:off x="7859090" y="4276798"/>
            <a:ext cx="941961" cy="2344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Brian Zenger</a:t>
            </a:r>
          </a:p>
        </p:txBody>
      </p:sp>
      <p:pic>
        <p:nvPicPr>
          <p:cNvPr id="114" name="dana-color.jpg"/>
          <p:cNvPicPr>
            <a:picLocks noChangeAspect="1"/>
          </p:cNvPicPr>
          <p:nvPr/>
        </p:nvPicPr>
        <p:blipFill>
          <a:blip r:embed="rId10"/>
          <a:srcRect l="8900" r="8900"/>
          <a:stretch>
            <a:fillRect/>
          </a:stretch>
        </p:blipFill>
        <p:spPr>
          <a:xfrm>
            <a:off x="5033408" y="4616505"/>
            <a:ext cx="1076624" cy="1490007"/>
          </a:xfrm>
          <a:prstGeom prst="rect">
            <a:avLst/>
          </a:prstGeom>
          <a:ln w="12700">
            <a:miter lim="400000"/>
          </a:ln>
          <a:effectLst>
            <a:outerShdw blurRad="50800" dist="63500" dir="2700000" rotWithShape="0">
              <a:srgbClr val="000000">
                <a:alpha val="72999"/>
              </a:srgbClr>
            </a:outerShdw>
          </a:effectLst>
        </p:spPr>
      </p:pic>
      <p:pic>
        <p:nvPicPr>
          <p:cNvPr id="115" name="Jaume_Grand-Canyon.png"/>
          <p:cNvPicPr>
            <a:picLocks noChangeAspect="1"/>
          </p:cNvPicPr>
          <p:nvPr/>
        </p:nvPicPr>
        <p:blipFill>
          <a:blip r:embed="rId11"/>
          <a:srcRect l="16790"/>
          <a:stretch>
            <a:fillRect/>
          </a:stretch>
        </p:blipFill>
        <p:spPr>
          <a:xfrm>
            <a:off x="6285631" y="4616505"/>
            <a:ext cx="1239896" cy="1490086"/>
          </a:xfrm>
          <a:prstGeom prst="rect">
            <a:avLst/>
          </a:prstGeom>
          <a:ln w="25400">
            <a:miter lim="400000"/>
          </a:ln>
          <a:effectLst>
            <a:outerShdw blurRad="254000" dist="127000" dir="5400000" rotWithShape="0">
              <a:srgbClr val="000000">
                <a:alpha val="70000"/>
              </a:srgbClr>
            </a:outerShdw>
          </a:effectLst>
        </p:spPr>
      </p:pic>
      <p:pic>
        <p:nvPicPr>
          <p:cNvPr id="116" name="burakheadshot.jpg"/>
          <p:cNvPicPr>
            <a:picLocks noChangeAspect="1"/>
          </p:cNvPicPr>
          <p:nvPr/>
        </p:nvPicPr>
        <p:blipFill>
          <a:blip r:embed="rId12"/>
          <a:stretch>
            <a:fillRect/>
          </a:stretch>
        </p:blipFill>
        <p:spPr>
          <a:xfrm>
            <a:off x="7623225" y="4616504"/>
            <a:ext cx="1177826" cy="1472283"/>
          </a:xfrm>
          <a:prstGeom prst="rect">
            <a:avLst/>
          </a:prstGeom>
          <a:ln w="25400">
            <a:miter lim="400000"/>
          </a:ln>
          <a:effectLst>
            <a:outerShdw blurRad="254000" dist="127000" dir="5400000" rotWithShape="0">
              <a:srgbClr val="000000">
                <a:alpha val="70000"/>
              </a:srgbClr>
            </a:outerShdw>
          </a:effectLst>
        </p:spPr>
      </p:pic>
      <p:sp>
        <p:nvSpPr>
          <p:cNvPr id="117" name="Shape 117"/>
          <p:cNvSpPr/>
          <p:nvPr/>
        </p:nvSpPr>
        <p:spPr>
          <a:xfrm>
            <a:off x="5250232" y="6213095"/>
            <a:ext cx="642938"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Dana Brooks</a:t>
            </a:r>
          </a:p>
        </p:txBody>
      </p:sp>
      <p:sp>
        <p:nvSpPr>
          <p:cNvPr id="118" name="Shape 118"/>
          <p:cNvSpPr/>
          <p:nvPr/>
        </p:nvSpPr>
        <p:spPr>
          <a:xfrm>
            <a:off x="6501740" y="6213095"/>
            <a:ext cx="807258"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Jaume Coll-Font</a:t>
            </a:r>
          </a:p>
        </p:txBody>
      </p:sp>
      <p:sp>
        <p:nvSpPr>
          <p:cNvPr id="119" name="Shape 119"/>
          <p:cNvSpPr/>
          <p:nvPr/>
        </p:nvSpPr>
        <p:spPr>
          <a:xfrm>
            <a:off x="7886099" y="6182119"/>
            <a:ext cx="642938" cy="39684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546100">
              <a:defRPr sz="1500">
                <a:latin typeface="Helvetica"/>
                <a:ea typeface="Helvetica"/>
                <a:cs typeface="Helvetica"/>
                <a:sym typeface="Helvetica"/>
              </a:defRPr>
            </a:lvl1pPr>
          </a:lstStyle>
          <a:p>
            <a:pPr eaLnBrk="1" fontAlgn="auto">
              <a:spcBef>
                <a:spcPts val="0"/>
              </a:spcBef>
              <a:spcAft>
                <a:spcPts val="0"/>
              </a:spcAft>
            </a:pPr>
            <a:r>
              <a:rPr sz="1055" kern="0">
                <a:solidFill>
                  <a:srgbClr val="000000"/>
                </a:solidFill>
              </a:rPr>
              <a:t>Dr. Burak Erem</a:t>
            </a:r>
          </a:p>
        </p:txBody>
      </p:sp>
    </p:spTree>
    <p:extLst>
      <p:ext uri="{BB962C8B-B14F-4D97-AF65-F5344CB8AC3E}">
        <p14:creationId xmlns:p14="http://schemas.microsoft.com/office/powerpoint/2010/main" val="173534138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normAutofit fontScale="90000"/>
          </a:bodyPr>
          <a:lstStyle/>
          <a:p>
            <a:r>
              <a:t>The Dogma</a:t>
            </a:r>
          </a:p>
        </p:txBody>
      </p:sp>
      <p:sp>
        <p:nvSpPr>
          <p:cNvPr id="124" name="Shape 124"/>
          <p:cNvSpPr/>
          <p:nvPr/>
        </p:nvSpPr>
        <p:spPr>
          <a:xfrm>
            <a:off x="4047150" y="6362162"/>
            <a:ext cx="5004576"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solidFill>
                  <a:schemeClr val="accent1"/>
                </a:solidFill>
              </a:defRPr>
            </a:lvl1pPr>
          </a:lstStyle>
          <a:p>
            <a:pPr algn="ctr" defTabSz="410751" eaLnBrk="1" fontAlgn="auto">
              <a:spcBef>
                <a:spcPts val="0"/>
              </a:spcBef>
              <a:spcAft>
                <a:spcPts val="0"/>
              </a:spcAft>
            </a:pPr>
            <a:r>
              <a:rPr sz="2250" kern="0">
                <a:solidFill>
                  <a:srgbClr val="0365C0"/>
                </a:solidFill>
                <a:latin typeface="Gill Sans"/>
                <a:ea typeface="Gill Sans"/>
                <a:sym typeface="Gill Sans"/>
              </a:rPr>
              <a:t>Reimer, Jennings, et al., Circ. 56:786, 1977</a:t>
            </a:r>
          </a:p>
        </p:txBody>
      </p:sp>
      <p:pic>
        <p:nvPicPr>
          <p:cNvPr id="125" name="pasted-image.pdf"/>
          <p:cNvPicPr>
            <a:picLocks noChangeAspect="1"/>
          </p:cNvPicPr>
          <p:nvPr/>
        </p:nvPicPr>
        <p:blipFill>
          <a:blip r:embed="rId2"/>
          <a:stretch>
            <a:fillRect/>
          </a:stretch>
        </p:blipFill>
        <p:spPr>
          <a:xfrm>
            <a:off x="1433741" y="1379163"/>
            <a:ext cx="6564066" cy="2613471"/>
          </a:xfrm>
          <a:prstGeom prst="rect">
            <a:avLst/>
          </a:prstGeom>
          <a:ln w="12700">
            <a:miter lim="400000"/>
          </a:ln>
        </p:spPr>
      </p:pic>
      <p:sp>
        <p:nvSpPr>
          <p:cNvPr id="126" name="Shape 126"/>
          <p:cNvSpPr/>
          <p:nvPr/>
        </p:nvSpPr>
        <p:spPr>
          <a:xfrm>
            <a:off x="1743958" y="4169583"/>
            <a:ext cx="5943631" cy="892969"/>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4000">
                <a:solidFill>
                  <a:srgbClr val="FFFFFF"/>
                </a:solidFill>
                <a:effectLst>
                  <a:outerShdw blurRad="38100" dist="12700" dir="5400000" rotWithShape="0">
                    <a:srgbClr val="000000">
                      <a:alpha val="50000"/>
                    </a:srgbClr>
                  </a:outerShdw>
                </a:effectLst>
              </a:defRPr>
            </a:lvl1pPr>
          </a:lstStyle>
          <a:p>
            <a:pPr algn="ctr" defTabSz="410751" eaLnBrk="1" fontAlgn="auto">
              <a:spcBef>
                <a:spcPts val="0"/>
              </a:spcBef>
              <a:spcAft>
                <a:spcPts val="0"/>
              </a:spcAft>
            </a:pPr>
            <a:r>
              <a:rPr sz="2812" kern="0">
                <a:latin typeface="Gill Sans"/>
                <a:ea typeface="Gill Sans"/>
                <a:sym typeface="Gill Sans"/>
              </a:rPr>
              <a:t>Ischemia attaches to the inside of the heart chambers and grows outwards</a:t>
            </a:r>
          </a:p>
        </p:txBody>
      </p:sp>
      <p:sp>
        <p:nvSpPr>
          <p:cNvPr id="127" name="Shape 127"/>
          <p:cNvSpPr/>
          <p:nvPr/>
        </p:nvSpPr>
        <p:spPr>
          <a:xfrm>
            <a:off x="1743958" y="5167555"/>
            <a:ext cx="5943631" cy="892969"/>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35719" tIns="35719" rIns="35719" bIns="35719" anchor="ctr"/>
          <a:lstStyle>
            <a:lvl1pPr>
              <a:defRPr sz="4000">
                <a:solidFill>
                  <a:srgbClr val="FFFFFF"/>
                </a:solidFill>
                <a:effectLst>
                  <a:outerShdw blurRad="38100" dist="12700" dir="5400000" rotWithShape="0">
                    <a:srgbClr val="000000">
                      <a:alpha val="50000"/>
                    </a:srgbClr>
                  </a:outerShdw>
                </a:effectLst>
              </a:defRPr>
            </a:lvl1pPr>
          </a:lstStyle>
          <a:p>
            <a:pPr algn="ctr" defTabSz="410751" eaLnBrk="1" fontAlgn="auto">
              <a:spcBef>
                <a:spcPts val="0"/>
              </a:spcBef>
              <a:spcAft>
                <a:spcPts val="0"/>
              </a:spcAft>
            </a:pPr>
            <a:r>
              <a:rPr sz="2812" kern="0">
                <a:latin typeface="Gill Sans"/>
                <a:ea typeface="Gill Sans"/>
                <a:sym typeface="Gill Sans"/>
              </a:rPr>
              <a:t>This is the basis for all clinical detection of ischemia (think stress testing, ER)</a:t>
            </a:r>
          </a:p>
        </p:txBody>
      </p:sp>
    </p:spTree>
    <p:extLst>
      <p:ext uri="{BB962C8B-B14F-4D97-AF65-F5344CB8AC3E}">
        <p14:creationId xmlns:p14="http://schemas.microsoft.com/office/powerpoint/2010/main" val="979679216"/>
      </p:ext>
    </p:extLst>
  </p:cSld>
  <p:clrMapOvr>
    <a:masterClrMapping/>
  </p:clrMapOvr>
  <mc:AlternateContent xmlns:mc="http://schemas.openxmlformats.org/markup-compatibility/2006">
    <mc:Choice xmlns:p14="http://schemas.microsoft.com/office/powerpoint/2010/main" Requires="p14">
      <p:transition spd="med" p14:dur="699">
        <p:dissolve/>
      </p:transition>
    </mc:Choice>
    <mc:Fallback>
      <p:transition spd="med">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7"/>
                                        </p:tgtEl>
                                        <p:attrNameLst>
                                          <p:attrName>style.visibility</p:attrName>
                                        </p:attrNameLst>
                                      </p:cBhvr>
                                      <p:to>
                                        <p:strVal val="visible"/>
                                      </p:to>
                                    </p:set>
                                    <p:animEffect transition="in" filter="dissolve">
                                      <p:cBhvr>
                                        <p:cTn id="7"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noAutofit/>
          </a:bodyPr>
          <a:lstStyle>
            <a:lvl1pPr defTabSz="496570">
              <a:defRPr sz="7140"/>
            </a:lvl1pPr>
          </a:lstStyle>
          <a:p>
            <a:r>
              <a:rPr sz="4800"/>
              <a:t>Acute Ischemia is More Complex</a:t>
            </a:r>
          </a:p>
        </p:txBody>
      </p:sp>
      <p:grpSp>
        <p:nvGrpSpPr>
          <p:cNvPr id="134" name="Group 134"/>
          <p:cNvGrpSpPr/>
          <p:nvPr/>
        </p:nvGrpSpPr>
        <p:grpSpPr>
          <a:xfrm>
            <a:off x="1053366" y="906516"/>
            <a:ext cx="6607969" cy="5348330"/>
            <a:chOff x="2260600" y="-1939"/>
            <a:chExt cx="9398000" cy="7606512"/>
          </a:xfrm>
        </p:grpSpPr>
        <p:pic>
          <p:nvPicPr>
            <p:cNvPr id="130" name="droppedImage.tiff"/>
            <p:cNvPicPr>
              <a:picLocks noChangeAspect="1"/>
            </p:cNvPicPr>
            <p:nvPr/>
          </p:nvPicPr>
          <p:blipFill>
            <a:blip r:embed="rId2"/>
            <a:stretch>
              <a:fillRect/>
            </a:stretch>
          </p:blipFill>
          <p:spPr>
            <a:xfrm>
              <a:off x="5702300" y="7092950"/>
              <a:ext cx="5956300" cy="511623"/>
            </a:xfrm>
            <a:prstGeom prst="rect">
              <a:avLst/>
            </a:prstGeom>
            <a:ln w="12700" cap="flat">
              <a:noFill/>
              <a:miter lim="400000"/>
            </a:ln>
            <a:effectLst/>
          </p:spPr>
        </p:pic>
        <p:grpSp>
          <p:nvGrpSpPr>
            <p:cNvPr id="133" name="Group 133"/>
            <p:cNvGrpSpPr/>
            <p:nvPr/>
          </p:nvGrpSpPr>
          <p:grpSpPr>
            <a:xfrm>
              <a:off x="2260600" y="-1939"/>
              <a:ext cx="2018249" cy="2446689"/>
              <a:chOff x="0" y="-1939"/>
              <a:chExt cx="2018248" cy="2446689"/>
            </a:xfrm>
          </p:grpSpPr>
          <p:sp>
            <p:nvSpPr>
              <p:cNvPr id="131" name="Shape 131"/>
              <p:cNvSpPr/>
              <p:nvPr/>
            </p:nvSpPr>
            <p:spPr>
              <a:xfrm>
                <a:off x="406400" y="-1939"/>
                <a:ext cx="1282700"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1143000">
                  <a:defRPr sz="2000" b="1">
                    <a:latin typeface="Helvetica"/>
                    <a:ea typeface="Helvetica"/>
                    <a:cs typeface="Helvetica"/>
                    <a:sym typeface="Helvetica"/>
                  </a:defRPr>
                </a:lvl1pPr>
              </a:lstStyle>
              <a:p>
                <a:pPr eaLnBrk="1" fontAlgn="auto">
                  <a:spcBef>
                    <a:spcPts val="0"/>
                  </a:spcBef>
                  <a:spcAft>
                    <a:spcPts val="0"/>
                  </a:spcAft>
                </a:pPr>
                <a:r>
                  <a:rPr sz="1406" kern="0">
                    <a:solidFill>
                      <a:srgbClr val="000000"/>
                    </a:solidFill>
                  </a:rPr>
                  <a:t>Control</a:t>
                </a:r>
              </a:p>
            </p:txBody>
          </p:sp>
          <p:pic>
            <p:nvPicPr>
              <p:cNvPr id="132" name="droppedImage.tiff"/>
              <p:cNvPicPr>
                <a:picLocks noChangeAspect="1"/>
              </p:cNvPicPr>
              <p:nvPr/>
            </p:nvPicPr>
            <p:blipFill>
              <a:blip r:embed="rId3"/>
              <a:stretch>
                <a:fillRect/>
              </a:stretch>
            </p:blipFill>
            <p:spPr>
              <a:xfrm>
                <a:off x="0" y="501650"/>
                <a:ext cx="2018248" cy="1943100"/>
              </a:xfrm>
              <a:prstGeom prst="rect">
                <a:avLst/>
              </a:prstGeom>
              <a:ln w="12700" cap="flat">
                <a:noFill/>
                <a:miter lim="400000"/>
              </a:ln>
              <a:effectLst/>
            </p:spPr>
          </p:pic>
        </p:grpSp>
      </p:grpSp>
      <p:grpSp>
        <p:nvGrpSpPr>
          <p:cNvPr id="148" name="Group 148"/>
          <p:cNvGrpSpPr/>
          <p:nvPr/>
        </p:nvGrpSpPr>
        <p:grpSpPr>
          <a:xfrm>
            <a:off x="945546" y="2135686"/>
            <a:ext cx="7961830" cy="2053854"/>
            <a:chOff x="2208856" y="1152756"/>
            <a:chExt cx="11323489" cy="2921035"/>
          </a:xfrm>
        </p:grpSpPr>
        <p:sp>
          <p:nvSpPr>
            <p:cNvPr id="135" name="Shape 135"/>
            <p:cNvSpPr/>
            <p:nvPr/>
          </p:nvSpPr>
          <p:spPr>
            <a:xfrm flipH="1" flipV="1">
              <a:off x="2228434" y="1152756"/>
              <a:ext cx="2" cy="1523526"/>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6" name="Shape 136"/>
            <p:cNvSpPr/>
            <p:nvPr/>
          </p:nvSpPr>
          <p:spPr>
            <a:xfrm flipH="1">
              <a:off x="2208856" y="2661536"/>
              <a:ext cx="235574" cy="2556"/>
            </a:xfrm>
            <a:prstGeom prst="line">
              <a:avLst/>
            </a:prstGeom>
            <a:noFill/>
            <a:ln w="25400" cap="flat">
              <a:solidFill>
                <a:srgbClr val="000000"/>
              </a:solidFill>
              <a:prstDash val="solid"/>
              <a:miter lim="400000"/>
              <a:headEnd type="stealth" w="med" len="med"/>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7" name="Shape 137"/>
            <p:cNvSpPr/>
            <p:nvPr/>
          </p:nvSpPr>
          <p:spPr>
            <a:xfrm flipV="1">
              <a:off x="2247899" y="1152792"/>
              <a:ext cx="2306529" cy="1"/>
            </a:xfrm>
            <a:prstGeom prst="line">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8" name="Shape 138"/>
            <p:cNvSpPr/>
            <p:nvPr/>
          </p:nvSpPr>
          <p:spPr>
            <a:xfrm flipV="1">
              <a:off x="4686299" y="1152791"/>
              <a:ext cx="2127747" cy="2"/>
            </a:xfrm>
            <a:prstGeom prst="line">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39" name="Shape 139"/>
            <p:cNvSpPr/>
            <p:nvPr/>
          </p:nvSpPr>
          <p:spPr>
            <a:xfrm>
              <a:off x="6896100" y="1152791"/>
              <a:ext cx="2127747" cy="2"/>
            </a:xfrm>
            <a:prstGeom prst="line">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40" name="Shape 140"/>
            <p:cNvSpPr/>
            <p:nvPr/>
          </p:nvSpPr>
          <p:spPr>
            <a:xfrm>
              <a:off x="9143998" y="1152792"/>
              <a:ext cx="2127747" cy="2"/>
            </a:xfrm>
            <a:prstGeom prst="line">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141" name="Shape 141"/>
            <p:cNvSpPr/>
            <p:nvPr/>
          </p:nvSpPr>
          <p:spPr>
            <a:xfrm>
              <a:off x="11404599" y="1152792"/>
              <a:ext cx="2127748" cy="2"/>
            </a:xfrm>
            <a:prstGeom prst="line">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defTabSz="321457" eaLnBrk="1" fontAlgn="auto">
                <a:spcBef>
                  <a:spcPts val="0"/>
                </a:spcBef>
                <a:spcAft>
                  <a:spcPts val="0"/>
                </a:spcAft>
                <a:defRPr sz="1200">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nvGrpSpPr>
            <p:cNvPr id="147" name="Group 147"/>
            <p:cNvGrpSpPr/>
            <p:nvPr/>
          </p:nvGrpSpPr>
          <p:grpSpPr>
            <a:xfrm>
              <a:off x="2286000" y="2117992"/>
              <a:ext cx="11220891" cy="1955801"/>
              <a:chOff x="2286000" y="0"/>
              <a:chExt cx="11220890" cy="1955800"/>
            </a:xfrm>
          </p:grpSpPr>
          <p:pic>
            <p:nvPicPr>
              <p:cNvPr id="142" name="droppedImage.tiff"/>
              <p:cNvPicPr>
                <a:picLocks noChangeAspect="1"/>
              </p:cNvPicPr>
              <p:nvPr/>
            </p:nvPicPr>
            <p:blipFill>
              <a:blip r:embed="rId4"/>
              <a:stretch>
                <a:fillRect/>
              </a:stretch>
            </p:blipFill>
            <p:spPr>
              <a:xfrm>
                <a:off x="2286000" y="0"/>
                <a:ext cx="2178491" cy="1955800"/>
              </a:xfrm>
              <a:prstGeom prst="rect">
                <a:avLst/>
              </a:prstGeom>
              <a:ln w="12700" cap="flat">
                <a:noFill/>
                <a:miter lim="400000"/>
              </a:ln>
              <a:effectLst/>
            </p:spPr>
          </p:pic>
          <p:pic>
            <p:nvPicPr>
              <p:cNvPr id="143" name="droppedImage.tiff"/>
              <p:cNvPicPr>
                <a:picLocks noChangeAspect="1"/>
              </p:cNvPicPr>
              <p:nvPr/>
            </p:nvPicPr>
            <p:blipFill>
              <a:blip r:embed="rId5"/>
              <a:stretch>
                <a:fillRect/>
              </a:stretch>
            </p:blipFill>
            <p:spPr>
              <a:xfrm>
                <a:off x="4546600" y="0"/>
                <a:ext cx="2178491" cy="1955800"/>
              </a:xfrm>
              <a:prstGeom prst="rect">
                <a:avLst/>
              </a:prstGeom>
              <a:ln w="12700" cap="flat">
                <a:noFill/>
                <a:miter lim="400000"/>
              </a:ln>
              <a:effectLst/>
            </p:spPr>
          </p:pic>
          <p:pic>
            <p:nvPicPr>
              <p:cNvPr id="144" name="droppedImage.tiff"/>
              <p:cNvPicPr>
                <a:picLocks noChangeAspect="1"/>
              </p:cNvPicPr>
              <p:nvPr/>
            </p:nvPicPr>
            <p:blipFill>
              <a:blip r:embed="rId6"/>
              <a:stretch>
                <a:fillRect/>
              </a:stretch>
            </p:blipFill>
            <p:spPr>
              <a:xfrm>
                <a:off x="6807200" y="0"/>
                <a:ext cx="2178491" cy="1955800"/>
              </a:xfrm>
              <a:prstGeom prst="rect">
                <a:avLst/>
              </a:prstGeom>
              <a:ln w="12700" cap="flat">
                <a:noFill/>
                <a:miter lim="400000"/>
              </a:ln>
              <a:effectLst/>
            </p:spPr>
          </p:pic>
          <p:pic>
            <p:nvPicPr>
              <p:cNvPr id="145" name="droppedImage.tiff"/>
              <p:cNvPicPr>
                <a:picLocks noChangeAspect="1"/>
              </p:cNvPicPr>
              <p:nvPr/>
            </p:nvPicPr>
            <p:blipFill>
              <a:blip r:embed="rId7"/>
              <a:stretch>
                <a:fillRect/>
              </a:stretch>
            </p:blipFill>
            <p:spPr>
              <a:xfrm>
                <a:off x="9067800" y="0"/>
                <a:ext cx="2178491" cy="1955800"/>
              </a:xfrm>
              <a:prstGeom prst="rect">
                <a:avLst/>
              </a:prstGeom>
              <a:ln w="12700" cap="flat">
                <a:noFill/>
                <a:miter lim="400000"/>
              </a:ln>
              <a:effectLst/>
            </p:spPr>
          </p:pic>
          <p:pic>
            <p:nvPicPr>
              <p:cNvPr id="146" name="droppedImage.tiff"/>
              <p:cNvPicPr>
                <a:picLocks noChangeAspect="1"/>
              </p:cNvPicPr>
              <p:nvPr/>
            </p:nvPicPr>
            <p:blipFill>
              <a:blip r:embed="rId8"/>
              <a:stretch>
                <a:fillRect/>
              </a:stretch>
            </p:blipFill>
            <p:spPr>
              <a:xfrm>
                <a:off x="11328400" y="0"/>
                <a:ext cx="2178491" cy="1955800"/>
              </a:xfrm>
              <a:prstGeom prst="rect">
                <a:avLst/>
              </a:prstGeom>
              <a:ln w="12700" cap="flat">
                <a:noFill/>
                <a:miter lim="400000"/>
              </a:ln>
              <a:effectLst/>
            </p:spPr>
          </p:pic>
        </p:grpSp>
      </p:grpSp>
      <p:grpSp>
        <p:nvGrpSpPr>
          <p:cNvPr id="154" name="Group 154"/>
          <p:cNvGrpSpPr/>
          <p:nvPr/>
        </p:nvGrpSpPr>
        <p:grpSpPr>
          <a:xfrm>
            <a:off x="1133733" y="4394923"/>
            <a:ext cx="7619529" cy="1562696"/>
            <a:chOff x="2438400" y="0"/>
            <a:chExt cx="10836663" cy="2222500"/>
          </a:xfrm>
        </p:grpSpPr>
        <p:pic>
          <p:nvPicPr>
            <p:cNvPr id="149" name="droppedImage.tiff"/>
            <p:cNvPicPr>
              <a:picLocks noChangeAspect="1"/>
            </p:cNvPicPr>
            <p:nvPr/>
          </p:nvPicPr>
          <p:blipFill>
            <a:blip r:embed="rId9"/>
            <a:stretch>
              <a:fillRect/>
            </a:stretch>
          </p:blipFill>
          <p:spPr>
            <a:xfrm>
              <a:off x="2438400" y="0"/>
              <a:ext cx="1785141" cy="2222500"/>
            </a:xfrm>
            <a:prstGeom prst="rect">
              <a:avLst/>
            </a:prstGeom>
            <a:ln w="12700" cap="flat">
              <a:noFill/>
              <a:miter lim="400000"/>
            </a:ln>
            <a:effectLst/>
          </p:spPr>
        </p:pic>
        <p:pic>
          <p:nvPicPr>
            <p:cNvPr id="150" name="droppedImage.tiff"/>
            <p:cNvPicPr>
              <a:picLocks noChangeAspect="1"/>
            </p:cNvPicPr>
            <p:nvPr/>
          </p:nvPicPr>
          <p:blipFill>
            <a:blip r:embed="rId10"/>
            <a:stretch>
              <a:fillRect/>
            </a:stretch>
          </p:blipFill>
          <p:spPr>
            <a:xfrm>
              <a:off x="4711700" y="0"/>
              <a:ext cx="1781564" cy="2222500"/>
            </a:xfrm>
            <a:prstGeom prst="rect">
              <a:avLst/>
            </a:prstGeom>
            <a:ln w="12700" cap="flat">
              <a:noFill/>
              <a:miter lim="400000"/>
            </a:ln>
            <a:effectLst/>
          </p:spPr>
        </p:pic>
        <p:pic>
          <p:nvPicPr>
            <p:cNvPr id="151" name="droppedImage.tiff"/>
            <p:cNvPicPr>
              <a:picLocks noChangeAspect="1"/>
            </p:cNvPicPr>
            <p:nvPr/>
          </p:nvPicPr>
          <p:blipFill>
            <a:blip r:embed="rId11"/>
            <a:stretch>
              <a:fillRect/>
            </a:stretch>
          </p:blipFill>
          <p:spPr>
            <a:xfrm>
              <a:off x="6972300" y="0"/>
              <a:ext cx="1781564" cy="2222500"/>
            </a:xfrm>
            <a:prstGeom prst="rect">
              <a:avLst/>
            </a:prstGeom>
            <a:ln w="12700" cap="flat">
              <a:noFill/>
              <a:miter lim="400000"/>
            </a:ln>
            <a:effectLst/>
          </p:spPr>
        </p:pic>
        <p:pic>
          <p:nvPicPr>
            <p:cNvPr id="152" name="droppedImage.tiff"/>
            <p:cNvPicPr>
              <a:picLocks noChangeAspect="1"/>
            </p:cNvPicPr>
            <p:nvPr/>
          </p:nvPicPr>
          <p:blipFill>
            <a:blip r:embed="rId12"/>
            <a:stretch>
              <a:fillRect/>
            </a:stretch>
          </p:blipFill>
          <p:spPr>
            <a:xfrm>
              <a:off x="9232900" y="0"/>
              <a:ext cx="1781564" cy="2222500"/>
            </a:xfrm>
            <a:prstGeom prst="rect">
              <a:avLst/>
            </a:prstGeom>
            <a:ln w="12700" cap="flat">
              <a:noFill/>
              <a:miter lim="400000"/>
            </a:ln>
            <a:effectLst/>
          </p:spPr>
        </p:pic>
        <p:pic>
          <p:nvPicPr>
            <p:cNvPr id="153" name="droppedImage.tiff"/>
            <p:cNvPicPr>
              <a:picLocks noChangeAspect="1"/>
            </p:cNvPicPr>
            <p:nvPr/>
          </p:nvPicPr>
          <p:blipFill>
            <a:blip r:embed="rId13"/>
            <a:stretch>
              <a:fillRect/>
            </a:stretch>
          </p:blipFill>
          <p:spPr>
            <a:xfrm>
              <a:off x="11493500" y="0"/>
              <a:ext cx="1781564" cy="2222500"/>
            </a:xfrm>
            <a:prstGeom prst="rect">
              <a:avLst/>
            </a:prstGeom>
            <a:ln w="12700" cap="flat">
              <a:noFill/>
              <a:miter lim="400000"/>
            </a:ln>
            <a:effectLst/>
          </p:spPr>
        </p:pic>
      </p:grpSp>
      <p:grpSp>
        <p:nvGrpSpPr>
          <p:cNvPr id="157" name="Group 157"/>
          <p:cNvGrpSpPr/>
          <p:nvPr/>
        </p:nvGrpSpPr>
        <p:grpSpPr>
          <a:xfrm>
            <a:off x="2642850" y="906516"/>
            <a:ext cx="1419082" cy="1720329"/>
            <a:chOff x="0" y="-1939"/>
            <a:chExt cx="2018248" cy="2446689"/>
          </a:xfrm>
        </p:grpSpPr>
        <p:sp>
          <p:nvSpPr>
            <p:cNvPr id="155" name="Shape 155"/>
            <p:cNvSpPr/>
            <p:nvPr/>
          </p:nvSpPr>
          <p:spPr>
            <a:xfrm>
              <a:off x="863600" y="-1939"/>
              <a:ext cx="292100"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1143000">
                <a:defRPr sz="2000" b="1">
                  <a:latin typeface="Helvetica"/>
                  <a:ea typeface="Helvetica"/>
                  <a:cs typeface="Helvetica"/>
                  <a:sym typeface="Helvetica"/>
                </a:defRPr>
              </a:lvl1pPr>
            </a:lstStyle>
            <a:p>
              <a:pPr eaLnBrk="1" fontAlgn="auto">
                <a:spcBef>
                  <a:spcPts val="0"/>
                </a:spcBef>
                <a:spcAft>
                  <a:spcPts val="0"/>
                </a:spcAft>
              </a:pPr>
              <a:r>
                <a:rPr sz="1406" kern="0">
                  <a:solidFill>
                    <a:srgbClr val="000000"/>
                  </a:solidFill>
                </a:rPr>
                <a:t>A</a:t>
              </a:r>
            </a:p>
          </p:txBody>
        </p:sp>
        <p:pic>
          <p:nvPicPr>
            <p:cNvPr id="156" name="droppedImage.tiff"/>
            <p:cNvPicPr>
              <a:picLocks noChangeAspect="1"/>
            </p:cNvPicPr>
            <p:nvPr/>
          </p:nvPicPr>
          <p:blipFill>
            <a:blip r:embed="rId14"/>
            <a:stretch>
              <a:fillRect/>
            </a:stretch>
          </p:blipFill>
          <p:spPr>
            <a:xfrm>
              <a:off x="0" y="501650"/>
              <a:ext cx="2018248" cy="1943100"/>
            </a:xfrm>
            <a:prstGeom prst="rect">
              <a:avLst/>
            </a:prstGeom>
            <a:ln w="12700" cap="flat">
              <a:noFill/>
              <a:miter lim="400000"/>
            </a:ln>
            <a:effectLst/>
          </p:spPr>
        </p:pic>
      </p:grpSp>
      <p:grpSp>
        <p:nvGrpSpPr>
          <p:cNvPr id="160" name="Group 160"/>
          <p:cNvGrpSpPr/>
          <p:nvPr/>
        </p:nvGrpSpPr>
        <p:grpSpPr>
          <a:xfrm>
            <a:off x="4232334" y="906516"/>
            <a:ext cx="1419082" cy="1782837"/>
            <a:chOff x="0" y="-1939"/>
            <a:chExt cx="2018248" cy="2535589"/>
          </a:xfrm>
        </p:grpSpPr>
        <p:sp>
          <p:nvSpPr>
            <p:cNvPr id="158" name="Shape 158"/>
            <p:cNvSpPr/>
            <p:nvPr/>
          </p:nvSpPr>
          <p:spPr>
            <a:xfrm>
              <a:off x="863600" y="-1939"/>
              <a:ext cx="292100"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1143000">
                <a:defRPr sz="2000" b="1">
                  <a:latin typeface="Helvetica"/>
                  <a:ea typeface="Helvetica"/>
                  <a:cs typeface="Helvetica"/>
                  <a:sym typeface="Helvetica"/>
                </a:defRPr>
              </a:lvl1pPr>
            </a:lstStyle>
            <a:p>
              <a:pPr eaLnBrk="1" fontAlgn="auto">
                <a:spcBef>
                  <a:spcPts val="0"/>
                </a:spcBef>
                <a:spcAft>
                  <a:spcPts val="0"/>
                </a:spcAft>
              </a:pPr>
              <a:r>
                <a:rPr sz="1406" kern="0">
                  <a:solidFill>
                    <a:srgbClr val="000000"/>
                  </a:solidFill>
                </a:rPr>
                <a:t>B</a:t>
              </a:r>
            </a:p>
          </p:txBody>
        </p:sp>
        <p:pic>
          <p:nvPicPr>
            <p:cNvPr id="159" name="droppedImage.tiff"/>
            <p:cNvPicPr>
              <a:picLocks noChangeAspect="1"/>
            </p:cNvPicPr>
            <p:nvPr/>
          </p:nvPicPr>
          <p:blipFill>
            <a:blip r:embed="rId15"/>
            <a:stretch>
              <a:fillRect/>
            </a:stretch>
          </p:blipFill>
          <p:spPr>
            <a:xfrm>
              <a:off x="0" y="590550"/>
              <a:ext cx="2018248" cy="1943100"/>
            </a:xfrm>
            <a:prstGeom prst="rect">
              <a:avLst/>
            </a:prstGeom>
            <a:ln w="12700" cap="flat">
              <a:noFill/>
              <a:miter lim="400000"/>
            </a:ln>
            <a:effectLst/>
          </p:spPr>
        </p:pic>
      </p:grpSp>
      <p:grpSp>
        <p:nvGrpSpPr>
          <p:cNvPr id="163" name="Group 163"/>
          <p:cNvGrpSpPr/>
          <p:nvPr/>
        </p:nvGrpSpPr>
        <p:grpSpPr>
          <a:xfrm>
            <a:off x="5821819" y="910981"/>
            <a:ext cx="1419082" cy="1724794"/>
            <a:chOff x="0" y="-1939"/>
            <a:chExt cx="2018248" cy="2453039"/>
          </a:xfrm>
        </p:grpSpPr>
        <p:pic>
          <p:nvPicPr>
            <p:cNvPr id="161" name="droppedImage.tiff"/>
            <p:cNvPicPr>
              <a:picLocks noChangeAspect="1"/>
            </p:cNvPicPr>
            <p:nvPr/>
          </p:nvPicPr>
          <p:blipFill>
            <a:blip r:embed="rId16"/>
            <a:stretch>
              <a:fillRect/>
            </a:stretch>
          </p:blipFill>
          <p:spPr>
            <a:xfrm>
              <a:off x="0" y="508000"/>
              <a:ext cx="2018248" cy="1943100"/>
            </a:xfrm>
            <a:prstGeom prst="rect">
              <a:avLst/>
            </a:prstGeom>
            <a:ln w="12700" cap="flat">
              <a:noFill/>
              <a:miter lim="400000"/>
            </a:ln>
            <a:effectLst/>
          </p:spPr>
        </p:pic>
        <p:sp>
          <p:nvSpPr>
            <p:cNvPr id="162" name="Shape 162"/>
            <p:cNvSpPr/>
            <p:nvPr/>
          </p:nvSpPr>
          <p:spPr>
            <a:xfrm>
              <a:off x="863600" y="-1939"/>
              <a:ext cx="292100"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1143000">
                <a:defRPr sz="2000" b="1">
                  <a:latin typeface="Helvetica"/>
                  <a:ea typeface="Helvetica"/>
                  <a:cs typeface="Helvetica"/>
                  <a:sym typeface="Helvetica"/>
                </a:defRPr>
              </a:lvl1pPr>
            </a:lstStyle>
            <a:p>
              <a:pPr eaLnBrk="1" fontAlgn="auto">
                <a:spcBef>
                  <a:spcPts val="0"/>
                </a:spcBef>
                <a:spcAft>
                  <a:spcPts val="0"/>
                </a:spcAft>
              </a:pPr>
              <a:r>
                <a:rPr sz="1406" kern="0">
                  <a:solidFill>
                    <a:srgbClr val="000000"/>
                  </a:solidFill>
                </a:rPr>
                <a:t>C</a:t>
              </a:r>
            </a:p>
          </p:txBody>
        </p:sp>
      </p:grpSp>
      <p:grpSp>
        <p:nvGrpSpPr>
          <p:cNvPr id="166" name="Group 166"/>
          <p:cNvGrpSpPr/>
          <p:nvPr/>
        </p:nvGrpSpPr>
        <p:grpSpPr>
          <a:xfrm>
            <a:off x="7411303" y="906516"/>
            <a:ext cx="1419082" cy="1720329"/>
            <a:chOff x="0" y="-1939"/>
            <a:chExt cx="2018248" cy="2446689"/>
          </a:xfrm>
        </p:grpSpPr>
        <p:sp>
          <p:nvSpPr>
            <p:cNvPr id="164" name="Shape 164"/>
            <p:cNvSpPr/>
            <p:nvPr/>
          </p:nvSpPr>
          <p:spPr>
            <a:xfrm>
              <a:off x="863600" y="-1939"/>
              <a:ext cx="292100"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1143000">
                <a:defRPr sz="2000" b="1">
                  <a:latin typeface="Helvetica"/>
                  <a:ea typeface="Helvetica"/>
                  <a:cs typeface="Helvetica"/>
                  <a:sym typeface="Helvetica"/>
                </a:defRPr>
              </a:lvl1pPr>
            </a:lstStyle>
            <a:p>
              <a:pPr eaLnBrk="1" fontAlgn="auto">
                <a:spcBef>
                  <a:spcPts val="0"/>
                </a:spcBef>
                <a:spcAft>
                  <a:spcPts val="0"/>
                </a:spcAft>
              </a:pPr>
              <a:r>
                <a:rPr sz="1406" kern="0">
                  <a:solidFill>
                    <a:srgbClr val="000000"/>
                  </a:solidFill>
                </a:rPr>
                <a:t>D</a:t>
              </a:r>
            </a:p>
          </p:txBody>
        </p:sp>
        <p:pic>
          <p:nvPicPr>
            <p:cNvPr id="165" name="droppedImage.tiff"/>
            <p:cNvPicPr>
              <a:picLocks noChangeAspect="1"/>
            </p:cNvPicPr>
            <p:nvPr/>
          </p:nvPicPr>
          <p:blipFill>
            <a:blip r:embed="rId17"/>
            <a:stretch>
              <a:fillRect/>
            </a:stretch>
          </p:blipFill>
          <p:spPr>
            <a:xfrm>
              <a:off x="0" y="501650"/>
              <a:ext cx="2018248" cy="1943100"/>
            </a:xfrm>
            <a:prstGeom prst="rect">
              <a:avLst/>
            </a:prstGeom>
            <a:ln w="12700" cap="flat">
              <a:noFill/>
              <a:miter lim="400000"/>
            </a:ln>
            <a:effectLst/>
          </p:spPr>
        </p:pic>
      </p:grpSp>
      <p:pic>
        <p:nvPicPr>
          <p:cNvPr id="167" name="droppedImage.tiff"/>
          <p:cNvPicPr>
            <a:picLocks noChangeAspect="1"/>
          </p:cNvPicPr>
          <p:nvPr/>
        </p:nvPicPr>
        <p:blipFill>
          <a:blip r:embed="rId18"/>
          <a:stretch>
            <a:fillRect/>
          </a:stretch>
        </p:blipFill>
        <p:spPr>
          <a:xfrm>
            <a:off x="-39650" y="4896412"/>
            <a:ext cx="1974709" cy="2053829"/>
          </a:xfrm>
          <a:prstGeom prst="rect">
            <a:avLst/>
          </a:prstGeom>
          <a:ln w="12700">
            <a:miter lim="400000"/>
          </a:ln>
        </p:spPr>
      </p:pic>
      <p:sp>
        <p:nvSpPr>
          <p:cNvPr id="168" name="Shape 168"/>
          <p:cNvSpPr/>
          <p:nvPr/>
        </p:nvSpPr>
        <p:spPr>
          <a:xfrm rot="16200000">
            <a:off x="-220684" y="2337221"/>
            <a:ext cx="1292021" cy="5157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100"/>
            </a:lvl1pPr>
          </a:lstStyle>
          <a:p>
            <a:pPr algn="ctr" defTabSz="410751" eaLnBrk="1" fontAlgn="auto">
              <a:spcBef>
                <a:spcPts val="0"/>
              </a:spcBef>
              <a:spcAft>
                <a:spcPts val="0"/>
              </a:spcAft>
            </a:pPr>
            <a:r>
              <a:rPr sz="2883" kern="0">
                <a:solidFill>
                  <a:srgbClr val="000000"/>
                </a:solidFill>
                <a:latin typeface="Gill Sans"/>
                <a:ea typeface="Gill Sans"/>
                <a:sym typeface="Gill Sans"/>
              </a:rPr>
              <a:t>∆ST40%</a:t>
            </a:r>
          </a:p>
        </p:txBody>
      </p:sp>
      <p:sp>
        <p:nvSpPr>
          <p:cNvPr id="169" name="Shape 169"/>
          <p:cNvSpPr/>
          <p:nvPr/>
        </p:nvSpPr>
        <p:spPr>
          <a:xfrm>
            <a:off x="3237136" y="6469092"/>
            <a:ext cx="5953554"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solidFill>
                  <a:schemeClr val="accent1"/>
                </a:solidFill>
              </a:defRPr>
            </a:lvl1pPr>
          </a:lstStyle>
          <a:p>
            <a:pPr algn="ctr" defTabSz="410751" eaLnBrk="1" fontAlgn="auto">
              <a:spcBef>
                <a:spcPts val="0"/>
              </a:spcBef>
              <a:spcAft>
                <a:spcPts val="0"/>
              </a:spcAft>
            </a:pPr>
            <a:r>
              <a:rPr sz="2250" kern="0">
                <a:solidFill>
                  <a:srgbClr val="0365C0"/>
                </a:solidFill>
                <a:latin typeface="Gill Sans"/>
                <a:ea typeface="Gill Sans"/>
                <a:sym typeface="Gill Sans"/>
              </a:rPr>
              <a:t>Aras et al., PhD Thesis; manuscript in preparation.</a:t>
            </a:r>
          </a:p>
        </p:txBody>
      </p:sp>
    </p:spTree>
    <p:extLst>
      <p:ext uri="{BB962C8B-B14F-4D97-AF65-F5344CB8AC3E}">
        <p14:creationId xmlns:p14="http://schemas.microsoft.com/office/powerpoint/2010/main" val="711461763"/>
      </p:ext>
    </p:extLst>
  </p:cSld>
  <p:clrMapOvr>
    <a:masterClrMapping/>
  </p:clrMapOvr>
  <mc:AlternateContent xmlns:mc="http://schemas.openxmlformats.org/markup-compatibility/2006">
    <mc:Choice xmlns:p14="http://schemas.microsoft.com/office/powerpoint/2010/main" Requires="p14">
      <p:transition spd="med" p14:dur="699">
        <p:dissolve/>
      </p:transition>
    </mc:Choice>
    <mc:Fallback>
      <p:transition spd="med">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advAuto="0"/>
      <p:bldP spid="154" grpId="0" animBg="1" advAuto="0"/>
      <p:bldP spid="157" grpId="0" animBg="1" advAuto="0"/>
      <p:bldP spid="160" grpId="0" animBg="1" advAuto="0"/>
      <p:bldP spid="163" grpId="0" animBg="1" advAuto="0"/>
      <p:bldP spid="166"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normAutofit fontScale="90000"/>
          </a:bodyPr>
          <a:lstStyle/>
          <a:p>
            <a:r>
              <a:t>The Bottom Lines </a:t>
            </a:r>
          </a:p>
        </p:txBody>
      </p:sp>
      <p:grpSp>
        <p:nvGrpSpPr>
          <p:cNvPr id="175" name="Group 175"/>
          <p:cNvGrpSpPr/>
          <p:nvPr/>
        </p:nvGrpSpPr>
        <p:grpSpPr>
          <a:xfrm>
            <a:off x="445615" y="1062551"/>
            <a:ext cx="4373672" cy="1106543"/>
            <a:chOff x="-27" y="-115"/>
            <a:chExt cx="6220331" cy="1573749"/>
          </a:xfrm>
        </p:grpSpPr>
        <p:pic>
          <p:nvPicPr>
            <p:cNvPr id="172" name="R8_Slice1.25_Endo.png"/>
            <p:cNvPicPr>
              <a:picLocks noChangeAspect="1"/>
            </p:cNvPicPr>
            <p:nvPr/>
          </p:nvPicPr>
          <p:blipFill>
            <a:blip r:embed="rId2"/>
            <a:srcRect l="1203" t="4539" r="709" b="6040"/>
            <a:stretch>
              <a:fillRect/>
            </a:stretch>
          </p:blipFill>
          <p:spPr>
            <a:xfrm>
              <a:off x="-28" y="-116"/>
              <a:ext cx="1989367" cy="1573209"/>
            </a:xfrm>
            <a:custGeom>
              <a:avLst/>
              <a:gdLst/>
              <a:ahLst/>
              <a:cxnLst>
                <a:cxn ang="0">
                  <a:pos x="wd2" y="hd2"/>
                </a:cxn>
                <a:cxn ang="5400000">
                  <a:pos x="wd2" y="hd2"/>
                </a:cxn>
                <a:cxn ang="10800000">
                  <a:pos x="wd2" y="hd2"/>
                </a:cxn>
                <a:cxn ang="16200000">
                  <a:pos x="wd2" y="hd2"/>
                </a:cxn>
              </a:cxnLst>
              <a:rect l="0" t="0" r="r" b="b"/>
              <a:pathLst>
                <a:path w="21590" h="21552" extrusionOk="0">
                  <a:moveTo>
                    <a:pt x="10111" y="15"/>
                  </a:moveTo>
                  <a:cubicBezTo>
                    <a:pt x="9976" y="35"/>
                    <a:pt x="9638" y="80"/>
                    <a:pt x="9362" y="112"/>
                  </a:cubicBezTo>
                  <a:cubicBezTo>
                    <a:pt x="9086" y="145"/>
                    <a:pt x="8672" y="226"/>
                    <a:pt x="8440" y="292"/>
                  </a:cubicBezTo>
                  <a:cubicBezTo>
                    <a:pt x="8208" y="358"/>
                    <a:pt x="7848" y="456"/>
                    <a:pt x="7639" y="515"/>
                  </a:cubicBezTo>
                  <a:cubicBezTo>
                    <a:pt x="6909" y="720"/>
                    <a:pt x="5229" y="1556"/>
                    <a:pt x="4340" y="2157"/>
                  </a:cubicBezTo>
                  <a:cubicBezTo>
                    <a:pt x="3550" y="2691"/>
                    <a:pt x="2582" y="3521"/>
                    <a:pt x="2148" y="4033"/>
                  </a:cubicBezTo>
                  <a:cubicBezTo>
                    <a:pt x="1756" y="4493"/>
                    <a:pt x="1306" y="5215"/>
                    <a:pt x="1049" y="5794"/>
                  </a:cubicBezTo>
                  <a:cubicBezTo>
                    <a:pt x="981" y="5948"/>
                    <a:pt x="834" y="6408"/>
                    <a:pt x="722" y="6816"/>
                  </a:cubicBezTo>
                  <a:cubicBezTo>
                    <a:pt x="610" y="7225"/>
                    <a:pt x="472" y="7719"/>
                    <a:pt x="416" y="7909"/>
                  </a:cubicBezTo>
                  <a:cubicBezTo>
                    <a:pt x="282" y="8367"/>
                    <a:pt x="74" y="9743"/>
                    <a:pt x="24" y="10492"/>
                  </a:cubicBezTo>
                  <a:cubicBezTo>
                    <a:pt x="1" y="10842"/>
                    <a:pt x="-6" y="11275"/>
                    <a:pt x="7" y="11536"/>
                  </a:cubicBezTo>
                  <a:cubicBezTo>
                    <a:pt x="19" y="11781"/>
                    <a:pt x="36" y="12238"/>
                    <a:pt x="46" y="12552"/>
                  </a:cubicBezTo>
                  <a:cubicBezTo>
                    <a:pt x="82" y="13779"/>
                    <a:pt x="508" y="15536"/>
                    <a:pt x="989" y="16440"/>
                  </a:cubicBezTo>
                  <a:cubicBezTo>
                    <a:pt x="1061" y="16575"/>
                    <a:pt x="1192" y="16837"/>
                    <a:pt x="1277" y="17022"/>
                  </a:cubicBezTo>
                  <a:cubicBezTo>
                    <a:pt x="1455" y="17403"/>
                    <a:pt x="1843" y="18069"/>
                    <a:pt x="2048" y="18343"/>
                  </a:cubicBezTo>
                  <a:cubicBezTo>
                    <a:pt x="2491" y="18931"/>
                    <a:pt x="3044" y="19433"/>
                    <a:pt x="3715" y="19854"/>
                  </a:cubicBezTo>
                  <a:cubicBezTo>
                    <a:pt x="4209" y="20164"/>
                    <a:pt x="4399" y="20256"/>
                    <a:pt x="5085" y="20528"/>
                  </a:cubicBezTo>
                  <a:cubicBezTo>
                    <a:pt x="5774" y="20801"/>
                    <a:pt x="5881" y="20829"/>
                    <a:pt x="6558" y="20887"/>
                  </a:cubicBezTo>
                  <a:cubicBezTo>
                    <a:pt x="7318" y="20953"/>
                    <a:pt x="7811" y="20950"/>
                    <a:pt x="8440" y="20882"/>
                  </a:cubicBezTo>
                  <a:cubicBezTo>
                    <a:pt x="9130" y="20807"/>
                    <a:pt x="9679" y="20790"/>
                    <a:pt x="9849" y="20838"/>
                  </a:cubicBezTo>
                  <a:cubicBezTo>
                    <a:pt x="9929" y="20861"/>
                    <a:pt x="10045" y="20881"/>
                    <a:pt x="10107" y="20882"/>
                  </a:cubicBezTo>
                  <a:cubicBezTo>
                    <a:pt x="10334" y="20884"/>
                    <a:pt x="10775" y="20826"/>
                    <a:pt x="10831" y="20789"/>
                  </a:cubicBezTo>
                  <a:cubicBezTo>
                    <a:pt x="10874" y="20761"/>
                    <a:pt x="10975" y="20806"/>
                    <a:pt x="11236" y="20963"/>
                  </a:cubicBezTo>
                  <a:cubicBezTo>
                    <a:pt x="11804" y="21308"/>
                    <a:pt x="11939" y="21371"/>
                    <a:pt x="12114" y="21371"/>
                  </a:cubicBezTo>
                  <a:cubicBezTo>
                    <a:pt x="12179" y="21371"/>
                    <a:pt x="12285" y="21391"/>
                    <a:pt x="12347" y="21415"/>
                  </a:cubicBezTo>
                  <a:cubicBezTo>
                    <a:pt x="12409" y="21439"/>
                    <a:pt x="12649" y="21484"/>
                    <a:pt x="12881" y="21513"/>
                  </a:cubicBezTo>
                  <a:cubicBezTo>
                    <a:pt x="13382" y="21574"/>
                    <a:pt x="14169" y="21561"/>
                    <a:pt x="14419" y="21491"/>
                  </a:cubicBezTo>
                  <a:cubicBezTo>
                    <a:pt x="14517" y="21463"/>
                    <a:pt x="14655" y="21405"/>
                    <a:pt x="14724" y="21360"/>
                  </a:cubicBezTo>
                  <a:cubicBezTo>
                    <a:pt x="14795" y="21315"/>
                    <a:pt x="14886" y="21290"/>
                    <a:pt x="14931" y="21300"/>
                  </a:cubicBezTo>
                  <a:cubicBezTo>
                    <a:pt x="15053" y="21330"/>
                    <a:pt x="15173" y="21274"/>
                    <a:pt x="15366" y="21094"/>
                  </a:cubicBezTo>
                  <a:lnTo>
                    <a:pt x="15543" y="20931"/>
                  </a:lnTo>
                  <a:lnTo>
                    <a:pt x="15668" y="21012"/>
                  </a:lnTo>
                  <a:cubicBezTo>
                    <a:pt x="15785" y="21088"/>
                    <a:pt x="15814" y="21090"/>
                    <a:pt x="16047" y="21045"/>
                  </a:cubicBezTo>
                  <a:cubicBezTo>
                    <a:pt x="16511" y="20955"/>
                    <a:pt x="16545" y="20922"/>
                    <a:pt x="16533" y="20507"/>
                  </a:cubicBezTo>
                  <a:cubicBezTo>
                    <a:pt x="16529" y="20343"/>
                    <a:pt x="16541" y="20261"/>
                    <a:pt x="16576" y="20224"/>
                  </a:cubicBezTo>
                  <a:cubicBezTo>
                    <a:pt x="16604" y="20196"/>
                    <a:pt x="16847" y="20114"/>
                    <a:pt x="17119" y="20039"/>
                  </a:cubicBezTo>
                  <a:cubicBezTo>
                    <a:pt x="17610" y="19905"/>
                    <a:pt x="18048" y="19704"/>
                    <a:pt x="18243" y="19528"/>
                  </a:cubicBezTo>
                  <a:cubicBezTo>
                    <a:pt x="18299" y="19478"/>
                    <a:pt x="18418" y="19416"/>
                    <a:pt x="18506" y="19387"/>
                  </a:cubicBezTo>
                  <a:cubicBezTo>
                    <a:pt x="18703" y="19321"/>
                    <a:pt x="18963" y="19085"/>
                    <a:pt x="19088" y="18859"/>
                  </a:cubicBezTo>
                  <a:cubicBezTo>
                    <a:pt x="19139" y="18766"/>
                    <a:pt x="19249" y="18607"/>
                    <a:pt x="19333" y="18506"/>
                  </a:cubicBezTo>
                  <a:cubicBezTo>
                    <a:pt x="19478" y="18331"/>
                    <a:pt x="20016" y="17545"/>
                    <a:pt x="20199" y="17239"/>
                  </a:cubicBezTo>
                  <a:cubicBezTo>
                    <a:pt x="20317" y="17042"/>
                    <a:pt x="20496" y="16637"/>
                    <a:pt x="20685" y="16152"/>
                  </a:cubicBezTo>
                  <a:cubicBezTo>
                    <a:pt x="20801" y="15855"/>
                    <a:pt x="20882" y="15556"/>
                    <a:pt x="20983" y="15059"/>
                  </a:cubicBezTo>
                  <a:cubicBezTo>
                    <a:pt x="21086" y="14550"/>
                    <a:pt x="21158" y="14294"/>
                    <a:pt x="21258" y="14064"/>
                  </a:cubicBezTo>
                  <a:cubicBezTo>
                    <a:pt x="21345" y="13864"/>
                    <a:pt x="21416" y="13630"/>
                    <a:pt x="21456" y="13401"/>
                  </a:cubicBezTo>
                  <a:cubicBezTo>
                    <a:pt x="21491" y="13205"/>
                    <a:pt x="21533" y="12979"/>
                    <a:pt x="21551" y="12900"/>
                  </a:cubicBezTo>
                  <a:cubicBezTo>
                    <a:pt x="21570" y="12822"/>
                    <a:pt x="21588" y="12348"/>
                    <a:pt x="21590" y="11851"/>
                  </a:cubicBezTo>
                  <a:cubicBezTo>
                    <a:pt x="21594" y="10857"/>
                    <a:pt x="21568" y="10604"/>
                    <a:pt x="21370" y="9546"/>
                  </a:cubicBezTo>
                  <a:cubicBezTo>
                    <a:pt x="21309" y="9219"/>
                    <a:pt x="21239" y="8806"/>
                    <a:pt x="21211" y="8627"/>
                  </a:cubicBezTo>
                  <a:cubicBezTo>
                    <a:pt x="21159" y="8302"/>
                    <a:pt x="20959" y="7655"/>
                    <a:pt x="20767" y="7191"/>
                  </a:cubicBezTo>
                  <a:cubicBezTo>
                    <a:pt x="20475" y="6484"/>
                    <a:pt x="19856" y="5363"/>
                    <a:pt x="19411" y="4734"/>
                  </a:cubicBezTo>
                  <a:cubicBezTo>
                    <a:pt x="19299" y="4576"/>
                    <a:pt x="19152" y="4347"/>
                    <a:pt x="19079" y="4223"/>
                  </a:cubicBezTo>
                  <a:cubicBezTo>
                    <a:pt x="18850" y="3835"/>
                    <a:pt x="18690" y="3648"/>
                    <a:pt x="18416" y="3424"/>
                  </a:cubicBezTo>
                  <a:cubicBezTo>
                    <a:pt x="18269" y="3304"/>
                    <a:pt x="18000" y="3061"/>
                    <a:pt x="17817" y="2885"/>
                  </a:cubicBezTo>
                  <a:cubicBezTo>
                    <a:pt x="17633" y="2710"/>
                    <a:pt x="17427" y="2535"/>
                    <a:pt x="17356" y="2499"/>
                  </a:cubicBezTo>
                  <a:cubicBezTo>
                    <a:pt x="17285" y="2463"/>
                    <a:pt x="17055" y="2307"/>
                    <a:pt x="16848" y="2151"/>
                  </a:cubicBezTo>
                  <a:cubicBezTo>
                    <a:pt x="16466" y="1865"/>
                    <a:pt x="15934" y="1547"/>
                    <a:pt x="14910" y="1004"/>
                  </a:cubicBezTo>
                  <a:cubicBezTo>
                    <a:pt x="14385" y="726"/>
                    <a:pt x="14136" y="631"/>
                    <a:pt x="13725" y="558"/>
                  </a:cubicBezTo>
                  <a:cubicBezTo>
                    <a:pt x="13636" y="542"/>
                    <a:pt x="13433" y="450"/>
                    <a:pt x="13277" y="352"/>
                  </a:cubicBezTo>
                  <a:cubicBezTo>
                    <a:pt x="12819" y="62"/>
                    <a:pt x="12459" y="-14"/>
                    <a:pt x="12024" y="91"/>
                  </a:cubicBezTo>
                  <a:cubicBezTo>
                    <a:pt x="11907" y="119"/>
                    <a:pt x="11783" y="121"/>
                    <a:pt x="11636" y="91"/>
                  </a:cubicBezTo>
                  <a:cubicBezTo>
                    <a:pt x="11297" y="21"/>
                    <a:pt x="10382" y="-26"/>
                    <a:pt x="10111" y="15"/>
                  </a:cubicBezTo>
                  <a:close/>
                </a:path>
              </a:pathLst>
            </a:custGeom>
            <a:ln w="12700" cap="flat">
              <a:noFill/>
              <a:miter lim="400000"/>
            </a:ln>
            <a:effectLst/>
          </p:spPr>
        </p:pic>
        <p:pic>
          <p:nvPicPr>
            <p:cNvPr id="173" name="R8_Slice0.8_Epi.png"/>
            <p:cNvPicPr>
              <a:picLocks noChangeAspect="1"/>
            </p:cNvPicPr>
            <p:nvPr/>
          </p:nvPicPr>
          <p:blipFill>
            <a:blip r:embed="rId3"/>
            <a:srcRect l="1203" t="4555" r="486" b="6039"/>
            <a:stretch>
              <a:fillRect/>
            </a:stretch>
          </p:blipFill>
          <p:spPr>
            <a:xfrm>
              <a:off x="2128825" y="548"/>
              <a:ext cx="1994086" cy="1573086"/>
            </a:xfrm>
            <a:custGeom>
              <a:avLst/>
              <a:gdLst/>
              <a:ahLst/>
              <a:cxnLst>
                <a:cxn ang="0">
                  <a:pos x="wd2" y="hd2"/>
                </a:cxn>
                <a:cxn ang="5400000">
                  <a:pos x="wd2" y="hd2"/>
                </a:cxn>
                <a:cxn ang="10800000">
                  <a:pos x="wd2" y="hd2"/>
                </a:cxn>
                <a:cxn ang="16200000">
                  <a:pos x="wd2" y="hd2"/>
                </a:cxn>
              </a:cxnLst>
              <a:rect l="0" t="0" r="r" b="b"/>
              <a:pathLst>
                <a:path w="21582" h="21574" extrusionOk="0">
                  <a:moveTo>
                    <a:pt x="10084" y="16"/>
                  </a:moveTo>
                  <a:cubicBezTo>
                    <a:pt x="9951" y="36"/>
                    <a:pt x="9616" y="76"/>
                    <a:pt x="9341" y="109"/>
                  </a:cubicBezTo>
                  <a:cubicBezTo>
                    <a:pt x="9065" y="141"/>
                    <a:pt x="8649" y="222"/>
                    <a:pt x="8417" y="288"/>
                  </a:cubicBezTo>
                  <a:cubicBezTo>
                    <a:pt x="8186" y="354"/>
                    <a:pt x="7827" y="452"/>
                    <a:pt x="7618" y="511"/>
                  </a:cubicBezTo>
                  <a:cubicBezTo>
                    <a:pt x="6890" y="717"/>
                    <a:pt x="5215" y="1553"/>
                    <a:pt x="4328" y="2155"/>
                  </a:cubicBezTo>
                  <a:cubicBezTo>
                    <a:pt x="3540" y="2690"/>
                    <a:pt x="2575" y="3520"/>
                    <a:pt x="2142" y="4033"/>
                  </a:cubicBezTo>
                  <a:cubicBezTo>
                    <a:pt x="1751" y="4494"/>
                    <a:pt x="1302" y="5216"/>
                    <a:pt x="1046" y="5796"/>
                  </a:cubicBezTo>
                  <a:cubicBezTo>
                    <a:pt x="978" y="5951"/>
                    <a:pt x="831" y="6411"/>
                    <a:pt x="720" y="6820"/>
                  </a:cubicBezTo>
                  <a:cubicBezTo>
                    <a:pt x="608" y="7228"/>
                    <a:pt x="470" y="7723"/>
                    <a:pt x="415" y="7914"/>
                  </a:cubicBezTo>
                  <a:cubicBezTo>
                    <a:pt x="281" y="8372"/>
                    <a:pt x="74" y="9750"/>
                    <a:pt x="24" y="10499"/>
                  </a:cubicBezTo>
                  <a:cubicBezTo>
                    <a:pt x="1" y="10850"/>
                    <a:pt x="-6" y="11283"/>
                    <a:pt x="7" y="11544"/>
                  </a:cubicBezTo>
                  <a:cubicBezTo>
                    <a:pt x="19" y="11789"/>
                    <a:pt x="36" y="12247"/>
                    <a:pt x="45" y="12562"/>
                  </a:cubicBezTo>
                  <a:cubicBezTo>
                    <a:pt x="81" y="13789"/>
                    <a:pt x="507" y="15549"/>
                    <a:pt x="986" y="16453"/>
                  </a:cubicBezTo>
                  <a:cubicBezTo>
                    <a:pt x="1058" y="16589"/>
                    <a:pt x="1188" y="16851"/>
                    <a:pt x="1274" y="17036"/>
                  </a:cubicBezTo>
                  <a:cubicBezTo>
                    <a:pt x="1451" y="17417"/>
                    <a:pt x="1838" y="18084"/>
                    <a:pt x="2043" y="18358"/>
                  </a:cubicBezTo>
                  <a:cubicBezTo>
                    <a:pt x="2484" y="18948"/>
                    <a:pt x="3036" y="19450"/>
                    <a:pt x="3705" y="19871"/>
                  </a:cubicBezTo>
                  <a:cubicBezTo>
                    <a:pt x="4198" y="20181"/>
                    <a:pt x="4387" y="20274"/>
                    <a:pt x="5071" y="20546"/>
                  </a:cubicBezTo>
                  <a:cubicBezTo>
                    <a:pt x="5758" y="20819"/>
                    <a:pt x="5865" y="20847"/>
                    <a:pt x="6540" y="20906"/>
                  </a:cubicBezTo>
                  <a:cubicBezTo>
                    <a:pt x="7299" y="20972"/>
                    <a:pt x="7789" y="20969"/>
                    <a:pt x="8417" y="20900"/>
                  </a:cubicBezTo>
                  <a:cubicBezTo>
                    <a:pt x="9105" y="20825"/>
                    <a:pt x="9653" y="20808"/>
                    <a:pt x="9822" y="20857"/>
                  </a:cubicBezTo>
                  <a:cubicBezTo>
                    <a:pt x="9902" y="20879"/>
                    <a:pt x="10022" y="20900"/>
                    <a:pt x="10084" y="20900"/>
                  </a:cubicBezTo>
                  <a:cubicBezTo>
                    <a:pt x="10310" y="20902"/>
                    <a:pt x="10745" y="20850"/>
                    <a:pt x="10801" y="20813"/>
                  </a:cubicBezTo>
                  <a:cubicBezTo>
                    <a:pt x="10844" y="20785"/>
                    <a:pt x="10946" y="20824"/>
                    <a:pt x="11205" y="20982"/>
                  </a:cubicBezTo>
                  <a:cubicBezTo>
                    <a:pt x="11772" y="21327"/>
                    <a:pt x="11907" y="21390"/>
                    <a:pt x="12081" y="21390"/>
                  </a:cubicBezTo>
                  <a:cubicBezTo>
                    <a:pt x="12146" y="21390"/>
                    <a:pt x="12251" y="21409"/>
                    <a:pt x="12313" y="21433"/>
                  </a:cubicBezTo>
                  <a:cubicBezTo>
                    <a:pt x="12375" y="21458"/>
                    <a:pt x="12615" y="21503"/>
                    <a:pt x="12846" y="21531"/>
                  </a:cubicBezTo>
                  <a:cubicBezTo>
                    <a:pt x="13345" y="21593"/>
                    <a:pt x="14135" y="21585"/>
                    <a:pt x="14384" y="21515"/>
                  </a:cubicBezTo>
                  <a:cubicBezTo>
                    <a:pt x="14482" y="21488"/>
                    <a:pt x="14615" y="21429"/>
                    <a:pt x="14684" y="21385"/>
                  </a:cubicBezTo>
                  <a:cubicBezTo>
                    <a:pt x="14755" y="21339"/>
                    <a:pt x="14850" y="21314"/>
                    <a:pt x="14895" y="21325"/>
                  </a:cubicBezTo>
                  <a:cubicBezTo>
                    <a:pt x="15017" y="21354"/>
                    <a:pt x="15136" y="21293"/>
                    <a:pt x="15329" y="21112"/>
                  </a:cubicBezTo>
                  <a:lnTo>
                    <a:pt x="15501" y="20949"/>
                  </a:lnTo>
                  <a:lnTo>
                    <a:pt x="15629" y="21036"/>
                  </a:lnTo>
                  <a:cubicBezTo>
                    <a:pt x="15748" y="21113"/>
                    <a:pt x="15775" y="21110"/>
                    <a:pt x="16016" y="21063"/>
                  </a:cubicBezTo>
                  <a:cubicBezTo>
                    <a:pt x="16482" y="20973"/>
                    <a:pt x="16540" y="20911"/>
                    <a:pt x="16501" y="20519"/>
                  </a:cubicBezTo>
                  <a:cubicBezTo>
                    <a:pt x="16484" y="20347"/>
                    <a:pt x="16491" y="20290"/>
                    <a:pt x="16531" y="20247"/>
                  </a:cubicBezTo>
                  <a:cubicBezTo>
                    <a:pt x="16560" y="20217"/>
                    <a:pt x="16805" y="20131"/>
                    <a:pt x="17077" y="20056"/>
                  </a:cubicBezTo>
                  <a:cubicBezTo>
                    <a:pt x="17567" y="19922"/>
                    <a:pt x="18003" y="19726"/>
                    <a:pt x="18198" y="19550"/>
                  </a:cubicBezTo>
                  <a:cubicBezTo>
                    <a:pt x="18254" y="19500"/>
                    <a:pt x="18368" y="19433"/>
                    <a:pt x="18456" y="19403"/>
                  </a:cubicBezTo>
                  <a:cubicBezTo>
                    <a:pt x="18653" y="19338"/>
                    <a:pt x="18911" y="19107"/>
                    <a:pt x="19036" y="18881"/>
                  </a:cubicBezTo>
                  <a:cubicBezTo>
                    <a:pt x="19087" y="18787"/>
                    <a:pt x="19197" y="18623"/>
                    <a:pt x="19281" y="18522"/>
                  </a:cubicBezTo>
                  <a:cubicBezTo>
                    <a:pt x="19425" y="18346"/>
                    <a:pt x="19962" y="17559"/>
                    <a:pt x="20144" y="17253"/>
                  </a:cubicBezTo>
                  <a:cubicBezTo>
                    <a:pt x="20419" y="16792"/>
                    <a:pt x="20770" y="15868"/>
                    <a:pt x="20887" y="15289"/>
                  </a:cubicBezTo>
                  <a:cubicBezTo>
                    <a:pt x="21030" y="14582"/>
                    <a:pt x="21033" y="14566"/>
                    <a:pt x="21239" y="14037"/>
                  </a:cubicBezTo>
                  <a:cubicBezTo>
                    <a:pt x="21412" y="13592"/>
                    <a:pt x="21438" y="13491"/>
                    <a:pt x="21514" y="12954"/>
                  </a:cubicBezTo>
                  <a:cubicBezTo>
                    <a:pt x="21582" y="12478"/>
                    <a:pt x="21594" y="12302"/>
                    <a:pt x="21574" y="12072"/>
                  </a:cubicBezTo>
                  <a:cubicBezTo>
                    <a:pt x="21561" y="11914"/>
                    <a:pt x="21547" y="11564"/>
                    <a:pt x="21544" y="11294"/>
                  </a:cubicBezTo>
                  <a:cubicBezTo>
                    <a:pt x="21540" y="10826"/>
                    <a:pt x="21486" y="10264"/>
                    <a:pt x="21385" y="9677"/>
                  </a:cubicBezTo>
                  <a:cubicBezTo>
                    <a:pt x="21169" y="8419"/>
                    <a:pt x="21029" y="7930"/>
                    <a:pt x="20552" y="6765"/>
                  </a:cubicBezTo>
                  <a:cubicBezTo>
                    <a:pt x="20245" y="6017"/>
                    <a:pt x="19975" y="5504"/>
                    <a:pt x="19590" y="4942"/>
                  </a:cubicBezTo>
                  <a:cubicBezTo>
                    <a:pt x="19436" y="4716"/>
                    <a:pt x="19233" y="4394"/>
                    <a:pt x="19143" y="4223"/>
                  </a:cubicBezTo>
                  <a:cubicBezTo>
                    <a:pt x="18957" y="3873"/>
                    <a:pt x="18579" y="3407"/>
                    <a:pt x="18314" y="3200"/>
                  </a:cubicBezTo>
                  <a:cubicBezTo>
                    <a:pt x="18216" y="3124"/>
                    <a:pt x="17862" y="2837"/>
                    <a:pt x="17528" y="2563"/>
                  </a:cubicBezTo>
                  <a:cubicBezTo>
                    <a:pt x="16952" y="2091"/>
                    <a:pt x="16461" y="1749"/>
                    <a:pt x="16007" y="1507"/>
                  </a:cubicBezTo>
                  <a:cubicBezTo>
                    <a:pt x="15896" y="1448"/>
                    <a:pt x="15683" y="1310"/>
                    <a:pt x="15535" y="1203"/>
                  </a:cubicBezTo>
                  <a:cubicBezTo>
                    <a:pt x="15382" y="1091"/>
                    <a:pt x="15183" y="981"/>
                    <a:pt x="15075" y="952"/>
                  </a:cubicBezTo>
                  <a:cubicBezTo>
                    <a:pt x="14971" y="924"/>
                    <a:pt x="14775" y="860"/>
                    <a:pt x="14641" y="805"/>
                  </a:cubicBezTo>
                  <a:cubicBezTo>
                    <a:pt x="14196" y="624"/>
                    <a:pt x="13591" y="406"/>
                    <a:pt x="13379" y="353"/>
                  </a:cubicBezTo>
                  <a:cubicBezTo>
                    <a:pt x="13263" y="325"/>
                    <a:pt x="13078" y="249"/>
                    <a:pt x="12962" y="185"/>
                  </a:cubicBezTo>
                  <a:cubicBezTo>
                    <a:pt x="12756" y="70"/>
                    <a:pt x="12738" y="70"/>
                    <a:pt x="12137" y="65"/>
                  </a:cubicBezTo>
                  <a:cubicBezTo>
                    <a:pt x="11799" y="62"/>
                    <a:pt x="11251" y="38"/>
                    <a:pt x="10922" y="16"/>
                  </a:cubicBezTo>
                  <a:cubicBezTo>
                    <a:pt x="10571" y="-7"/>
                    <a:pt x="10226" y="-5"/>
                    <a:pt x="10084" y="16"/>
                  </a:cubicBezTo>
                  <a:close/>
                </a:path>
              </a:pathLst>
            </a:custGeom>
            <a:ln w="12700" cap="flat">
              <a:noFill/>
              <a:miter lim="400000"/>
            </a:ln>
            <a:effectLst/>
          </p:spPr>
        </p:pic>
        <p:pic>
          <p:nvPicPr>
            <p:cNvPr id="174" name="R8_Slice0.7_Mid.png"/>
            <p:cNvPicPr>
              <a:picLocks noChangeAspect="1"/>
            </p:cNvPicPr>
            <p:nvPr/>
          </p:nvPicPr>
          <p:blipFill>
            <a:blip r:embed="rId4"/>
            <a:srcRect l="1203" t="4555" r="486" b="6039"/>
            <a:stretch>
              <a:fillRect/>
            </a:stretch>
          </p:blipFill>
          <p:spPr>
            <a:xfrm>
              <a:off x="4226219" y="548"/>
              <a:ext cx="1994086" cy="1573086"/>
            </a:xfrm>
            <a:custGeom>
              <a:avLst/>
              <a:gdLst/>
              <a:ahLst/>
              <a:cxnLst>
                <a:cxn ang="0">
                  <a:pos x="wd2" y="hd2"/>
                </a:cxn>
                <a:cxn ang="5400000">
                  <a:pos x="wd2" y="hd2"/>
                </a:cxn>
                <a:cxn ang="10800000">
                  <a:pos x="wd2" y="hd2"/>
                </a:cxn>
                <a:cxn ang="16200000">
                  <a:pos x="wd2" y="hd2"/>
                </a:cxn>
              </a:cxnLst>
              <a:rect l="0" t="0" r="r" b="b"/>
              <a:pathLst>
                <a:path w="21582" h="21574" extrusionOk="0">
                  <a:moveTo>
                    <a:pt x="10084" y="16"/>
                  </a:moveTo>
                  <a:cubicBezTo>
                    <a:pt x="9951" y="36"/>
                    <a:pt x="9616" y="76"/>
                    <a:pt x="9341" y="109"/>
                  </a:cubicBezTo>
                  <a:cubicBezTo>
                    <a:pt x="9065" y="141"/>
                    <a:pt x="8649" y="222"/>
                    <a:pt x="8417" y="288"/>
                  </a:cubicBezTo>
                  <a:cubicBezTo>
                    <a:pt x="8186" y="354"/>
                    <a:pt x="7827" y="452"/>
                    <a:pt x="7618" y="511"/>
                  </a:cubicBezTo>
                  <a:cubicBezTo>
                    <a:pt x="6890" y="717"/>
                    <a:pt x="5215" y="1553"/>
                    <a:pt x="4328" y="2155"/>
                  </a:cubicBezTo>
                  <a:cubicBezTo>
                    <a:pt x="3540" y="2690"/>
                    <a:pt x="2575" y="3520"/>
                    <a:pt x="2142" y="4033"/>
                  </a:cubicBezTo>
                  <a:cubicBezTo>
                    <a:pt x="1751" y="4494"/>
                    <a:pt x="1302" y="5216"/>
                    <a:pt x="1046" y="5796"/>
                  </a:cubicBezTo>
                  <a:cubicBezTo>
                    <a:pt x="978" y="5951"/>
                    <a:pt x="831" y="6411"/>
                    <a:pt x="720" y="6820"/>
                  </a:cubicBezTo>
                  <a:cubicBezTo>
                    <a:pt x="608" y="7228"/>
                    <a:pt x="470" y="7723"/>
                    <a:pt x="415" y="7914"/>
                  </a:cubicBezTo>
                  <a:cubicBezTo>
                    <a:pt x="281" y="8372"/>
                    <a:pt x="74" y="9750"/>
                    <a:pt x="24" y="10499"/>
                  </a:cubicBezTo>
                  <a:cubicBezTo>
                    <a:pt x="1" y="10850"/>
                    <a:pt x="-6" y="11283"/>
                    <a:pt x="7" y="11544"/>
                  </a:cubicBezTo>
                  <a:cubicBezTo>
                    <a:pt x="19" y="11789"/>
                    <a:pt x="36" y="12247"/>
                    <a:pt x="45" y="12562"/>
                  </a:cubicBezTo>
                  <a:cubicBezTo>
                    <a:pt x="81" y="13789"/>
                    <a:pt x="507" y="15549"/>
                    <a:pt x="986" y="16453"/>
                  </a:cubicBezTo>
                  <a:cubicBezTo>
                    <a:pt x="1058" y="16589"/>
                    <a:pt x="1188" y="16851"/>
                    <a:pt x="1274" y="17036"/>
                  </a:cubicBezTo>
                  <a:cubicBezTo>
                    <a:pt x="1451" y="17417"/>
                    <a:pt x="1838" y="18084"/>
                    <a:pt x="2043" y="18358"/>
                  </a:cubicBezTo>
                  <a:cubicBezTo>
                    <a:pt x="2484" y="18948"/>
                    <a:pt x="3036" y="19450"/>
                    <a:pt x="3705" y="19871"/>
                  </a:cubicBezTo>
                  <a:cubicBezTo>
                    <a:pt x="4198" y="20181"/>
                    <a:pt x="4387" y="20274"/>
                    <a:pt x="5071" y="20546"/>
                  </a:cubicBezTo>
                  <a:cubicBezTo>
                    <a:pt x="5758" y="20819"/>
                    <a:pt x="5865" y="20847"/>
                    <a:pt x="6540" y="20906"/>
                  </a:cubicBezTo>
                  <a:cubicBezTo>
                    <a:pt x="7299" y="20972"/>
                    <a:pt x="7789" y="20969"/>
                    <a:pt x="8417" y="20900"/>
                  </a:cubicBezTo>
                  <a:cubicBezTo>
                    <a:pt x="9105" y="20825"/>
                    <a:pt x="9653" y="20808"/>
                    <a:pt x="9822" y="20857"/>
                  </a:cubicBezTo>
                  <a:cubicBezTo>
                    <a:pt x="9902" y="20879"/>
                    <a:pt x="10022" y="20900"/>
                    <a:pt x="10084" y="20900"/>
                  </a:cubicBezTo>
                  <a:cubicBezTo>
                    <a:pt x="10310" y="20902"/>
                    <a:pt x="10745" y="20850"/>
                    <a:pt x="10801" y="20813"/>
                  </a:cubicBezTo>
                  <a:cubicBezTo>
                    <a:pt x="10844" y="20785"/>
                    <a:pt x="10946" y="20824"/>
                    <a:pt x="11205" y="20982"/>
                  </a:cubicBezTo>
                  <a:cubicBezTo>
                    <a:pt x="11772" y="21327"/>
                    <a:pt x="11907" y="21390"/>
                    <a:pt x="12081" y="21390"/>
                  </a:cubicBezTo>
                  <a:cubicBezTo>
                    <a:pt x="12146" y="21390"/>
                    <a:pt x="12251" y="21409"/>
                    <a:pt x="12313" y="21433"/>
                  </a:cubicBezTo>
                  <a:cubicBezTo>
                    <a:pt x="12375" y="21458"/>
                    <a:pt x="12615" y="21503"/>
                    <a:pt x="12846" y="21531"/>
                  </a:cubicBezTo>
                  <a:cubicBezTo>
                    <a:pt x="13345" y="21593"/>
                    <a:pt x="14135" y="21585"/>
                    <a:pt x="14384" y="21515"/>
                  </a:cubicBezTo>
                  <a:cubicBezTo>
                    <a:pt x="14482" y="21488"/>
                    <a:pt x="14615" y="21429"/>
                    <a:pt x="14684" y="21385"/>
                  </a:cubicBezTo>
                  <a:cubicBezTo>
                    <a:pt x="14755" y="21339"/>
                    <a:pt x="14850" y="21314"/>
                    <a:pt x="14895" y="21325"/>
                  </a:cubicBezTo>
                  <a:cubicBezTo>
                    <a:pt x="15017" y="21354"/>
                    <a:pt x="15136" y="21293"/>
                    <a:pt x="15329" y="21112"/>
                  </a:cubicBezTo>
                  <a:lnTo>
                    <a:pt x="15501" y="20949"/>
                  </a:lnTo>
                  <a:lnTo>
                    <a:pt x="15629" y="21036"/>
                  </a:lnTo>
                  <a:cubicBezTo>
                    <a:pt x="15748" y="21113"/>
                    <a:pt x="15775" y="21110"/>
                    <a:pt x="16016" y="21063"/>
                  </a:cubicBezTo>
                  <a:cubicBezTo>
                    <a:pt x="16482" y="20973"/>
                    <a:pt x="16540" y="20911"/>
                    <a:pt x="16501" y="20519"/>
                  </a:cubicBezTo>
                  <a:cubicBezTo>
                    <a:pt x="16484" y="20347"/>
                    <a:pt x="16491" y="20290"/>
                    <a:pt x="16531" y="20247"/>
                  </a:cubicBezTo>
                  <a:cubicBezTo>
                    <a:pt x="16560" y="20217"/>
                    <a:pt x="16805" y="20131"/>
                    <a:pt x="17077" y="20056"/>
                  </a:cubicBezTo>
                  <a:cubicBezTo>
                    <a:pt x="17567" y="19922"/>
                    <a:pt x="18003" y="19726"/>
                    <a:pt x="18198" y="19550"/>
                  </a:cubicBezTo>
                  <a:cubicBezTo>
                    <a:pt x="18254" y="19500"/>
                    <a:pt x="18368" y="19433"/>
                    <a:pt x="18456" y="19403"/>
                  </a:cubicBezTo>
                  <a:cubicBezTo>
                    <a:pt x="18653" y="19338"/>
                    <a:pt x="18911" y="19107"/>
                    <a:pt x="19036" y="18881"/>
                  </a:cubicBezTo>
                  <a:cubicBezTo>
                    <a:pt x="19087" y="18787"/>
                    <a:pt x="19197" y="18623"/>
                    <a:pt x="19281" y="18522"/>
                  </a:cubicBezTo>
                  <a:cubicBezTo>
                    <a:pt x="19425" y="18346"/>
                    <a:pt x="19962" y="17559"/>
                    <a:pt x="20144" y="17253"/>
                  </a:cubicBezTo>
                  <a:cubicBezTo>
                    <a:pt x="20419" y="16792"/>
                    <a:pt x="20770" y="15868"/>
                    <a:pt x="20887" y="15289"/>
                  </a:cubicBezTo>
                  <a:cubicBezTo>
                    <a:pt x="21030" y="14582"/>
                    <a:pt x="21033" y="14566"/>
                    <a:pt x="21239" y="14037"/>
                  </a:cubicBezTo>
                  <a:cubicBezTo>
                    <a:pt x="21412" y="13592"/>
                    <a:pt x="21438" y="13491"/>
                    <a:pt x="21514" y="12954"/>
                  </a:cubicBezTo>
                  <a:cubicBezTo>
                    <a:pt x="21582" y="12478"/>
                    <a:pt x="21594" y="12302"/>
                    <a:pt x="21574" y="12072"/>
                  </a:cubicBezTo>
                  <a:cubicBezTo>
                    <a:pt x="21561" y="11914"/>
                    <a:pt x="21547" y="11564"/>
                    <a:pt x="21544" y="11294"/>
                  </a:cubicBezTo>
                  <a:cubicBezTo>
                    <a:pt x="21540" y="10826"/>
                    <a:pt x="21486" y="10264"/>
                    <a:pt x="21385" y="9677"/>
                  </a:cubicBezTo>
                  <a:cubicBezTo>
                    <a:pt x="21169" y="8419"/>
                    <a:pt x="21029" y="7930"/>
                    <a:pt x="20552" y="6765"/>
                  </a:cubicBezTo>
                  <a:cubicBezTo>
                    <a:pt x="20245" y="6017"/>
                    <a:pt x="19975" y="5504"/>
                    <a:pt x="19590" y="4942"/>
                  </a:cubicBezTo>
                  <a:cubicBezTo>
                    <a:pt x="19436" y="4716"/>
                    <a:pt x="19233" y="4394"/>
                    <a:pt x="19143" y="4223"/>
                  </a:cubicBezTo>
                  <a:cubicBezTo>
                    <a:pt x="18957" y="3873"/>
                    <a:pt x="18579" y="3407"/>
                    <a:pt x="18314" y="3200"/>
                  </a:cubicBezTo>
                  <a:cubicBezTo>
                    <a:pt x="18216" y="3124"/>
                    <a:pt x="17862" y="2837"/>
                    <a:pt x="17528" y="2563"/>
                  </a:cubicBezTo>
                  <a:cubicBezTo>
                    <a:pt x="16952" y="2091"/>
                    <a:pt x="16461" y="1749"/>
                    <a:pt x="16007" y="1507"/>
                  </a:cubicBezTo>
                  <a:cubicBezTo>
                    <a:pt x="15896" y="1448"/>
                    <a:pt x="15683" y="1310"/>
                    <a:pt x="15535" y="1203"/>
                  </a:cubicBezTo>
                  <a:cubicBezTo>
                    <a:pt x="15382" y="1091"/>
                    <a:pt x="15183" y="981"/>
                    <a:pt x="15075" y="952"/>
                  </a:cubicBezTo>
                  <a:cubicBezTo>
                    <a:pt x="14971" y="924"/>
                    <a:pt x="14775" y="860"/>
                    <a:pt x="14641" y="805"/>
                  </a:cubicBezTo>
                  <a:cubicBezTo>
                    <a:pt x="14196" y="624"/>
                    <a:pt x="13591" y="406"/>
                    <a:pt x="13379" y="353"/>
                  </a:cubicBezTo>
                  <a:cubicBezTo>
                    <a:pt x="13263" y="325"/>
                    <a:pt x="13078" y="249"/>
                    <a:pt x="12962" y="185"/>
                  </a:cubicBezTo>
                  <a:cubicBezTo>
                    <a:pt x="12756" y="70"/>
                    <a:pt x="12738" y="70"/>
                    <a:pt x="12137" y="65"/>
                  </a:cubicBezTo>
                  <a:cubicBezTo>
                    <a:pt x="11799" y="62"/>
                    <a:pt x="11251" y="38"/>
                    <a:pt x="10922" y="16"/>
                  </a:cubicBezTo>
                  <a:cubicBezTo>
                    <a:pt x="10571" y="-7"/>
                    <a:pt x="10226" y="-5"/>
                    <a:pt x="10084" y="16"/>
                  </a:cubicBezTo>
                  <a:close/>
                </a:path>
              </a:pathLst>
            </a:custGeom>
            <a:ln w="12700" cap="flat">
              <a:noFill/>
              <a:miter lim="400000"/>
            </a:ln>
            <a:effectLst/>
          </p:spPr>
        </p:pic>
      </p:grpSp>
      <p:sp>
        <p:nvSpPr>
          <p:cNvPr id="176" name="Shape 176"/>
          <p:cNvSpPr/>
          <p:nvPr/>
        </p:nvSpPr>
        <p:spPr>
          <a:xfrm>
            <a:off x="4970482" y="1205296"/>
            <a:ext cx="3792941" cy="98097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r">
              <a:defRPr>
                <a:solidFill>
                  <a:srgbClr val="941100"/>
                </a:solidFill>
              </a:defRPr>
            </a:lvl1pPr>
          </a:lstStyle>
          <a:p>
            <a:pPr defTabSz="410751" eaLnBrk="1" fontAlgn="auto">
              <a:spcBef>
                <a:spcPts val="0"/>
              </a:spcBef>
              <a:spcAft>
                <a:spcPts val="0"/>
              </a:spcAft>
            </a:pPr>
            <a:r>
              <a:rPr sz="2953" kern="0">
                <a:latin typeface="Gill Sans"/>
                <a:ea typeface="Gill Sans"/>
                <a:sym typeface="Gill Sans"/>
              </a:rPr>
              <a:t>We are  replacing the dogma</a:t>
            </a:r>
          </a:p>
        </p:txBody>
      </p:sp>
      <p:grpSp>
        <p:nvGrpSpPr>
          <p:cNvPr id="179" name="Group 179"/>
          <p:cNvGrpSpPr/>
          <p:nvPr/>
        </p:nvGrpSpPr>
        <p:grpSpPr>
          <a:xfrm>
            <a:off x="221805" y="4465066"/>
            <a:ext cx="8661267" cy="2362928"/>
            <a:chOff x="0" y="0"/>
            <a:chExt cx="12318244" cy="3360607"/>
          </a:xfrm>
        </p:grpSpPr>
        <p:pic>
          <p:nvPicPr>
            <p:cNvPr id="177" name="droppedImage.tiff"/>
            <p:cNvPicPr>
              <a:picLocks noChangeAspect="1"/>
            </p:cNvPicPr>
            <p:nvPr/>
          </p:nvPicPr>
          <p:blipFill>
            <a:blip r:embed="rId5"/>
            <a:stretch>
              <a:fillRect/>
            </a:stretch>
          </p:blipFill>
          <p:spPr>
            <a:xfrm>
              <a:off x="0" y="0"/>
              <a:ext cx="5370287" cy="3360607"/>
            </a:xfrm>
            <a:prstGeom prst="rect">
              <a:avLst/>
            </a:prstGeom>
            <a:ln w="12700" cap="flat">
              <a:noFill/>
              <a:miter lim="400000"/>
            </a:ln>
            <a:effectLst/>
          </p:spPr>
        </p:pic>
        <p:sp>
          <p:nvSpPr>
            <p:cNvPr id="178" name="Shape 178"/>
            <p:cNvSpPr/>
            <p:nvPr/>
          </p:nvSpPr>
          <p:spPr>
            <a:xfrm>
              <a:off x="3983199" y="1169530"/>
              <a:ext cx="8335045" cy="13951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r" defTabSz="410751" eaLnBrk="1" fontAlgn="auto">
                <a:spcBef>
                  <a:spcPts val="0"/>
                </a:spcBef>
                <a:spcAft>
                  <a:spcPts val="0"/>
                </a:spcAft>
                <a:defRPr>
                  <a:solidFill>
                    <a:srgbClr val="941100"/>
                  </a:solidFill>
                </a:defRPr>
              </a:pPr>
              <a:r>
                <a:rPr sz="2953" kern="0">
                  <a:solidFill>
                    <a:srgbClr val="941100"/>
                  </a:solidFill>
                  <a:latin typeface="Gill Sans"/>
                  <a:ea typeface="Gill Sans"/>
                  <a:sym typeface="Gill Sans"/>
                </a:rPr>
                <a:t>There may be better clinical markers </a:t>
              </a:r>
              <a:br>
                <a:rPr sz="2953" kern="0">
                  <a:solidFill>
                    <a:srgbClr val="941100"/>
                  </a:solidFill>
                  <a:latin typeface="Gill Sans"/>
                  <a:ea typeface="Gill Sans"/>
                  <a:sym typeface="Gill Sans"/>
                </a:rPr>
              </a:br>
              <a:r>
                <a:rPr sz="2953" kern="0">
                  <a:solidFill>
                    <a:srgbClr val="941100"/>
                  </a:solidFill>
                  <a:latin typeface="Gill Sans"/>
                  <a:ea typeface="Gill Sans"/>
                  <a:sym typeface="Gill Sans"/>
                </a:rPr>
                <a:t>than ST segments</a:t>
              </a:r>
            </a:p>
          </p:txBody>
        </p:sp>
      </p:grpSp>
      <p:grpSp>
        <p:nvGrpSpPr>
          <p:cNvPr id="186" name="Group 186"/>
          <p:cNvGrpSpPr/>
          <p:nvPr/>
        </p:nvGrpSpPr>
        <p:grpSpPr>
          <a:xfrm>
            <a:off x="157329" y="2312738"/>
            <a:ext cx="8790219" cy="2152329"/>
            <a:chOff x="0" y="-114054"/>
            <a:chExt cx="12501644" cy="3061089"/>
          </a:xfrm>
        </p:grpSpPr>
        <p:sp>
          <p:nvSpPr>
            <p:cNvPr id="180" name="Shape 180"/>
            <p:cNvSpPr/>
            <p:nvPr/>
          </p:nvSpPr>
          <p:spPr>
            <a:xfrm>
              <a:off x="7206755" y="222858"/>
              <a:ext cx="5294889" cy="268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r">
                <a:defRPr>
                  <a:solidFill>
                    <a:srgbClr val="941100"/>
                  </a:solidFill>
                </a:defRPr>
              </a:lvl1pPr>
            </a:lstStyle>
            <a:p>
              <a:pPr defTabSz="410751" eaLnBrk="1" fontAlgn="auto">
                <a:spcBef>
                  <a:spcPts val="0"/>
                </a:spcBef>
                <a:spcAft>
                  <a:spcPts val="0"/>
                </a:spcAft>
              </a:pPr>
              <a:r>
                <a:rPr sz="2953" kern="0">
                  <a:latin typeface="Gill Sans"/>
                  <a:ea typeface="Gill Sans"/>
                  <a:sym typeface="Gill Sans"/>
                </a:rPr>
                <a:t>We need experiments, signal processing, and simulations to understand it</a:t>
              </a:r>
            </a:p>
          </p:txBody>
        </p:sp>
        <p:pic>
          <p:nvPicPr>
            <p:cNvPr id="181" name="image10.png" descr="Picture 2"/>
            <p:cNvPicPr>
              <a:picLocks noChangeAspect="1"/>
            </p:cNvPicPr>
            <p:nvPr/>
          </p:nvPicPr>
          <p:blipFill>
            <a:blip r:embed="rId6"/>
            <a:stretch>
              <a:fillRect/>
            </a:stretch>
          </p:blipFill>
          <p:spPr>
            <a:xfrm>
              <a:off x="0" y="-114054"/>
              <a:ext cx="2804709" cy="2629073"/>
            </a:xfrm>
            <a:prstGeom prst="rect">
              <a:avLst/>
            </a:prstGeom>
            <a:ln w="12700" cap="flat">
              <a:noFill/>
              <a:miter lim="400000"/>
            </a:ln>
            <a:effectLst/>
          </p:spPr>
        </p:pic>
        <p:pic>
          <p:nvPicPr>
            <p:cNvPr id="182" name="pasted-image.pdf"/>
            <p:cNvPicPr>
              <a:picLocks noChangeAspect="1"/>
            </p:cNvPicPr>
            <p:nvPr/>
          </p:nvPicPr>
          <p:blipFill>
            <a:blip r:embed="rId7"/>
            <a:stretch>
              <a:fillRect/>
            </a:stretch>
          </p:blipFill>
          <p:spPr>
            <a:xfrm>
              <a:off x="2422956" y="0"/>
              <a:ext cx="2422957" cy="2758812"/>
            </a:xfrm>
            <a:prstGeom prst="rect">
              <a:avLst/>
            </a:prstGeom>
            <a:ln w="12700" cap="flat">
              <a:noFill/>
              <a:miter lim="400000"/>
            </a:ln>
            <a:effectLst/>
          </p:spPr>
        </p:pic>
        <p:grpSp>
          <p:nvGrpSpPr>
            <p:cNvPr id="185" name="Group 185"/>
            <p:cNvGrpSpPr/>
            <p:nvPr/>
          </p:nvGrpSpPr>
          <p:grpSpPr>
            <a:xfrm>
              <a:off x="5269583" y="0"/>
              <a:ext cx="1513502" cy="2947035"/>
              <a:chOff x="0" y="0"/>
              <a:chExt cx="1513501" cy="2947034"/>
            </a:xfrm>
          </p:grpSpPr>
          <p:pic>
            <p:nvPicPr>
              <p:cNvPr id="183" name="HeartActual.jpg"/>
              <p:cNvPicPr>
                <a:picLocks noChangeAspect="1"/>
              </p:cNvPicPr>
              <p:nvPr/>
            </p:nvPicPr>
            <p:blipFill>
              <a:blip r:embed="rId8"/>
              <a:stretch>
                <a:fillRect/>
              </a:stretch>
            </p:blipFill>
            <p:spPr>
              <a:xfrm>
                <a:off x="94064" y="0"/>
                <a:ext cx="1325374" cy="1124493"/>
              </a:xfrm>
              <a:prstGeom prst="rect">
                <a:avLst/>
              </a:prstGeom>
              <a:ln w="12700" cap="flat">
                <a:noFill/>
                <a:miter lim="400000"/>
              </a:ln>
              <a:effectLst/>
            </p:spPr>
          </p:pic>
          <p:pic>
            <p:nvPicPr>
              <p:cNvPr id="184" name="TorsoActualZone_Range(-_5to2).png"/>
              <p:cNvPicPr>
                <a:picLocks noChangeAspect="1"/>
              </p:cNvPicPr>
              <p:nvPr/>
            </p:nvPicPr>
            <p:blipFill>
              <a:blip r:embed="rId9"/>
              <a:stretch>
                <a:fillRect/>
              </a:stretch>
            </p:blipFill>
            <p:spPr>
              <a:xfrm>
                <a:off x="0" y="1197824"/>
                <a:ext cx="1513502" cy="1749211"/>
              </a:xfrm>
              <a:prstGeom prst="rect">
                <a:avLst/>
              </a:prstGeom>
              <a:ln w="12700" cap="flat">
                <a:noFill/>
                <a:miter lim="400000"/>
              </a:ln>
              <a:effectLst/>
            </p:spPr>
          </p:pic>
        </p:grpSp>
      </p:grpSp>
    </p:spTree>
    <p:extLst>
      <p:ext uri="{BB962C8B-B14F-4D97-AF65-F5344CB8AC3E}">
        <p14:creationId xmlns:p14="http://schemas.microsoft.com/office/powerpoint/2010/main" val="348904245"/>
      </p:ext>
    </p:extLst>
  </p:cSld>
  <p:clrMapOvr>
    <a:masterClrMapping/>
  </p:clrMapOvr>
  <mc:AlternateContent xmlns:mc="http://schemas.openxmlformats.org/markup-compatibility/2006">
    <mc:Choice xmlns:p14="http://schemas.microsoft.com/office/powerpoint/2010/main" Requires="p14">
      <p:transition spd="med" p14:dur="699">
        <p:dissolve/>
      </p:transition>
    </mc:Choice>
    <mc:Fallback>
      <p:transition spd="med">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10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9"/>
                                        </p:tgtEl>
                                        <p:attrNameLst>
                                          <p:attrName>style.visibility</p:attrName>
                                        </p:attrNameLst>
                                      </p:cBhvr>
                                      <p:to>
                                        <p:strVal val="visible"/>
                                      </p:to>
                                    </p:set>
                                    <p:animEffect transition="in" filter="dissolve">
                                      <p:cBhvr>
                                        <p:cTn id="12" dur="499"/>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6"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53" y="609600"/>
            <a:ext cx="8751094" cy="991195"/>
          </a:xfrm>
        </p:spPr>
        <p:txBody>
          <a:bodyPr>
            <a:noAutofit/>
          </a:bodyPr>
          <a:lstStyle/>
          <a:p>
            <a:r>
              <a:rPr lang="en-US" sz="2800">
                <a:solidFill>
                  <a:schemeClr val="tx1"/>
                </a:solidFill>
                <a:latin typeface="Helvetica" charset="0"/>
                <a:ea typeface="Helvetica" charset="0"/>
                <a:cs typeface="Helvetica" charset="0"/>
              </a:rPr>
              <a:t>Quantifying and Visualizing Uncertainty for Source </a:t>
            </a:r>
            <a:br>
              <a:rPr lang="en-US" sz="2800">
                <a:solidFill>
                  <a:schemeClr val="tx1"/>
                </a:solidFill>
                <a:latin typeface="Helvetica" charset="0"/>
                <a:ea typeface="Helvetica" charset="0"/>
                <a:cs typeface="Helvetica" charset="0"/>
              </a:rPr>
            </a:br>
            <a:r>
              <a:rPr lang="en-US" sz="2800">
                <a:solidFill>
                  <a:schemeClr val="tx1"/>
                </a:solidFill>
                <a:latin typeface="Helvetica" charset="0"/>
                <a:ea typeface="Helvetica" charset="0"/>
                <a:cs typeface="Helvetica" charset="0"/>
              </a:rPr>
              <a:t>Localization in Electrocardiographic Imaging </a:t>
            </a:r>
            <a:br>
              <a:rPr lang="en-US" sz="2800">
                <a:solidFill>
                  <a:schemeClr val="tx1"/>
                </a:solidFill>
                <a:latin typeface="Helvetica" charset="0"/>
                <a:ea typeface="Helvetica" charset="0"/>
                <a:cs typeface="Helvetica" charset="0"/>
              </a:rPr>
            </a:br>
            <a:endParaRPr lang="en-US" sz="2800">
              <a:solidFill>
                <a:schemeClr val="tx1"/>
              </a:solidFill>
              <a:latin typeface="Helvetica" charset="0"/>
              <a:ea typeface="Helvetica" charset="0"/>
              <a:cs typeface="Helvetica"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4591707"/>
          </a:xfrm>
          <a:prstGeom prst="rect">
            <a:avLst/>
          </a:prstGeom>
        </p:spPr>
      </p:pic>
    </p:spTree>
    <p:extLst>
      <p:ext uri="{BB962C8B-B14F-4D97-AF65-F5344CB8AC3E}">
        <p14:creationId xmlns:p14="http://schemas.microsoft.com/office/powerpoint/2010/main" val="136939895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wrap="square" numCol="1" anchorCtr="0" compatLnSpc="1">
            <a:prstTxWarp prst="textNoShape">
              <a:avLst/>
            </a:prstTxWarp>
            <a:noAutofit/>
          </a:bodyPr>
          <a:lstStyle/>
          <a:p>
            <a:pPr algn="ctr" defTabSz="912813" eaLnBrk="1" hangingPunct="1">
              <a:spcBef>
                <a:spcPct val="50000"/>
              </a:spcBef>
              <a:defRPr/>
            </a:pPr>
            <a:r>
              <a:rPr lang="en-US" altLang="x-none" sz="4800" b="1">
                <a:solidFill>
                  <a:schemeClr val="bg1"/>
                </a:solidFill>
                <a:effectLst>
                  <a:outerShdw blurRad="38100" dist="38100" dir="2700000" algn="tl">
                    <a:srgbClr val="000000"/>
                  </a:outerShdw>
                </a:effectLst>
                <a:latin typeface="Helvetica" charset="0"/>
                <a:ea typeface="ＭＳ Ｐゴシック" charset="-128"/>
              </a:rPr>
              <a:t>Strategic Vision</a:t>
            </a:r>
          </a:p>
        </p:txBody>
      </p:sp>
      <p:pic>
        <p:nvPicPr>
          <p:cNvPr id="167938" name="Picture 7" descr="Ulogo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66800"/>
            <a:ext cx="14128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5" descr="SCI-logo-pp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1624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6" descr="splash.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8534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32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381000"/>
            <a:ext cx="4025742" cy="6019800"/>
          </a:xfrm>
          <a:prstGeom prst="rect">
            <a:avLst/>
          </a:prstGeom>
        </p:spPr>
      </p:pic>
    </p:spTree>
    <p:extLst>
      <p:ext uri="{BB962C8B-B14F-4D97-AF65-F5344CB8AC3E}">
        <p14:creationId xmlns:p14="http://schemas.microsoft.com/office/powerpoint/2010/main" val="163544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204"/>
            <a:ext cx="8534400" cy="6894195"/>
          </a:xfrm>
          <a:prstGeom prst="rect">
            <a:avLst/>
          </a:prstGeom>
        </p:spPr>
        <p:txBody>
          <a:bodyPr wrap="square">
            <a:spAutoFit/>
          </a:bodyPr>
          <a:lstStyle/>
          <a:p>
            <a:r>
              <a:rPr lang="en-US" sz="2800" b="1" dirty="0">
                <a:solidFill>
                  <a:prstClr val="black"/>
                </a:solidFill>
                <a:latin typeface="Calibri" charset="0"/>
                <a:ea typeface="ＭＳ 明朝" charset="-128"/>
                <a:cs typeface="Times New Roman" charset="0"/>
              </a:rPr>
              <a:t>Greg’s Projects</a:t>
            </a:r>
          </a:p>
          <a:p>
            <a:endParaRPr lang="en-US" b="1" dirty="0">
              <a:solidFill>
                <a:prstClr val="black"/>
              </a:solidFill>
              <a:latin typeface="Calibri" charset="0"/>
              <a:ea typeface="ＭＳ 明朝" charset="-128"/>
              <a:cs typeface="Times New Roman" charset="0"/>
            </a:endParaRPr>
          </a:p>
          <a:p>
            <a:r>
              <a:rPr lang="en-US" b="1" dirty="0">
                <a:solidFill>
                  <a:prstClr val="black"/>
                </a:solidFill>
                <a:latin typeface="Calibri" charset="0"/>
                <a:ea typeface="ＭＳ 明朝" charset="-128"/>
                <a:cs typeface="Times New Roman" charset="0"/>
              </a:rPr>
              <a:t>DoD OEA – </a:t>
            </a:r>
            <a:r>
              <a:rPr lang="en-US" dirty="0">
                <a:solidFill>
                  <a:prstClr val="black"/>
                </a:solidFill>
              </a:rPr>
              <a:t>PI – Moved to Bart </a:t>
            </a:r>
            <a:r>
              <a:rPr lang="en-US" dirty="0" err="1">
                <a:solidFill>
                  <a:prstClr val="black"/>
                </a:solidFill>
              </a:rPr>
              <a:t>Raesmaeykers</a:t>
            </a:r>
            <a:r>
              <a:rPr lang="en-US" dirty="0">
                <a:solidFill>
                  <a:prstClr val="black"/>
                </a:solidFill>
              </a:rPr>
              <a:t> (ME) - $4M</a:t>
            </a:r>
          </a:p>
          <a:p>
            <a:r>
              <a:rPr lang="en-US" dirty="0">
                <a:solidFill>
                  <a:prstClr val="black"/>
                </a:solidFill>
              </a:rPr>
              <a:t>Project Manager, Kevin Jessing</a:t>
            </a:r>
          </a:p>
          <a:p>
            <a:r>
              <a:rPr lang="en-US" dirty="0">
                <a:solidFill>
                  <a:prstClr val="black"/>
                </a:solidFill>
              </a:rPr>
              <a:t>Software Manager, </a:t>
            </a:r>
            <a:r>
              <a:rPr lang="en-US" dirty="0" err="1">
                <a:solidFill>
                  <a:prstClr val="black"/>
                </a:solidFill>
              </a:rPr>
              <a:t>Anatasia</a:t>
            </a:r>
            <a:r>
              <a:rPr lang="en-US" dirty="0">
                <a:solidFill>
                  <a:prstClr val="black"/>
                </a:solidFill>
              </a:rPr>
              <a:t> </a:t>
            </a:r>
            <a:r>
              <a:rPr lang="en-US" dirty="0" err="1">
                <a:solidFill>
                  <a:prstClr val="black"/>
                </a:solidFill>
              </a:rPr>
              <a:t>Bertola</a:t>
            </a:r>
            <a:endParaRPr lang="en-US" dirty="0">
              <a:solidFill>
                <a:prstClr val="black"/>
              </a:solidFill>
            </a:endParaRPr>
          </a:p>
          <a:p>
            <a:pPr lvl="1"/>
            <a:r>
              <a:rPr lang="en-US" dirty="0">
                <a:solidFill>
                  <a:prstClr val="black"/>
                </a:solidFill>
              </a:rPr>
              <a:t>Software Developers:</a:t>
            </a:r>
          </a:p>
          <a:p>
            <a:pPr lvl="2"/>
            <a:r>
              <a:rPr lang="en-US" dirty="0">
                <a:solidFill>
                  <a:prstClr val="black"/>
                </a:solidFill>
              </a:rPr>
              <a:t>Minh Pham, database</a:t>
            </a:r>
          </a:p>
          <a:p>
            <a:pPr lvl="2"/>
            <a:r>
              <a:rPr lang="en-US" dirty="0">
                <a:solidFill>
                  <a:prstClr val="black"/>
                </a:solidFill>
              </a:rPr>
              <a:t>Mark Dewey, database</a:t>
            </a:r>
          </a:p>
          <a:p>
            <a:pPr lvl="2"/>
            <a:r>
              <a:rPr lang="en-US" dirty="0">
                <a:solidFill>
                  <a:prstClr val="black"/>
                </a:solidFill>
              </a:rPr>
              <a:t>Riccardo </a:t>
            </a:r>
            <a:r>
              <a:rPr lang="en-US" dirty="0" err="1">
                <a:solidFill>
                  <a:prstClr val="black"/>
                </a:solidFill>
              </a:rPr>
              <a:t>Sonsini</a:t>
            </a:r>
            <a:r>
              <a:rPr lang="en-US" dirty="0">
                <a:solidFill>
                  <a:prstClr val="black"/>
                </a:solidFill>
              </a:rPr>
              <a:t>, Web and interfaces</a:t>
            </a:r>
          </a:p>
          <a:p>
            <a:pPr lvl="2"/>
            <a:r>
              <a:rPr lang="en-US" dirty="0">
                <a:solidFill>
                  <a:prstClr val="black"/>
                </a:solidFill>
              </a:rPr>
              <a:t>Eduardo </a:t>
            </a:r>
            <a:r>
              <a:rPr lang="en-US" dirty="0" err="1">
                <a:solidFill>
                  <a:prstClr val="black"/>
                </a:solidFill>
              </a:rPr>
              <a:t>Mendivil</a:t>
            </a:r>
            <a:r>
              <a:rPr lang="en-US" dirty="0">
                <a:solidFill>
                  <a:prstClr val="black"/>
                </a:solidFill>
              </a:rPr>
              <a:t>, Web and interfaces</a:t>
            </a:r>
          </a:p>
          <a:p>
            <a:r>
              <a:rPr lang="en-US" dirty="0">
                <a:solidFill>
                  <a:prstClr val="black"/>
                </a:solidFill>
              </a:rPr>
              <a:t>Visualization Research</a:t>
            </a:r>
          </a:p>
          <a:p>
            <a:pPr lvl="1"/>
            <a:r>
              <a:rPr lang="en-US" dirty="0">
                <a:solidFill>
                  <a:prstClr val="black"/>
                </a:solidFill>
              </a:rPr>
              <a:t>Alex Lex</a:t>
            </a:r>
          </a:p>
          <a:p>
            <a:pPr lvl="2"/>
            <a:r>
              <a:rPr lang="en-US" dirty="0">
                <a:solidFill>
                  <a:prstClr val="black"/>
                </a:solidFill>
              </a:rPr>
              <a:t>Carolina </a:t>
            </a:r>
            <a:r>
              <a:rPr lang="en-US" dirty="0" err="1">
                <a:solidFill>
                  <a:prstClr val="black"/>
                </a:solidFill>
              </a:rPr>
              <a:t>Nobre</a:t>
            </a:r>
            <a:endParaRPr lang="en-US" dirty="0">
              <a:solidFill>
                <a:prstClr val="black"/>
              </a:solidFill>
            </a:endParaRPr>
          </a:p>
          <a:p>
            <a:pPr lvl="1"/>
            <a:r>
              <a:rPr lang="en-US" dirty="0" err="1">
                <a:solidFill>
                  <a:prstClr val="black"/>
                </a:solidFill>
              </a:rPr>
              <a:t>Yarden</a:t>
            </a:r>
            <a:r>
              <a:rPr lang="en-US" dirty="0">
                <a:solidFill>
                  <a:prstClr val="black"/>
                </a:solidFill>
              </a:rPr>
              <a:t> </a:t>
            </a:r>
            <a:r>
              <a:rPr lang="en-US" dirty="0" err="1">
                <a:solidFill>
                  <a:prstClr val="black"/>
                </a:solidFill>
              </a:rPr>
              <a:t>Livnat</a:t>
            </a:r>
            <a:endParaRPr lang="en-US" dirty="0">
              <a:solidFill>
                <a:prstClr val="black"/>
              </a:solidFill>
            </a:endParaRPr>
          </a:p>
          <a:p>
            <a:r>
              <a:rPr lang="en-US" b="1" dirty="0">
                <a:solidFill>
                  <a:prstClr val="black"/>
                </a:solidFill>
                <a:latin typeface="Calibri" charset="0"/>
                <a:ea typeface="ＭＳ 明朝" charset="-128"/>
                <a:cs typeface="Times New Roman" charset="0"/>
              </a:rPr>
              <a:t> </a:t>
            </a:r>
          </a:p>
          <a:p>
            <a:endParaRPr lang="en-US" b="1" dirty="0">
              <a:solidFill>
                <a:prstClr val="black"/>
              </a:solidFill>
              <a:latin typeface="Calibri" charset="0"/>
              <a:ea typeface="ＭＳ 明朝" charset="-128"/>
              <a:cs typeface="Times New Roman" charset="0"/>
            </a:endParaRPr>
          </a:p>
          <a:p>
            <a:r>
              <a:rPr lang="en-US" b="1" dirty="0">
                <a:solidFill>
                  <a:prstClr val="black"/>
                </a:solidFill>
              </a:rPr>
              <a:t>AFRL and University of Dayton Research Institute - $500K (In Process)</a:t>
            </a:r>
            <a:endParaRPr lang="en-US" dirty="0">
              <a:solidFill>
                <a:prstClr val="black"/>
              </a:solidFill>
            </a:endParaRPr>
          </a:p>
          <a:p>
            <a:r>
              <a:rPr lang="en-US" dirty="0">
                <a:solidFill>
                  <a:prstClr val="black"/>
                </a:solidFill>
              </a:rPr>
              <a:t>PI, Mike Kirby</a:t>
            </a:r>
          </a:p>
          <a:p>
            <a:r>
              <a:rPr lang="en-US" dirty="0">
                <a:solidFill>
                  <a:prstClr val="black"/>
                </a:solidFill>
              </a:rPr>
              <a:t>Contract Negotiations: Erica A.</a:t>
            </a:r>
          </a:p>
          <a:p>
            <a:r>
              <a:rPr lang="en-US" dirty="0">
                <a:solidFill>
                  <a:prstClr val="black"/>
                </a:solidFill>
              </a:rPr>
              <a:t>Coordination: DoD/OEA Military Liaison, Angie </a:t>
            </a:r>
            <a:r>
              <a:rPr lang="en-US" dirty="0" err="1">
                <a:solidFill>
                  <a:prstClr val="black"/>
                </a:solidFill>
              </a:rPr>
              <a:t>Tymofilchuk</a:t>
            </a:r>
            <a:endParaRPr lang="en-US" dirty="0">
              <a:solidFill>
                <a:prstClr val="black"/>
              </a:solidFill>
            </a:endParaRPr>
          </a:p>
          <a:p>
            <a:r>
              <a:rPr lang="en-US" dirty="0">
                <a:solidFill>
                  <a:prstClr val="black"/>
                </a:solidFill>
              </a:rPr>
              <a:t> </a:t>
            </a:r>
          </a:p>
          <a:p>
            <a:r>
              <a:rPr lang="en-US" dirty="0">
                <a:solidFill>
                  <a:prstClr val="black"/>
                </a:solidFill>
              </a:rPr>
              <a:t>Subcontract from UDRI for 3 months</a:t>
            </a:r>
          </a:p>
          <a:p>
            <a:r>
              <a:rPr lang="en-US" dirty="0">
                <a:solidFill>
                  <a:prstClr val="black"/>
                </a:solidFill>
              </a:rPr>
              <a:t>Contract from AFRL (in process) for 21 months</a:t>
            </a:r>
          </a:p>
          <a:p>
            <a:endParaRPr lang="en-US" dirty="0">
              <a:solidFill>
                <a:prstClr val="black"/>
              </a:solidFill>
            </a:endParaRPr>
          </a:p>
        </p:txBody>
      </p:sp>
    </p:spTree>
    <p:extLst>
      <p:ext uri="{BB962C8B-B14F-4D97-AF65-F5344CB8AC3E}">
        <p14:creationId xmlns:p14="http://schemas.microsoft.com/office/powerpoint/2010/main" val="2086012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534400" cy="6555641"/>
          </a:xfrm>
          <a:prstGeom prst="rect">
            <a:avLst/>
          </a:prstGeom>
        </p:spPr>
        <p:txBody>
          <a:bodyPr wrap="square">
            <a:spAutoFit/>
          </a:bodyPr>
          <a:lstStyle/>
          <a:p>
            <a:r>
              <a:rPr lang="en-US" sz="2000" b="1" dirty="0">
                <a:solidFill>
                  <a:prstClr val="black"/>
                </a:solidFill>
                <a:ea typeface="Helvetica" charset="0"/>
                <a:cs typeface="Helvetica" charset="0"/>
              </a:rPr>
              <a:t>DOE Congressionally Director Project - $1M/5M/10M (In Process)</a:t>
            </a:r>
          </a:p>
          <a:p>
            <a:r>
              <a:rPr lang="en-US" sz="2000" dirty="0">
                <a:solidFill>
                  <a:prstClr val="black"/>
                </a:solidFill>
                <a:ea typeface="Helvetica" charset="0"/>
                <a:cs typeface="Helvetica" charset="0"/>
              </a:rPr>
              <a:t>PI: Chris Johnson</a:t>
            </a:r>
          </a:p>
          <a:p>
            <a:r>
              <a:rPr lang="en-US" sz="2000" dirty="0">
                <a:solidFill>
                  <a:prstClr val="black"/>
                </a:solidFill>
                <a:ea typeface="Helvetica" charset="0"/>
                <a:cs typeface="Helvetica" charset="0"/>
              </a:rPr>
              <a:t>Co-PI’s:</a:t>
            </a:r>
          </a:p>
          <a:p>
            <a:r>
              <a:rPr lang="en-US" sz="2000" dirty="0">
                <a:solidFill>
                  <a:prstClr val="black"/>
                </a:solidFill>
                <a:ea typeface="Helvetica" charset="0"/>
                <a:cs typeface="Helvetica" charset="0"/>
              </a:rPr>
              <a:t>Eric </a:t>
            </a:r>
            <a:r>
              <a:rPr lang="en-US" sz="2000" dirty="0" err="1">
                <a:solidFill>
                  <a:prstClr val="black"/>
                </a:solidFill>
                <a:ea typeface="Helvetica" charset="0"/>
                <a:cs typeface="Helvetica" charset="0"/>
              </a:rPr>
              <a:t>Eddings</a:t>
            </a:r>
            <a:r>
              <a:rPr lang="en-US" sz="2000" dirty="0">
                <a:solidFill>
                  <a:prstClr val="black"/>
                </a:solidFill>
                <a:ea typeface="Helvetica" charset="0"/>
                <a:cs typeface="Helvetica" charset="0"/>
              </a:rPr>
              <a:t> (Coal to Carbon Fiber Lead)</a:t>
            </a:r>
          </a:p>
          <a:p>
            <a:r>
              <a:rPr lang="en-US" sz="2000" dirty="0">
                <a:solidFill>
                  <a:prstClr val="black"/>
                </a:solidFill>
                <a:ea typeface="Helvetica" charset="0"/>
                <a:cs typeface="Helvetica" charset="0"/>
              </a:rPr>
              <a:t>Andrew Metzger, UAA - </a:t>
            </a:r>
            <a:r>
              <a:rPr lang="en-US" sz="2000" u="sng" dirty="0">
                <a:solidFill>
                  <a:prstClr val="black"/>
                </a:solidFill>
                <a:ea typeface="Helvetica" charset="0"/>
                <a:cs typeface="Helvetica" charset="0"/>
                <a:hlinkClick r:id="rId2"/>
              </a:rPr>
              <a:t>atmetzger@alaska.edu</a:t>
            </a:r>
            <a:endParaRPr lang="en-US" sz="2000" dirty="0">
              <a:solidFill>
                <a:prstClr val="black"/>
              </a:solidFill>
              <a:ea typeface="Helvetica" charset="0"/>
              <a:cs typeface="Helvetica" charset="0"/>
            </a:endParaRPr>
          </a:p>
          <a:p>
            <a:r>
              <a:rPr lang="en-US" sz="2000" dirty="0">
                <a:solidFill>
                  <a:prstClr val="black"/>
                </a:solidFill>
                <a:ea typeface="Helvetica" charset="0"/>
                <a:cs typeface="Helvetica" charset="0"/>
              </a:rPr>
              <a:t>Matthew </a:t>
            </a:r>
            <a:r>
              <a:rPr lang="en-US" sz="2000" dirty="0" err="1">
                <a:solidFill>
                  <a:prstClr val="black"/>
                </a:solidFill>
                <a:ea typeface="Helvetica" charset="0"/>
                <a:cs typeface="Helvetica" charset="0"/>
              </a:rPr>
              <a:t>Weisenberger</a:t>
            </a:r>
            <a:r>
              <a:rPr lang="en-US" sz="2000" dirty="0">
                <a:solidFill>
                  <a:prstClr val="black"/>
                </a:solidFill>
                <a:ea typeface="Helvetica" charset="0"/>
                <a:cs typeface="Helvetica" charset="0"/>
              </a:rPr>
              <a:t>, </a:t>
            </a:r>
            <a:r>
              <a:rPr lang="en-US" sz="2000" dirty="0" err="1">
                <a:solidFill>
                  <a:prstClr val="black"/>
                </a:solidFill>
                <a:ea typeface="Helvetica" charset="0"/>
                <a:cs typeface="Helvetica" charset="0"/>
              </a:rPr>
              <a:t>UKy</a:t>
            </a:r>
            <a:r>
              <a:rPr lang="en-US" sz="2000" dirty="0">
                <a:solidFill>
                  <a:prstClr val="black"/>
                </a:solidFill>
                <a:ea typeface="Helvetica" charset="0"/>
                <a:cs typeface="Helvetica" charset="0"/>
              </a:rPr>
              <a:t> - </a:t>
            </a:r>
            <a:r>
              <a:rPr lang="en-US" sz="2000" u="sng" dirty="0">
                <a:solidFill>
                  <a:prstClr val="black"/>
                </a:solidFill>
                <a:ea typeface="Helvetica" charset="0"/>
                <a:cs typeface="Helvetica" charset="0"/>
                <a:hlinkClick r:id="rId3"/>
              </a:rPr>
              <a:t>matt.weisenberger@uky.edu</a:t>
            </a:r>
            <a:endParaRPr lang="en-US" sz="2000" dirty="0">
              <a:solidFill>
                <a:prstClr val="black"/>
              </a:solidFill>
              <a:ea typeface="Helvetica" charset="0"/>
              <a:cs typeface="Helvetica" charset="0"/>
            </a:endParaRPr>
          </a:p>
          <a:p>
            <a:r>
              <a:rPr lang="en-US" sz="2000" dirty="0">
                <a:solidFill>
                  <a:prstClr val="black"/>
                </a:solidFill>
                <a:ea typeface="Helvetica" charset="0"/>
                <a:cs typeface="Helvetica" charset="0"/>
              </a:rPr>
              <a:t>Tony </a:t>
            </a:r>
            <a:r>
              <a:rPr lang="en-US" sz="2000" dirty="0" err="1">
                <a:solidFill>
                  <a:prstClr val="black"/>
                </a:solidFill>
                <a:ea typeface="Helvetica" charset="0"/>
                <a:cs typeface="Helvetica" charset="0"/>
              </a:rPr>
              <a:t>Szwilksi</a:t>
            </a:r>
            <a:r>
              <a:rPr lang="en-US" sz="2000" dirty="0">
                <a:solidFill>
                  <a:prstClr val="black"/>
                </a:solidFill>
                <a:ea typeface="Helvetica" charset="0"/>
                <a:cs typeface="Helvetica" charset="0"/>
              </a:rPr>
              <a:t>, Marshall University - </a:t>
            </a:r>
            <a:r>
              <a:rPr lang="en-US" sz="2000" u="sng" dirty="0">
                <a:solidFill>
                  <a:prstClr val="black"/>
                </a:solidFill>
                <a:ea typeface="Helvetica" charset="0"/>
                <a:cs typeface="Helvetica" charset="0"/>
                <a:hlinkClick r:id="rId4"/>
              </a:rPr>
              <a:t>szwilski@marshall.edu</a:t>
            </a:r>
            <a:endParaRPr lang="en-US" sz="2000" dirty="0">
              <a:solidFill>
                <a:prstClr val="black"/>
              </a:solidFill>
              <a:ea typeface="Helvetica" charset="0"/>
              <a:cs typeface="Helvetica" charset="0"/>
            </a:endParaRPr>
          </a:p>
          <a:p>
            <a:r>
              <a:rPr lang="en-US" sz="2000" dirty="0">
                <a:solidFill>
                  <a:prstClr val="black"/>
                </a:solidFill>
                <a:ea typeface="Helvetica" charset="0"/>
                <a:cs typeface="Helvetica" charset="0"/>
              </a:rPr>
              <a:t>Ray Levy (O/G Lead)</a:t>
            </a:r>
          </a:p>
          <a:p>
            <a:r>
              <a:rPr lang="en-US" sz="2000" dirty="0">
                <a:solidFill>
                  <a:prstClr val="black"/>
                </a:solidFill>
                <a:ea typeface="Helvetica" charset="0"/>
                <a:cs typeface="Helvetica" charset="0"/>
              </a:rPr>
              <a:t>Mike Kirby</a:t>
            </a:r>
          </a:p>
          <a:p>
            <a:r>
              <a:rPr lang="en-US" sz="2000" dirty="0">
                <a:solidFill>
                  <a:prstClr val="black"/>
                </a:solidFill>
                <a:ea typeface="Helvetica" charset="0"/>
                <a:cs typeface="Helvetica" charset="0"/>
              </a:rPr>
              <a:t>Martin </a:t>
            </a:r>
            <a:r>
              <a:rPr lang="en-US" sz="2000" dirty="0" err="1">
                <a:solidFill>
                  <a:prstClr val="black"/>
                </a:solidFill>
                <a:ea typeface="Helvetica" charset="0"/>
                <a:cs typeface="Helvetica" charset="0"/>
              </a:rPr>
              <a:t>Berzins</a:t>
            </a:r>
            <a:endParaRPr lang="en-US" sz="2000" dirty="0">
              <a:solidFill>
                <a:prstClr val="black"/>
              </a:solidFill>
              <a:ea typeface="Helvetica" charset="0"/>
              <a:cs typeface="Helvetica" charset="0"/>
            </a:endParaRPr>
          </a:p>
          <a:p>
            <a:r>
              <a:rPr lang="en-US" sz="2000" dirty="0">
                <a:solidFill>
                  <a:prstClr val="black"/>
                </a:solidFill>
                <a:ea typeface="Helvetica" charset="0"/>
                <a:cs typeface="Helvetica" charset="0"/>
              </a:rPr>
              <a:t>Valerio </a:t>
            </a:r>
            <a:r>
              <a:rPr lang="en-US" sz="2000" dirty="0" err="1">
                <a:solidFill>
                  <a:prstClr val="black"/>
                </a:solidFill>
                <a:ea typeface="Helvetica" charset="0"/>
                <a:cs typeface="Helvetica" charset="0"/>
              </a:rPr>
              <a:t>Pascucci</a:t>
            </a:r>
            <a:endParaRPr lang="en-US" sz="2000" dirty="0">
              <a:solidFill>
                <a:prstClr val="black"/>
              </a:solidFill>
              <a:ea typeface="Helvetica" charset="0"/>
              <a:cs typeface="Helvetica" charset="0"/>
            </a:endParaRPr>
          </a:p>
          <a:p>
            <a:pPr>
              <a:spcBef>
                <a:spcPts val="0"/>
              </a:spcBef>
              <a:spcAft>
                <a:spcPts val="0"/>
              </a:spcAft>
            </a:pPr>
            <a:endParaRPr lang="en-US" sz="2000" b="1" dirty="0">
              <a:solidFill>
                <a:prstClr val="black"/>
              </a:solidFill>
              <a:ea typeface="Helvetica" charset="0"/>
              <a:cs typeface="Helvetica" charset="0"/>
            </a:endParaRPr>
          </a:p>
          <a:p>
            <a:pPr>
              <a:spcBef>
                <a:spcPts val="0"/>
              </a:spcBef>
              <a:spcAft>
                <a:spcPts val="0"/>
              </a:spcAft>
            </a:pPr>
            <a:endParaRPr lang="en-US" sz="2000" b="1" dirty="0">
              <a:solidFill>
                <a:prstClr val="black"/>
              </a:solidFill>
              <a:ea typeface="Helvetica" charset="0"/>
              <a:cs typeface="Helvetica" charset="0"/>
            </a:endParaRPr>
          </a:p>
          <a:p>
            <a:pPr>
              <a:spcBef>
                <a:spcPts val="0"/>
              </a:spcBef>
              <a:spcAft>
                <a:spcPts val="0"/>
              </a:spcAft>
            </a:pPr>
            <a:r>
              <a:rPr lang="en-US" sz="2000" b="1" dirty="0">
                <a:solidFill>
                  <a:prstClr val="black"/>
                </a:solidFill>
                <a:ea typeface="Helvetica" charset="0"/>
                <a:cs typeface="Helvetica" charset="0"/>
              </a:rPr>
              <a:t>Haliburton - $1M/Year (In Process)</a:t>
            </a:r>
            <a:endParaRPr lang="en-US" sz="2000" dirty="0">
              <a:solidFill>
                <a:prstClr val="black"/>
              </a:solidFill>
              <a:ea typeface="Helvetica" charset="0"/>
              <a:cs typeface="Helvetica" charset="0"/>
            </a:endParaRPr>
          </a:p>
          <a:p>
            <a:pPr>
              <a:spcBef>
                <a:spcPts val="0"/>
              </a:spcBef>
              <a:spcAft>
                <a:spcPts val="0"/>
              </a:spcAft>
            </a:pPr>
            <a:endParaRPr lang="en-US" sz="2000" dirty="0">
              <a:solidFill>
                <a:prstClr val="black"/>
              </a:solidFill>
              <a:ea typeface="Helvetica" charset="0"/>
              <a:cs typeface="Helvetica" charset="0"/>
            </a:endParaRPr>
          </a:p>
          <a:p>
            <a:pPr>
              <a:spcBef>
                <a:spcPts val="0"/>
              </a:spcBef>
              <a:spcAft>
                <a:spcPts val="0"/>
              </a:spcAft>
            </a:pPr>
            <a:r>
              <a:rPr lang="en-US" sz="2000" dirty="0">
                <a:solidFill>
                  <a:prstClr val="black"/>
                </a:solidFill>
                <a:ea typeface="Helvetica" charset="0"/>
                <a:cs typeface="Helvetica" charset="0"/>
              </a:rPr>
              <a:t>Greg Powers – VP for Technology at Haliburton</a:t>
            </a:r>
          </a:p>
          <a:p>
            <a:pPr>
              <a:spcBef>
                <a:spcPts val="0"/>
              </a:spcBef>
              <a:spcAft>
                <a:spcPts val="0"/>
              </a:spcAft>
            </a:pPr>
            <a:r>
              <a:rPr lang="en-US" sz="2000" dirty="0">
                <a:solidFill>
                  <a:prstClr val="black"/>
                </a:solidFill>
                <a:ea typeface="Helvetica" charset="0"/>
                <a:cs typeface="Helvetica" charset="0"/>
              </a:rPr>
              <a:t>Lead: Ray Levey</a:t>
            </a:r>
          </a:p>
          <a:p>
            <a:pPr>
              <a:spcBef>
                <a:spcPts val="0"/>
              </a:spcBef>
              <a:spcAft>
                <a:spcPts val="0"/>
              </a:spcAft>
            </a:pPr>
            <a:r>
              <a:rPr lang="en-US" sz="2000" dirty="0">
                <a:solidFill>
                  <a:prstClr val="black"/>
                </a:solidFill>
                <a:ea typeface="Helvetica" charset="0"/>
                <a:cs typeface="Helvetica" charset="0"/>
              </a:rPr>
              <a:t>SCI folks involved:</a:t>
            </a:r>
          </a:p>
          <a:p>
            <a:pPr>
              <a:spcBef>
                <a:spcPts val="0"/>
              </a:spcBef>
              <a:spcAft>
                <a:spcPts val="0"/>
              </a:spcAft>
            </a:pPr>
            <a:r>
              <a:rPr lang="en-US" sz="2000" dirty="0">
                <a:solidFill>
                  <a:prstClr val="black"/>
                </a:solidFill>
                <a:ea typeface="Helvetica" charset="0"/>
                <a:cs typeface="Helvetica" charset="0"/>
              </a:rPr>
              <a:t>Martin </a:t>
            </a:r>
            <a:r>
              <a:rPr lang="en-US" sz="2000" dirty="0" err="1">
                <a:solidFill>
                  <a:prstClr val="black"/>
                </a:solidFill>
                <a:ea typeface="Helvetica" charset="0"/>
                <a:cs typeface="Helvetica" charset="0"/>
              </a:rPr>
              <a:t>Berzins</a:t>
            </a:r>
            <a:r>
              <a:rPr lang="en-US" sz="2000" dirty="0">
                <a:solidFill>
                  <a:prstClr val="black"/>
                </a:solidFill>
                <a:ea typeface="Helvetica" charset="0"/>
                <a:cs typeface="Helvetica" charset="0"/>
              </a:rPr>
              <a:t>: MPM</a:t>
            </a:r>
          </a:p>
          <a:p>
            <a:pPr>
              <a:spcBef>
                <a:spcPts val="0"/>
              </a:spcBef>
              <a:spcAft>
                <a:spcPts val="0"/>
              </a:spcAft>
            </a:pPr>
            <a:r>
              <a:rPr lang="en-US" sz="2000" dirty="0">
                <a:solidFill>
                  <a:prstClr val="black"/>
                </a:solidFill>
                <a:ea typeface="Helvetica" charset="0"/>
                <a:cs typeface="Helvetica" charset="0"/>
              </a:rPr>
              <a:t>Mike Kirby: Machine Learning</a:t>
            </a:r>
          </a:p>
          <a:p>
            <a:pPr>
              <a:spcBef>
                <a:spcPts val="0"/>
              </a:spcBef>
              <a:spcAft>
                <a:spcPts val="0"/>
              </a:spcAft>
            </a:pPr>
            <a:r>
              <a:rPr lang="en-US" sz="2000" dirty="0">
                <a:solidFill>
                  <a:prstClr val="black"/>
                </a:solidFill>
                <a:ea typeface="Helvetica" charset="0"/>
                <a:cs typeface="Helvetica" charset="0"/>
              </a:rPr>
              <a:t>Valerio </a:t>
            </a:r>
            <a:r>
              <a:rPr lang="en-US" sz="2000" dirty="0" err="1">
                <a:solidFill>
                  <a:prstClr val="black"/>
                </a:solidFill>
                <a:ea typeface="Helvetica" charset="0"/>
                <a:cs typeface="Helvetica" charset="0"/>
              </a:rPr>
              <a:t>Pascucci</a:t>
            </a:r>
            <a:r>
              <a:rPr lang="en-US" sz="2000" dirty="0">
                <a:solidFill>
                  <a:prstClr val="black"/>
                </a:solidFill>
                <a:ea typeface="Helvetica" charset="0"/>
                <a:cs typeface="Helvetica" charset="0"/>
              </a:rPr>
              <a:t>: Visualization and Data Streaming</a:t>
            </a:r>
          </a:p>
        </p:txBody>
      </p:sp>
    </p:spTree>
    <p:extLst>
      <p:ext uri="{BB962C8B-B14F-4D97-AF65-F5344CB8AC3E}">
        <p14:creationId xmlns:p14="http://schemas.microsoft.com/office/powerpoint/2010/main" val="1940457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41" name="Straight Connector 9"/>
          <p:cNvCxnSpPr>
            <a:cxnSpLocks noChangeShapeType="1"/>
          </p:cNvCxnSpPr>
          <p:nvPr/>
        </p:nvCxnSpPr>
        <p:spPr bwMode="auto">
          <a:xfrm>
            <a:off x="3352800" y="3657600"/>
            <a:ext cx="1588" cy="258763"/>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42" name="Straight Connector 4"/>
          <p:cNvCxnSpPr>
            <a:cxnSpLocks noChangeShapeType="1"/>
          </p:cNvCxnSpPr>
          <p:nvPr/>
        </p:nvCxnSpPr>
        <p:spPr bwMode="auto">
          <a:xfrm flipH="1">
            <a:off x="533400" y="3581400"/>
            <a:ext cx="8229600" cy="7938"/>
          </a:xfrm>
          <a:prstGeom prst="line">
            <a:avLst/>
          </a:prstGeom>
          <a:noFill/>
          <a:ln w="127000">
            <a:solidFill>
              <a:srgbClr val="FFC000"/>
            </a:solidFill>
            <a:round/>
            <a:headEnd/>
            <a:tailEnd/>
          </a:ln>
          <a:extLst>
            <a:ext uri="{909E8E84-426E-40dd-AFC4-6F175D3DCCD1}">
              <a14:hiddenFill xmlns:a14="http://schemas.microsoft.com/office/drawing/2010/main" xmlns="">
                <a:noFill/>
              </a14:hiddenFill>
            </a:ext>
          </a:extLst>
        </p:spPr>
      </p:cxnSp>
      <p:cxnSp>
        <p:nvCxnSpPr>
          <p:cNvPr id="266243" name="Straight Connector 9"/>
          <p:cNvCxnSpPr>
            <a:cxnSpLocks noChangeShapeType="1"/>
          </p:cNvCxnSpPr>
          <p:nvPr/>
        </p:nvCxnSpPr>
        <p:spPr bwMode="auto">
          <a:xfrm rot="5400000">
            <a:off x="5509418" y="3786982"/>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pic>
        <p:nvPicPr>
          <p:cNvPr id="266244" name="Picture 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5146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45" name="Picture 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288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46"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9624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47"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39624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48"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1143000"/>
            <a:ext cx="39211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49" name="Picture 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3962400"/>
            <a:ext cx="39211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0"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0" y="2514600"/>
            <a:ext cx="398463" cy="66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1" name="Picture 5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25146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2" name="Picture 5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828800"/>
            <a:ext cx="398463"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3" name="Picture 5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3400" y="3962400"/>
            <a:ext cx="398463" cy="66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4" name="Picture 5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2514600"/>
            <a:ext cx="395288"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5" name="Picture 5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0" y="1828800"/>
            <a:ext cx="390525"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6" name="Picture 5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86400" y="3962400"/>
            <a:ext cx="390525"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266257" name="Picture 5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72000" y="1143000"/>
            <a:ext cx="387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266258" name="TextBox 41"/>
          <p:cNvSpPr txBox="1">
            <a:spLocks noChangeArrowheads="1"/>
          </p:cNvSpPr>
          <p:nvPr/>
        </p:nvSpPr>
        <p:spPr bwMode="auto">
          <a:xfrm>
            <a:off x="762000" y="1828800"/>
            <a:ext cx="1004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Chris Johnson</a:t>
            </a:r>
          </a:p>
          <a:p>
            <a:pPr defTabSz="912813" eaLnBrk="1" fontAlgn="base" hangingPunct="1">
              <a:spcBef>
                <a:spcPct val="0"/>
              </a:spcBef>
              <a:spcAft>
                <a:spcPct val="0"/>
              </a:spcAft>
            </a:pPr>
            <a:r>
              <a:rPr lang="en-US" sz="1000">
                <a:solidFill>
                  <a:prstClr val="white"/>
                </a:solidFill>
              </a:rPr>
              <a:t>1992</a:t>
            </a:r>
          </a:p>
        </p:txBody>
      </p:sp>
      <p:sp>
        <p:nvSpPr>
          <p:cNvPr id="266259" name="TextBox 42"/>
          <p:cNvSpPr txBox="1">
            <a:spLocks noChangeArrowheads="1"/>
          </p:cNvSpPr>
          <p:nvPr/>
        </p:nvSpPr>
        <p:spPr bwMode="auto">
          <a:xfrm>
            <a:off x="762000" y="2514600"/>
            <a:ext cx="9826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Rob MacLeod</a:t>
            </a:r>
          </a:p>
          <a:p>
            <a:pPr defTabSz="912813" eaLnBrk="1" fontAlgn="base" hangingPunct="1">
              <a:spcBef>
                <a:spcPct val="0"/>
              </a:spcBef>
              <a:spcAft>
                <a:spcPct val="0"/>
              </a:spcAft>
            </a:pPr>
            <a:r>
              <a:rPr lang="en-US" sz="1000">
                <a:solidFill>
                  <a:prstClr val="white"/>
                </a:solidFill>
              </a:rPr>
              <a:t>1992</a:t>
            </a:r>
          </a:p>
        </p:txBody>
      </p:sp>
      <p:sp>
        <p:nvSpPr>
          <p:cNvPr id="266260" name="TextBox 43"/>
          <p:cNvSpPr txBox="1">
            <a:spLocks noChangeArrowheads="1"/>
          </p:cNvSpPr>
          <p:nvPr/>
        </p:nvSpPr>
        <p:spPr bwMode="auto">
          <a:xfrm>
            <a:off x="990600" y="3962400"/>
            <a:ext cx="6270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Chuck</a:t>
            </a:r>
          </a:p>
          <a:p>
            <a:pPr defTabSz="912813" eaLnBrk="1" fontAlgn="base" hangingPunct="1">
              <a:spcBef>
                <a:spcPct val="0"/>
              </a:spcBef>
              <a:spcAft>
                <a:spcPct val="0"/>
              </a:spcAft>
            </a:pPr>
            <a:r>
              <a:rPr lang="en-US" sz="1000">
                <a:solidFill>
                  <a:prstClr val="white"/>
                </a:solidFill>
              </a:rPr>
              <a:t>Hansen</a:t>
            </a:r>
          </a:p>
          <a:p>
            <a:pPr defTabSz="912813" eaLnBrk="1" fontAlgn="base" hangingPunct="1">
              <a:spcBef>
                <a:spcPct val="0"/>
              </a:spcBef>
              <a:spcAft>
                <a:spcPct val="0"/>
              </a:spcAft>
            </a:pPr>
            <a:r>
              <a:rPr lang="en-US" sz="1000">
                <a:solidFill>
                  <a:prstClr val="white"/>
                </a:solidFill>
              </a:rPr>
              <a:t>1997</a:t>
            </a:r>
          </a:p>
        </p:txBody>
      </p:sp>
      <p:sp>
        <p:nvSpPr>
          <p:cNvPr id="266261" name="TextBox 44"/>
          <p:cNvSpPr txBox="1">
            <a:spLocks noChangeArrowheads="1"/>
          </p:cNvSpPr>
          <p:nvPr/>
        </p:nvSpPr>
        <p:spPr bwMode="auto">
          <a:xfrm>
            <a:off x="3505200" y="1143000"/>
            <a:ext cx="1004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Martin Berzins</a:t>
            </a:r>
          </a:p>
          <a:p>
            <a:pPr defTabSz="912813" eaLnBrk="1" fontAlgn="base" hangingPunct="1">
              <a:spcBef>
                <a:spcPct val="0"/>
              </a:spcBef>
              <a:spcAft>
                <a:spcPct val="0"/>
              </a:spcAft>
            </a:pPr>
            <a:r>
              <a:rPr lang="en-US" sz="1000">
                <a:solidFill>
                  <a:prstClr val="white"/>
                </a:solidFill>
              </a:rPr>
              <a:t>2003</a:t>
            </a:r>
          </a:p>
        </p:txBody>
      </p:sp>
      <p:sp>
        <p:nvSpPr>
          <p:cNvPr id="266262" name="TextBox 45"/>
          <p:cNvSpPr txBox="1">
            <a:spLocks noChangeArrowheads="1"/>
          </p:cNvSpPr>
          <p:nvPr/>
        </p:nvSpPr>
        <p:spPr bwMode="auto">
          <a:xfrm>
            <a:off x="2057400" y="3962400"/>
            <a:ext cx="1019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Ross Whitaker</a:t>
            </a:r>
          </a:p>
          <a:p>
            <a:pPr defTabSz="912813" eaLnBrk="1" fontAlgn="base" hangingPunct="1">
              <a:spcBef>
                <a:spcPct val="0"/>
              </a:spcBef>
              <a:spcAft>
                <a:spcPct val="0"/>
              </a:spcAft>
            </a:pPr>
            <a:r>
              <a:rPr lang="en-US" sz="1000">
                <a:solidFill>
                  <a:prstClr val="white"/>
                </a:solidFill>
              </a:rPr>
              <a:t>2000</a:t>
            </a:r>
          </a:p>
        </p:txBody>
      </p:sp>
      <p:sp>
        <p:nvSpPr>
          <p:cNvPr id="266263" name="TextBox 46"/>
          <p:cNvSpPr txBox="1">
            <a:spLocks noChangeArrowheads="1"/>
          </p:cNvSpPr>
          <p:nvPr/>
        </p:nvSpPr>
        <p:spPr bwMode="auto">
          <a:xfrm>
            <a:off x="3505200" y="2514600"/>
            <a:ext cx="771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Jeff Weiss</a:t>
            </a:r>
          </a:p>
          <a:p>
            <a:pPr defTabSz="912813" eaLnBrk="1" fontAlgn="base" hangingPunct="1">
              <a:spcBef>
                <a:spcPct val="0"/>
              </a:spcBef>
              <a:spcAft>
                <a:spcPct val="0"/>
              </a:spcAft>
            </a:pPr>
            <a:r>
              <a:rPr lang="en-US" sz="1000">
                <a:solidFill>
                  <a:prstClr val="white"/>
                </a:solidFill>
              </a:rPr>
              <a:t>2003</a:t>
            </a:r>
          </a:p>
        </p:txBody>
      </p:sp>
      <p:sp>
        <p:nvSpPr>
          <p:cNvPr id="266264" name="TextBox 47"/>
          <p:cNvSpPr txBox="1">
            <a:spLocks noChangeArrowheads="1"/>
          </p:cNvSpPr>
          <p:nvPr/>
        </p:nvSpPr>
        <p:spPr bwMode="auto">
          <a:xfrm>
            <a:off x="3505200" y="1828800"/>
            <a:ext cx="933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a:solidFill>
                  <a:prstClr val="white"/>
                </a:solidFill>
              </a:rPr>
              <a:t>Claudio Silva</a:t>
            </a:r>
          </a:p>
          <a:p>
            <a:pPr defTabSz="912813" eaLnBrk="1" fontAlgn="base" hangingPunct="1">
              <a:spcBef>
                <a:spcPct val="0"/>
              </a:spcBef>
              <a:spcAft>
                <a:spcPct val="0"/>
              </a:spcAft>
            </a:pPr>
            <a:r>
              <a:rPr lang="en-US" sz="1000" dirty="0">
                <a:solidFill>
                  <a:prstClr val="white"/>
                </a:solidFill>
              </a:rPr>
              <a:t>2003</a:t>
            </a:r>
          </a:p>
        </p:txBody>
      </p:sp>
      <p:sp>
        <p:nvSpPr>
          <p:cNvPr id="266265" name="TextBox 48"/>
          <p:cNvSpPr txBox="1">
            <a:spLocks noChangeArrowheads="1"/>
          </p:cNvSpPr>
          <p:nvPr/>
        </p:nvSpPr>
        <p:spPr bwMode="auto">
          <a:xfrm>
            <a:off x="2286000" y="2514600"/>
            <a:ext cx="787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Mike Kirby</a:t>
            </a:r>
          </a:p>
          <a:p>
            <a:pPr defTabSz="912813" eaLnBrk="1" fontAlgn="base" hangingPunct="1">
              <a:spcBef>
                <a:spcPct val="0"/>
              </a:spcBef>
              <a:spcAft>
                <a:spcPct val="0"/>
              </a:spcAft>
            </a:pPr>
            <a:r>
              <a:rPr lang="en-US" sz="1000">
                <a:solidFill>
                  <a:prstClr val="white"/>
                </a:solidFill>
              </a:rPr>
              <a:t>2002</a:t>
            </a:r>
          </a:p>
        </p:txBody>
      </p:sp>
      <p:sp>
        <p:nvSpPr>
          <p:cNvPr id="266266" name="TextBox 49"/>
          <p:cNvSpPr txBox="1">
            <a:spLocks noChangeArrowheads="1"/>
          </p:cNvSpPr>
          <p:nvPr/>
        </p:nvSpPr>
        <p:spPr bwMode="auto">
          <a:xfrm>
            <a:off x="3581400" y="3962400"/>
            <a:ext cx="598488"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Sarang</a:t>
            </a:r>
          </a:p>
          <a:p>
            <a:pPr defTabSz="912813" eaLnBrk="1" fontAlgn="base" hangingPunct="1">
              <a:spcBef>
                <a:spcPct val="0"/>
              </a:spcBef>
              <a:spcAft>
                <a:spcPct val="0"/>
              </a:spcAft>
            </a:pPr>
            <a:r>
              <a:rPr lang="en-US" sz="1000">
                <a:solidFill>
                  <a:prstClr val="white"/>
                </a:solidFill>
              </a:rPr>
              <a:t>Joshi</a:t>
            </a:r>
          </a:p>
          <a:p>
            <a:pPr defTabSz="912813" eaLnBrk="1" fontAlgn="base" hangingPunct="1">
              <a:spcBef>
                <a:spcPct val="0"/>
              </a:spcBef>
              <a:spcAft>
                <a:spcPct val="0"/>
              </a:spcAft>
            </a:pPr>
            <a:r>
              <a:rPr lang="en-US" sz="1000">
                <a:solidFill>
                  <a:prstClr val="white"/>
                </a:solidFill>
              </a:rPr>
              <a:t>2006</a:t>
            </a:r>
          </a:p>
        </p:txBody>
      </p:sp>
      <p:sp>
        <p:nvSpPr>
          <p:cNvPr id="266267" name="TextBox 50"/>
          <p:cNvSpPr txBox="1">
            <a:spLocks noChangeArrowheads="1"/>
          </p:cNvSpPr>
          <p:nvPr/>
        </p:nvSpPr>
        <p:spPr bwMode="auto">
          <a:xfrm>
            <a:off x="4724400" y="3962400"/>
            <a:ext cx="5270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Guido</a:t>
            </a:r>
          </a:p>
          <a:p>
            <a:pPr defTabSz="912813" eaLnBrk="1" fontAlgn="base" hangingPunct="1">
              <a:spcBef>
                <a:spcPct val="0"/>
              </a:spcBef>
              <a:spcAft>
                <a:spcPct val="0"/>
              </a:spcAft>
            </a:pPr>
            <a:r>
              <a:rPr lang="en-US" sz="1000">
                <a:solidFill>
                  <a:prstClr val="white"/>
                </a:solidFill>
              </a:rPr>
              <a:t>Gerig</a:t>
            </a:r>
          </a:p>
          <a:p>
            <a:pPr defTabSz="912813" eaLnBrk="1" fontAlgn="base" hangingPunct="1">
              <a:spcBef>
                <a:spcPct val="0"/>
              </a:spcBef>
              <a:spcAft>
                <a:spcPct val="0"/>
              </a:spcAft>
            </a:pPr>
            <a:r>
              <a:rPr lang="en-US" sz="1000">
                <a:solidFill>
                  <a:prstClr val="white"/>
                </a:solidFill>
              </a:rPr>
              <a:t>2007</a:t>
            </a:r>
          </a:p>
        </p:txBody>
      </p:sp>
      <p:sp>
        <p:nvSpPr>
          <p:cNvPr id="266268" name="TextBox 51"/>
          <p:cNvSpPr txBox="1">
            <a:spLocks noChangeArrowheads="1"/>
          </p:cNvSpPr>
          <p:nvPr/>
        </p:nvSpPr>
        <p:spPr bwMode="auto">
          <a:xfrm>
            <a:off x="4953000" y="1828800"/>
            <a:ext cx="11239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Valerio Pascucci</a:t>
            </a:r>
          </a:p>
          <a:p>
            <a:pPr defTabSz="912813" eaLnBrk="1" fontAlgn="base" hangingPunct="1">
              <a:spcBef>
                <a:spcPct val="0"/>
              </a:spcBef>
              <a:spcAft>
                <a:spcPct val="0"/>
              </a:spcAft>
            </a:pPr>
            <a:r>
              <a:rPr lang="en-US" sz="1000">
                <a:solidFill>
                  <a:prstClr val="white"/>
                </a:solidFill>
              </a:rPr>
              <a:t>2008</a:t>
            </a:r>
          </a:p>
        </p:txBody>
      </p:sp>
      <p:sp>
        <p:nvSpPr>
          <p:cNvPr id="266269" name="TextBox 52"/>
          <p:cNvSpPr txBox="1">
            <a:spLocks noChangeArrowheads="1"/>
          </p:cNvSpPr>
          <p:nvPr/>
        </p:nvSpPr>
        <p:spPr bwMode="auto">
          <a:xfrm>
            <a:off x="4953000" y="1143000"/>
            <a:ext cx="9255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Tom Fletcher</a:t>
            </a:r>
          </a:p>
          <a:p>
            <a:pPr defTabSz="912813" eaLnBrk="1" fontAlgn="base" hangingPunct="1">
              <a:spcBef>
                <a:spcPct val="0"/>
              </a:spcBef>
              <a:spcAft>
                <a:spcPct val="0"/>
              </a:spcAft>
            </a:pPr>
            <a:r>
              <a:rPr lang="en-US" sz="1000">
                <a:solidFill>
                  <a:prstClr val="white"/>
                </a:solidFill>
              </a:rPr>
              <a:t>2008</a:t>
            </a:r>
          </a:p>
        </p:txBody>
      </p:sp>
      <p:sp>
        <p:nvSpPr>
          <p:cNvPr id="266270" name="TextBox 53"/>
          <p:cNvSpPr txBox="1">
            <a:spLocks noChangeArrowheads="1"/>
          </p:cNvSpPr>
          <p:nvPr/>
        </p:nvSpPr>
        <p:spPr bwMode="auto">
          <a:xfrm>
            <a:off x="4953000" y="2514600"/>
            <a:ext cx="6905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Tolga</a:t>
            </a:r>
          </a:p>
          <a:p>
            <a:pPr defTabSz="912813" eaLnBrk="1" fontAlgn="base" hangingPunct="1">
              <a:spcBef>
                <a:spcPct val="0"/>
              </a:spcBef>
              <a:spcAft>
                <a:spcPct val="0"/>
              </a:spcAft>
            </a:pPr>
            <a:r>
              <a:rPr lang="en-US" sz="1000">
                <a:solidFill>
                  <a:prstClr val="white"/>
                </a:solidFill>
              </a:rPr>
              <a:t>Tasdizen</a:t>
            </a:r>
          </a:p>
          <a:p>
            <a:pPr defTabSz="912813" eaLnBrk="1" fontAlgn="base" hangingPunct="1">
              <a:spcBef>
                <a:spcPct val="0"/>
              </a:spcBef>
              <a:spcAft>
                <a:spcPct val="0"/>
              </a:spcAft>
            </a:pPr>
            <a:r>
              <a:rPr lang="en-US" sz="1000">
                <a:solidFill>
                  <a:prstClr val="white"/>
                </a:solidFill>
              </a:rPr>
              <a:t>2008</a:t>
            </a:r>
          </a:p>
        </p:txBody>
      </p:sp>
      <p:sp>
        <p:nvSpPr>
          <p:cNvPr id="266271" name="TextBox 55"/>
          <p:cNvSpPr txBox="1">
            <a:spLocks noChangeArrowheads="1"/>
          </p:cNvSpPr>
          <p:nvPr/>
        </p:nvSpPr>
        <p:spPr bwMode="auto">
          <a:xfrm>
            <a:off x="5867400" y="3962400"/>
            <a:ext cx="5905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Juliana</a:t>
            </a:r>
          </a:p>
          <a:p>
            <a:pPr defTabSz="912813" eaLnBrk="1" fontAlgn="base" hangingPunct="1">
              <a:spcBef>
                <a:spcPct val="0"/>
              </a:spcBef>
              <a:spcAft>
                <a:spcPct val="0"/>
              </a:spcAft>
            </a:pPr>
            <a:r>
              <a:rPr lang="en-US" sz="1000">
                <a:solidFill>
                  <a:prstClr val="white"/>
                </a:solidFill>
              </a:rPr>
              <a:t>Freire</a:t>
            </a:r>
          </a:p>
          <a:p>
            <a:pPr defTabSz="912813" eaLnBrk="1" fontAlgn="base" hangingPunct="1">
              <a:spcBef>
                <a:spcPct val="0"/>
              </a:spcBef>
              <a:spcAft>
                <a:spcPct val="0"/>
              </a:spcAft>
            </a:pPr>
            <a:r>
              <a:rPr lang="en-US" sz="1000">
                <a:solidFill>
                  <a:prstClr val="white"/>
                </a:solidFill>
              </a:rPr>
              <a:t>2009</a:t>
            </a:r>
          </a:p>
        </p:txBody>
      </p:sp>
      <p:cxnSp>
        <p:nvCxnSpPr>
          <p:cNvPr id="266272" name="Straight Connector 9"/>
          <p:cNvCxnSpPr>
            <a:cxnSpLocks noChangeShapeType="1"/>
          </p:cNvCxnSpPr>
          <p:nvPr/>
        </p:nvCxnSpPr>
        <p:spPr bwMode="auto">
          <a:xfrm rot="5400000">
            <a:off x="4671219"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3" name="Straight Connector 9"/>
          <p:cNvCxnSpPr>
            <a:cxnSpLocks noChangeShapeType="1"/>
          </p:cNvCxnSpPr>
          <p:nvPr/>
        </p:nvCxnSpPr>
        <p:spPr bwMode="auto">
          <a:xfrm rot="5400000">
            <a:off x="4442618" y="3786982"/>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4" name="Straight Connector 9"/>
          <p:cNvCxnSpPr>
            <a:cxnSpLocks noChangeShapeType="1"/>
          </p:cNvCxnSpPr>
          <p:nvPr/>
        </p:nvCxnSpPr>
        <p:spPr bwMode="auto">
          <a:xfrm rot="5400000">
            <a:off x="3147219"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5" name="Straight Connector 9"/>
          <p:cNvCxnSpPr>
            <a:cxnSpLocks noChangeShapeType="1"/>
          </p:cNvCxnSpPr>
          <p:nvPr/>
        </p:nvCxnSpPr>
        <p:spPr bwMode="auto">
          <a:xfrm rot="5400000">
            <a:off x="2004219"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6" name="Straight Connector 9"/>
          <p:cNvCxnSpPr>
            <a:cxnSpLocks noChangeShapeType="1"/>
          </p:cNvCxnSpPr>
          <p:nvPr/>
        </p:nvCxnSpPr>
        <p:spPr bwMode="auto">
          <a:xfrm rot="5400000">
            <a:off x="1699418" y="3786982"/>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7" name="Straight Connector 9"/>
          <p:cNvCxnSpPr>
            <a:cxnSpLocks noChangeShapeType="1"/>
          </p:cNvCxnSpPr>
          <p:nvPr/>
        </p:nvCxnSpPr>
        <p:spPr bwMode="auto">
          <a:xfrm rot="5400000">
            <a:off x="708818" y="3786982"/>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cxnSp>
        <p:nvCxnSpPr>
          <p:cNvPr id="266278" name="Straight Connector 9"/>
          <p:cNvCxnSpPr>
            <a:cxnSpLocks noChangeShapeType="1"/>
          </p:cNvCxnSpPr>
          <p:nvPr/>
        </p:nvCxnSpPr>
        <p:spPr bwMode="auto">
          <a:xfrm rot="5400000">
            <a:off x="480219"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pic>
        <p:nvPicPr>
          <p:cNvPr id="266279" name="Picture 4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5000" y="2514600"/>
            <a:ext cx="38893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6280" name="Straight Connector 9"/>
          <p:cNvCxnSpPr>
            <a:cxnSpLocks noChangeShapeType="1"/>
          </p:cNvCxnSpPr>
          <p:nvPr/>
        </p:nvCxnSpPr>
        <p:spPr bwMode="auto">
          <a:xfrm rot="5400000">
            <a:off x="5814219"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sp>
        <p:nvSpPr>
          <p:cNvPr id="266281" name="TextBox 44"/>
          <p:cNvSpPr txBox="1">
            <a:spLocks noChangeArrowheads="1"/>
          </p:cNvSpPr>
          <p:nvPr/>
        </p:nvSpPr>
        <p:spPr bwMode="auto">
          <a:xfrm>
            <a:off x="6096000" y="2514600"/>
            <a:ext cx="46679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err="1">
                <a:solidFill>
                  <a:prstClr val="white"/>
                </a:solidFill>
              </a:rPr>
              <a:t>Orly</a:t>
            </a:r>
            <a:endParaRPr lang="en-US" sz="1000" dirty="0">
              <a:solidFill>
                <a:prstClr val="white"/>
              </a:solidFill>
            </a:endParaRPr>
          </a:p>
          <a:p>
            <a:pPr defTabSz="912813" eaLnBrk="1" fontAlgn="base" hangingPunct="1">
              <a:spcBef>
                <a:spcPct val="0"/>
              </a:spcBef>
              <a:spcAft>
                <a:spcPct val="0"/>
              </a:spcAft>
            </a:pPr>
            <a:r>
              <a:rPr lang="en-US" sz="1000" dirty="0">
                <a:solidFill>
                  <a:prstClr val="white"/>
                </a:solidFill>
              </a:rPr>
              <a:t>Alter</a:t>
            </a:r>
          </a:p>
          <a:p>
            <a:pPr defTabSz="912813" eaLnBrk="1" fontAlgn="base" hangingPunct="1">
              <a:spcBef>
                <a:spcPct val="0"/>
              </a:spcBef>
              <a:spcAft>
                <a:spcPct val="0"/>
              </a:spcAft>
            </a:pPr>
            <a:r>
              <a:rPr lang="en-US" sz="1000" dirty="0">
                <a:solidFill>
                  <a:prstClr val="white"/>
                </a:solidFill>
              </a:rPr>
              <a:t>2010</a:t>
            </a:r>
          </a:p>
        </p:txBody>
      </p:sp>
      <p:pic>
        <p:nvPicPr>
          <p:cNvPr id="266282" name="Picture 45" descr="Dr. Steven G. Parker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6400" y="4648200"/>
            <a:ext cx="381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3" name="TextBox 45"/>
          <p:cNvSpPr txBox="1">
            <a:spLocks noChangeArrowheads="1"/>
          </p:cNvSpPr>
          <p:nvPr/>
        </p:nvSpPr>
        <p:spPr bwMode="auto">
          <a:xfrm>
            <a:off x="2057400" y="4648200"/>
            <a:ext cx="9255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Steve Parker</a:t>
            </a:r>
          </a:p>
          <a:p>
            <a:pPr defTabSz="912813" eaLnBrk="1" fontAlgn="base" hangingPunct="1">
              <a:spcBef>
                <a:spcPct val="0"/>
              </a:spcBef>
              <a:spcAft>
                <a:spcPct val="0"/>
              </a:spcAft>
            </a:pPr>
            <a:r>
              <a:rPr lang="en-US" sz="1000">
                <a:solidFill>
                  <a:prstClr val="white"/>
                </a:solidFill>
              </a:rPr>
              <a:t>2000</a:t>
            </a:r>
          </a:p>
        </p:txBody>
      </p:sp>
      <p:pic>
        <p:nvPicPr>
          <p:cNvPr id="266284" name="Picture 47" descr="Dr. Miriah Meyer "/>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56387" y="1852386"/>
            <a:ext cx="381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5" name="TextBox 44"/>
          <p:cNvSpPr txBox="1">
            <a:spLocks noChangeArrowheads="1"/>
          </p:cNvSpPr>
          <p:nvPr/>
        </p:nvSpPr>
        <p:spPr bwMode="auto">
          <a:xfrm>
            <a:off x="7037387" y="1852386"/>
            <a:ext cx="541338"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a:solidFill>
                  <a:prstClr val="white"/>
                </a:solidFill>
              </a:rPr>
              <a:t>Miriah </a:t>
            </a:r>
          </a:p>
          <a:p>
            <a:pPr defTabSz="912813" eaLnBrk="1" fontAlgn="base" hangingPunct="1">
              <a:spcBef>
                <a:spcPct val="0"/>
              </a:spcBef>
              <a:spcAft>
                <a:spcPct val="0"/>
              </a:spcAft>
            </a:pPr>
            <a:r>
              <a:rPr lang="en-US" sz="1000">
                <a:solidFill>
                  <a:prstClr val="white"/>
                </a:solidFill>
              </a:rPr>
              <a:t>Meyer</a:t>
            </a:r>
          </a:p>
          <a:p>
            <a:pPr defTabSz="912813" eaLnBrk="1" fontAlgn="base" hangingPunct="1">
              <a:spcBef>
                <a:spcPct val="0"/>
              </a:spcBef>
              <a:spcAft>
                <a:spcPct val="0"/>
              </a:spcAft>
            </a:pPr>
            <a:r>
              <a:rPr lang="en-US" sz="1000">
                <a:solidFill>
                  <a:prstClr val="white"/>
                </a:solidFill>
              </a:rPr>
              <a:t>2012</a:t>
            </a:r>
          </a:p>
        </p:txBody>
      </p:sp>
      <p:cxnSp>
        <p:nvCxnSpPr>
          <p:cNvPr id="266286" name="Straight Connector 9"/>
          <p:cNvCxnSpPr>
            <a:cxnSpLocks noChangeShapeType="1"/>
          </p:cNvCxnSpPr>
          <p:nvPr/>
        </p:nvCxnSpPr>
        <p:spPr bwMode="auto">
          <a:xfrm rot="5400000">
            <a:off x="7962060" y="3786984"/>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pic>
        <p:nvPicPr>
          <p:cNvPr id="266287"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56387" y="2514600"/>
            <a:ext cx="390525"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6288" name="Straight Connector 9"/>
          <p:cNvCxnSpPr>
            <a:cxnSpLocks noChangeShapeType="1"/>
          </p:cNvCxnSpPr>
          <p:nvPr/>
        </p:nvCxnSpPr>
        <p:spPr bwMode="auto">
          <a:xfrm rot="5400000">
            <a:off x="6755606"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sp>
        <p:nvSpPr>
          <p:cNvPr id="266289" name="TextBox 44"/>
          <p:cNvSpPr txBox="1">
            <a:spLocks noChangeArrowheads="1"/>
          </p:cNvSpPr>
          <p:nvPr/>
        </p:nvSpPr>
        <p:spPr bwMode="auto">
          <a:xfrm>
            <a:off x="7037387" y="2514600"/>
            <a:ext cx="661988"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a:solidFill>
                  <a:prstClr val="white"/>
                </a:solidFill>
              </a:rPr>
              <a:t>Dongbin </a:t>
            </a:r>
          </a:p>
          <a:p>
            <a:pPr defTabSz="912813" eaLnBrk="1" fontAlgn="base" hangingPunct="1">
              <a:spcBef>
                <a:spcPct val="0"/>
              </a:spcBef>
              <a:spcAft>
                <a:spcPct val="0"/>
              </a:spcAft>
            </a:pPr>
            <a:r>
              <a:rPr lang="en-US" sz="1000" dirty="0">
                <a:solidFill>
                  <a:prstClr val="white"/>
                </a:solidFill>
              </a:rPr>
              <a:t>Xiu</a:t>
            </a:r>
          </a:p>
          <a:p>
            <a:pPr defTabSz="912813" eaLnBrk="1" fontAlgn="base" hangingPunct="1">
              <a:spcBef>
                <a:spcPct val="0"/>
              </a:spcBef>
              <a:spcAft>
                <a:spcPct val="0"/>
              </a:spcAft>
            </a:pPr>
            <a:r>
              <a:rPr lang="en-US" sz="1000" dirty="0">
                <a:solidFill>
                  <a:prstClr val="white"/>
                </a:solidFill>
              </a:rPr>
              <a:t>2012</a:t>
            </a:r>
          </a:p>
        </p:txBody>
      </p:sp>
      <p:sp>
        <p:nvSpPr>
          <p:cNvPr id="266290" name="TextBox 44"/>
          <p:cNvSpPr txBox="1">
            <a:spLocks noChangeArrowheads="1"/>
          </p:cNvSpPr>
          <p:nvPr/>
        </p:nvSpPr>
        <p:spPr bwMode="auto">
          <a:xfrm>
            <a:off x="7308850" y="3962400"/>
            <a:ext cx="5842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a:solidFill>
                  <a:prstClr val="white"/>
                </a:solidFill>
              </a:rPr>
              <a:t>Chris</a:t>
            </a:r>
          </a:p>
          <a:p>
            <a:pPr defTabSz="912813" eaLnBrk="1" fontAlgn="base" hangingPunct="1">
              <a:spcBef>
                <a:spcPct val="0"/>
              </a:spcBef>
              <a:spcAft>
                <a:spcPct val="0"/>
              </a:spcAft>
            </a:pPr>
            <a:r>
              <a:rPr lang="en-US" sz="1000" dirty="0" err="1">
                <a:solidFill>
                  <a:prstClr val="white"/>
                </a:solidFill>
              </a:rPr>
              <a:t>Butson</a:t>
            </a:r>
            <a:endParaRPr lang="en-US" sz="1000" dirty="0">
              <a:solidFill>
                <a:prstClr val="white"/>
              </a:solidFill>
            </a:endParaRPr>
          </a:p>
          <a:p>
            <a:pPr defTabSz="912813" eaLnBrk="1" fontAlgn="base" hangingPunct="1">
              <a:spcBef>
                <a:spcPct val="0"/>
              </a:spcBef>
              <a:spcAft>
                <a:spcPct val="0"/>
              </a:spcAft>
            </a:pPr>
            <a:r>
              <a:rPr lang="en-US" sz="1000" dirty="0">
                <a:solidFill>
                  <a:prstClr val="white"/>
                </a:solidFill>
              </a:rPr>
              <a:t>2014</a:t>
            </a:r>
          </a:p>
        </p:txBody>
      </p:sp>
      <p:cxnSp>
        <p:nvCxnSpPr>
          <p:cNvPr id="266291" name="Straight Connector 9"/>
          <p:cNvCxnSpPr>
            <a:cxnSpLocks noChangeShapeType="1"/>
          </p:cNvCxnSpPr>
          <p:nvPr/>
        </p:nvCxnSpPr>
        <p:spPr bwMode="auto">
          <a:xfrm rot="5400000">
            <a:off x="6990556" y="3786982"/>
            <a:ext cx="258763"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pic>
        <p:nvPicPr>
          <p:cNvPr id="266292" name="Picture 2" descr="Dr. Christopher But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27850" y="3962400"/>
            <a:ext cx="381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52400" y="0"/>
            <a:ext cx="7329488" cy="708025"/>
          </a:xfrm>
          <a:prstGeom prst="rect">
            <a:avLst/>
          </a:prstGeom>
        </p:spPr>
        <p:txBody>
          <a:bodyPr wrap="none">
            <a:spAutoFit/>
          </a:bodyPr>
          <a:lstStyle/>
          <a:p>
            <a:pPr defTabSz="912813" fontAlgn="base">
              <a:spcBef>
                <a:spcPct val="0"/>
              </a:spcBef>
              <a:spcAft>
                <a:spcPct val="0"/>
              </a:spcAft>
              <a:defRPr/>
            </a:pPr>
            <a:r>
              <a:rPr lang="en-US" sz="4000" b="1" dirty="0">
                <a:solidFill>
                  <a:srgbClr val="FFFF00"/>
                </a:solidFill>
                <a:effectLst>
                  <a:outerShdw blurRad="50800" dist="38100" dir="2700000" algn="tl" rotWithShape="0">
                    <a:prstClr val="black">
                      <a:alpha val="75000"/>
                    </a:prstClr>
                  </a:outerShdw>
                </a:effectLst>
                <a:latin typeface="Helvetica" pitchFamily="34" charset="0"/>
                <a:ea typeface="ＭＳ Ｐゴシック" charset="0"/>
                <a:cs typeface="ＭＳ Ｐゴシック" charset="0"/>
              </a:rPr>
              <a:t>SCI Institute Faculty Timeline</a:t>
            </a:r>
            <a:endParaRPr lang="en-US" dirty="0">
              <a:solidFill>
                <a:prstClr val="black"/>
              </a:solidFill>
              <a:latin typeface="Helvetica" charset="0"/>
              <a:ea typeface="ＭＳ Ｐゴシック" charset="0"/>
              <a:cs typeface="ＭＳ Ｐゴシック" charset="0"/>
            </a:endParaRPr>
          </a:p>
        </p:txBody>
      </p:sp>
      <p:pic>
        <p:nvPicPr>
          <p:cNvPr id="5122" name="Picture 2" descr="Dr. Alexander Lex"/>
          <p:cNvPicPr>
            <a:picLocks noChangeAspect="1" noChangeArrowheads="1"/>
          </p:cNvPicPr>
          <p:nvPr/>
        </p:nvPicPr>
        <p:blipFill>
          <a:blip r:embed="rId21" cstate="print"/>
          <a:srcRect/>
          <a:stretch>
            <a:fillRect/>
          </a:stretch>
        </p:blipFill>
        <p:spPr bwMode="auto">
          <a:xfrm>
            <a:off x="7763327" y="2514600"/>
            <a:ext cx="381000" cy="635000"/>
          </a:xfrm>
          <a:prstGeom prst="rect">
            <a:avLst/>
          </a:prstGeom>
          <a:noFill/>
        </p:spPr>
      </p:pic>
      <p:sp>
        <p:nvSpPr>
          <p:cNvPr id="56" name="TextBox 44"/>
          <p:cNvSpPr txBox="1">
            <a:spLocks noChangeArrowheads="1"/>
          </p:cNvSpPr>
          <p:nvPr/>
        </p:nvSpPr>
        <p:spPr bwMode="auto">
          <a:xfrm>
            <a:off x="8144327" y="2514600"/>
            <a:ext cx="67358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a:solidFill>
                  <a:prstClr val="white"/>
                </a:solidFill>
              </a:rPr>
              <a:t>Alex </a:t>
            </a:r>
            <a:r>
              <a:rPr lang="en-US" sz="1000" dirty="0" err="1">
                <a:solidFill>
                  <a:prstClr val="white"/>
                </a:solidFill>
              </a:rPr>
              <a:t>Lex</a:t>
            </a:r>
            <a:endParaRPr lang="en-US" sz="1000" dirty="0">
              <a:solidFill>
                <a:prstClr val="white"/>
              </a:solidFill>
            </a:endParaRPr>
          </a:p>
          <a:p>
            <a:pPr defTabSz="912813" eaLnBrk="1" fontAlgn="base" hangingPunct="1">
              <a:spcBef>
                <a:spcPct val="0"/>
              </a:spcBef>
              <a:spcAft>
                <a:spcPct val="0"/>
              </a:spcAft>
            </a:pPr>
            <a:r>
              <a:rPr lang="en-US" sz="1000" dirty="0">
                <a:solidFill>
                  <a:prstClr val="white"/>
                </a:solidFill>
              </a:rPr>
              <a:t>2015</a:t>
            </a:r>
          </a:p>
        </p:txBody>
      </p:sp>
      <p:pic>
        <p:nvPicPr>
          <p:cNvPr id="57" name="Picture 4" descr="http://www.math.umassd.edu/~anarayan/images/me.jpg"/>
          <p:cNvPicPr>
            <a:picLocks noChangeAspect="1" noChangeArrowheads="1"/>
          </p:cNvPicPr>
          <p:nvPr/>
        </p:nvPicPr>
        <p:blipFill>
          <a:blip r:embed="rId22" cstate="print"/>
          <a:srcRect l="7529" r="17176"/>
          <a:stretch>
            <a:fillRect/>
          </a:stretch>
        </p:blipFill>
        <p:spPr bwMode="auto">
          <a:xfrm>
            <a:off x="7763327" y="1828800"/>
            <a:ext cx="381000" cy="647700"/>
          </a:xfrm>
          <a:prstGeom prst="rect">
            <a:avLst/>
          </a:prstGeom>
          <a:noFill/>
        </p:spPr>
      </p:pic>
      <p:sp>
        <p:nvSpPr>
          <p:cNvPr id="58" name="TextBox 44"/>
          <p:cNvSpPr txBox="1">
            <a:spLocks noChangeArrowheads="1"/>
          </p:cNvSpPr>
          <p:nvPr/>
        </p:nvSpPr>
        <p:spPr bwMode="auto">
          <a:xfrm>
            <a:off x="8144327" y="1828800"/>
            <a:ext cx="66717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err="1">
                <a:solidFill>
                  <a:prstClr val="white"/>
                </a:solidFill>
              </a:rPr>
              <a:t>Akil</a:t>
            </a:r>
            <a:endParaRPr lang="en-US" sz="1000" dirty="0">
              <a:solidFill>
                <a:prstClr val="white"/>
              </a:solidFill>
            </a:endParaRPr>
          </a:p>
          <a:p>
            <a:pPr defTabSz="912813" eaLnBrk="1" fontAlgn="base" hangingPunct="1">
              <a:spcBef>
                <a:spcPct val="0"/>
              </a:spcBef>
              <a:spcAft>
                <a:spcPct val="0"/>
              </a:spcAft>
            </a:pPr>
            <a:r>
              <a:rPr lang="en-US" sz="1000" dirty="0" err="1">
                <a:solidFill>
                  <a:prstClr val="white"/>
                </a:solidFill>
              </a:rPr>
              <a:t>Narayan</a:t>
            </a:r>
            <a:endParaRPr lang="en-US" sz="1000" dirty="0">
              <a:solidFill>
                <a:prstClr val="white"/>
              </a:solidFill>
            </a:endParaRPr>
          </a:p>
          <a:p>
            <a:pPr defTabSz="912813" eaLnBrk="1" fontAlgn="base" hangingPunct="1">
              <a:spcBef>
                <a:spcPct val="0"/>
              </a:spcBef>
              <a:spcAft>
                <a:spcPct val="0"/>
              </a:spcAft>
            </a:pPr>
            <a:r>
              <a:rPr lang="en-US" sz="1000" dirty="0">
                <a:solidFill>
                  <a:prstClr val="white"/>
                </a:solidFill>
              </a:rPr>
              <a:t>2015</a:t>
            </a:r>
          </a:p>
        </p:txBody>
      </p:sp>
      <p:cxnSp>
        <p:nvCxnSpPr>
          <p:cNvPr id="59" name="Straight Connector 9"/>
          <p:cNvCxnSpPr>
            <a:cxnSpLocks noChangeShapeType="1"/>
          </p:cNvCxnSpPr>
          <p:nvPr/>
        </p:nvCxnSpPr>
        <p:spPr bwMode="auto">
          <a:xfrm rot="5400000">
            <a:off x="7786346" y="3375819"/>
            <a:ext cx="25876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pic>
        <p:nvPicPr>
          <p:cNvPr id="1026" name="Picture 2" descr="Dr. Bei Wa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98493" y="3954236"/>
            <a:ext cx="385898" cy="6431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44"/>
          <p:cNvSpPr txBox="1">
            <a:spLocks noChangeArrowheads="1"/>
          </p:cNvSpPr>
          <p:nvPr/>
        </p:nvSpPr>
        <p:spPr bwMode="auto">
          <a:xfrm>
            <a:off x="8284391" y="3962400"/>
            <a:ext cx="51809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Helvetic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Helvetic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Helvetic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Helvetica" charset="0"/>
                <a:ea typeface="ＭＳ Ｐゴシック" charset="0"/>
              </a:defRPr>
            </a:lvl9pPr>
          </a:lstStyle>
          <a:p>
            <a:pPr defTabSz="912813" eaLnBrk="1" fontAlgn="base" hangingPunct="1">
              <a:spcBef>
                <a:spcPct val="0"/>
              </a:spcBef>
              <a:spcAft>
                <a:spcPct val="0"/>
              </a:spcAft>
            </a:pPr>
            <a:r>
              <a:rPr lang="en-US" sz="1000" dirty="0" err="1">
                <a:solidFill>
                  <a:prstClr val="white"/>
                </a:solidFill>
              </a:rPr>
              <a:t>Bei</a:t>
            </a:r>
            <a:endParaRPr lang="en-US" sz="1000" dirty="0">
              <a:solidFill>
                <a:prstClr val="white"/>
              </a:solidFill>
            </a:endParaRPr>
          </a:p>
          <a:p>
            <a:pPr defTabSz="912813" eaLnBrk="1" fontAlgn="base" hangingPunct="1">
              <a:spcBef>
                <a:spcPct val="0"/>
              </a:spcBef>
              <a:spcAft>
                <a:spcPct val="0"/>
              </a:spcAft>
            </a:pPr>
            <a:r>
              <a:rPr lang="en-US" sz="1000" dirty="0">
                <a:solidFill>
                  <a:prstClr val="white"/>
                </a:solidFill>
              </a:rPr>
              <a:t>Wang</a:t>
            </a:r>
          </a:p>
          <a:p>
            <a:pPr defTabSz="912813" eaLnBrk="1" fontAlgn="base" hangingPunct="1">
              <a:spcBef>
                <a:spcPct val="0"/>
              </a:spcBef>
              <a:spcAft>
                <a:spcPct val="0"/>
              </a:spcAft>
            </a:pPr>
            <a:r>
              <a:rPr lang="en-US" sz="1000" dirty="0">
                <a:solidFill>
                  <a:prstClr val="white"/>
                </a:solidFill>
              </a:rPr>
              <a:t>2016</a:t>
            </a:r>
          </a:p>
        </p:txBody>
      </p:sp>
    </p:spTree>
    <p:extLst>
      <p:ext uri="{BB962C8B-B14F-4D97-AF65-F5344CB8AC3E}">
        <p14:creationId xmlns:p14="http://schemas.microsoft.com/office/powerpoint/2010/main" val="690127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wrap="square" numCol="1" anchorCtr="0" compatLnSpc="1">
            <a:prstTxWarp prst="textNoShape">
              <a:avLst/>
            </a:prstTxWarp>
          </a:bodyPr>
          <a:lstStyle/>
          <a:p>
            <a:pPr defTabSz="912813" eaLnBrk="1" hangingPunct="1">
              <a:defRPr/>
            </a:pPr>
            <a:r>
              <a:rPr lang="en-US" altLang="x-none" b="1">
                <a:effectLst>
                  <a:outerShdw blurRad="38100" dist="38100" dir="2700000" algn="tl">
                    <a:srgbClr val="000000"/>
                  </a:outerShdw>
                </a:effectLst>
                <a:latin typeface="Helvetica" charset="0"/>
                <a:ea typeface="ＭＳ Ｐゴシック" charset="-128"/>
              </a:rPr>
              <a:t>SCI Institute Faculty Rank</a:t>
            </a:r>
          </a:p>
        </p:txBody>
      </p:sp>
      <p:pic>
        <p:nvPicPr>
          <p:cNvPr id="171010"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925"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71011" name="TextBox 41"/>
          <p:cNvSpPr txBox="1">
            <a:spLocks noChangeArrowheads="1"/>
          </p:cNvSpPr>
          <p:nvPr/>
        </p:nvSpPr>
        <p:spPr bwMode="auto">
          <a:xfrm>
            <a:off x="381000" y="914400"/>
            <a:ext cx="16017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Full Professors</a:t>
            </a:r>
          </a:p>
        </p:txBody>
      </p:sp>
      <p:sp>
        <p:nvSpPr>
          <p:cNvPr id="171012" name="TextBox 41"/>
          <p:cNvSpPr txBox="1">
            <a:spLocks noChangeArrowheads="1"/>
          </p:cNvSpPr>
          <p:nvPr/>
        </p:nvSpPr>
        <p:spPr bwMode="auto">
          <a:xfrm>
            <a:off x="371475" y="2743200"/>
            <a:ext cx="38957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Associate Professors</a:t>
            </a:r>
          </a:p>
        </p:txBody>
      </p:sp>
      <p:sp>
        <p:nvSpPr>
          <p:cNvPr id="171013" name="TextBox 41"/>
          <p:cNvSpPr txBox="1">
            <a:spLocks noChangeArrowheads="1"/>
          </p:cNvSpPr>
          <p:nvPr/>
        </p:nvSpPr>
        <p:spPr bwMode="auto">
          <a:xfrm>
            <a:off x="381000" y="4495800"/>
            <a:ext cx="21383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Assistant Professors</a:t>
            </a:r>
          </a:p>
        </p:txBody>
      </p:sp>
      <p:pic>
        <p:nvPicPr>
          <p:cNvPr id="171015" name="Picture 2" descr="Dr. Martin Berzin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7" name="Picture 6" descr="Dr. Charles Hanse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275"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8" name="Picture 8" descr="Dr. Christopher Johnso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05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9" name="Picture 10" descr="Dr. Rob S. MacLeod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0" name="Picture 12" descr="Dr. Valerio Pascucci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1" name="Picture 14" descr="Dr. Jeffrey A. Weis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2" name="Picture 16" descr="Dr. Ross T. Whitaker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3" name="Picture 18" descr="Dr. Orly Alter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4" name="Picture 20" descr="Dr. Mike Kirby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62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5" name="Picture 22" descr="Dr. Sarang Joshi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2125"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6" name="Picture 24" descr="Dr. P. Thomas Fletcher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725"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7" name="Picture 26" descr="Dr. Miriah Meyer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2700"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8" name="Picture 2" descr="Dr. Christopher Buts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8077200" y="1287463"/>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
        <p:nvSpPr>
          <p:cNvPr id="24" name="Rectangle 23"/>
          <p:cNvSpPr>
            <a:spLocks noChangeArrowheads="1"/>
          </p:cNvSpPr>
          <p:nvPr/>
        </p:nvSpPr>
        <p:spPr bwMode="auto">
          <a:xfrm>
            <a:off x="3124200" y="4860924"/>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2598" y="4868863"/>
            <a:ext cx="772477" cy="1287462"/>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6415" y="4860924"/>
            <a:ext cx="897912" cy="1279525"/>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89216" y="4854970"/>
            <a:ext cx="774859" cy="1291431"/>
          </a:xfrm>
          <a:prstGeom prst="rect">
            <a:avLst/>
          </a:prstGeom>
        </p:spPr>
      </p:pic>
      <p:sp>
        <p:nvSpPr>
          <p:cNvPr id="27" name="Rectangle 26"/>
          <p:cNvSpPr>
            <a:spLocks noChangeArrowheads="1"/>
          </p:cNvSpPr>
          <p:nvPr/>
        </p:nvSpPr>
        <p:spPr bwMode="auto">
          <a:xfrm>
            <a:off x="3989319" y="48768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
        <p:nvSpPr>
          <p:cNvPr id="26" name="Rectangle 25"/>
          <p:cNvSpPr>
            <a:spLocks noChangeArrowheads="1"/>
          </p:cNvSpPr>
          <p:nvPr/>
        </p:nvSpPr>
        <p:spPr bwMode="auto">
          <a:xfrm>
            <a:off x="4849115" y="48768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wrap="square" numCol="1" anchorCtr="0" compatLnSpc="1">
            <a:prstTxWarp prst="textNoShape">
              <a:avLst/>
            </a:prstTxWarp>
          </a:bodyPr>
          <a:lstStyle/>
          <a:p>
            <a:pPr defTabSz="912813" eaLnBrk="1" hangingPunct="1">
              <a:defRPr/>
            </a:pPr>
            <a:r>
              <a:rPr lang="en-US" altLang="x-none" b="1">
                <a:effectLst>
                  <a:outerShdw blurRad="38100" dist="38100" dir="2700000" algn="tl">
                    <a:srgbClr val="000000"/>
                  </a:outerShdw>
                </a:effectLst>
                <a:latin typeface="Helvetica" charset="0"/>
                <a:ea typeface="ＭＳ Ｐゴシック" charset="-128"/>
              </a:rPr>
              <a:t>SCI Institute Faculty Area</a:t>
            </a:r>
          </a:p>
        </p:txBody>
      </p:sp>
      <p:pic>
        <p:nvPicPr>
          <p:cNvPr id="173058"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925"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73059" name="TextBox 41"/>
          <p:cNvSpPr txBox="1">
            <a:spLocks noChangeArrowheads="1"/>
          </p:cNvSpPr>
          <p:nvPr/>
        </p:nvSpPr>
        <p:spPr bwMode="auto">
          <a:xfrm>
            <a:off x="381000" y="914400"/>
            <a:ext cx="373221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Biomedical and Scientific Computing</a:t>
            </a:r>
          </a:p>
        </p:txBody>
      </p:sp>
      <p:sp>
        <p:nvSpPr>
          <p:cNvPr id="173060" name="TextBox 41"/>
          <p:cNvSpPr txBox="1">
            <a:spLocks noChangeArrowheads="1"/>
          </p:cNvSpPr>
          <p:nvPr/>
        </p:nvSpPr>
        <p:spPr bwMode="auto">
          <a:xfrm>
            <a:off x="371475" y="2743200"/>
            <a:ext cx="38957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Image Analysis</a:t>
            </a:r>
          </a:p>
        </p:txBody>
      </p:sp>
      <p:sp>
        <p:nvSpPr>
          <p:cNvPr id="173061" name="TextBox 41"/>
          <p:cNvSpPr txBox="1">
            <a:spLocks noChangeArrowheads="1"/>
          </p:cNvSpPr>
          <p:nvPr/>
        </p:nvSpPr>
        <p:spPr bwMode="auto">
          <a:xfrm>
            <a:off x="381000" y="4495800"/>
            <a:ext cx="14287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spcBef>
                <a:spcPct val="20000"/>
              </a:spcBef>
              <a:buFont typeface="Arial" charset="0"/>
              <a:defRPr sz="3200">
                <a:solidFill>
                  <a:schemeClr val="bg1"/>
                </a:solidFill>
                <a:latin typeface="Helvetica" charset="0"/>
                <a:ea typeface="ＭＳ Ｐゴシック" charset="-128"/>
              </a:defRPr>
            </a:lvl1pPr>
            <a:lvl2pPr marL="742950" indent="-285750">
              <a:spcBef>
                <a:spcPct val="20000"/>
              </a:spcBef>
              <a:buFont typeface="Arial" charset="0"/>
              <a:buChar char="•"/>
              <a:defRPr sz="2800">
                <a:solidFill>
                  <a:srgbClr val="FFFF00"/>
                </a:solidFill>
                <a:latin typeface="Helvetica" charset="0"/>
                <a:ea typeface="ＭＳ Ｐゴシック" charset="-128"/>
              </a:defRPr>
            </a:lvl2pPr>
            <a:lvl3pPr marL="1143000" indent="-228600">
              <a:spcBef>
                <a:spcPct val="20000"/>
              </a:spcBef>
              <a:buFont typeface="Arial" charset="0"/>
              <a:buChar char="•"/>
              <a:defRPr sz="2400">
                <a:solidFill>
                  <a:srgbClr val="FFFF00"/>
                </a:solidFill>
                <a:latin typeface="Helvetica" charset="0"/>
                <a:ea typeface="ＭＳ Ｐゴシック" charset="-128"/>
              </a:defRPr>
            </a:lvl3pPr>
            <a:lvl4pPr marL="1600200" indent="-228600">
              <a:spcBef>
                <a:spcPct val="20000"/>
              </a:spcBef>
              <a:buFont typeface="Arial" charset="0"/>
              <a:buChar char="•"/>
              <a:defRPr sz="2000">
                <a:solidFill>
                  <a:srgbClr val="FFFF00"/>
                </a:solidFill>
                <a:latin typeface="Helvetica" charset="0"/>
                <a:ea typeface="ＭＳ Ｐゴシック" charset="-128"/>
              </a:defRPr>
            </a:lvl4pPr>
            <a:lvl5pPr marL="2057400" indent="-228600">
              <a:spcBef>
                <a:spcPct val="20000"/>
              </a:spcBef>
              <a:buFont typeface="Arial" charset="0"/>
              <a:buChar char="•"/>
              <a:defRPr sz="2000">
                <a:solidFill>
                  <a:srgbClr val="FFFF00"/>
                </a:solidFill>
                <a:latin typeface="Helvetica" charset="0"/>
                <a:ea typeface="ＭＳ Ｐゴシック" charset="-128"/>
              </a:defRPr>
            </a:lvl5pPr>
            <a:lvl6pPr marL="25146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1225"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spcBef>
                <a:spcPct val="0"/>
              </a:spcBef>
              <a:buFontTx/>
              <a:buNone/>
            </a:pPr>
            <a:r>
              <a:rPr lang="en-US" altLang="x-none" sz="1800" b="1">
                <a:latin typeface="Calibri" charset="0"/>
              </a:rPr>
              <a:t>Visualization</a:t>
            </a:r>
          </a:p>
        </p:txBody>
      </p:sp>
      <p:pic>
        <p:nvPicPr>
          <p:cNvPr id="173063" name="Picture 2" descr="Dr. Martin Berzin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725"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6" descr="Dr. Charles Hanse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8768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8" descr="Dr. Christopher Johnso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8768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7" name="Picture 10" descr="Dr. Rob S. MacLeod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8" name="Picture 12" descr="Dr. Valerio Pascucci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48768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14" descr="Dr. Jeffrey A. Weis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0" name="Picture 16" descr="Dr. Ross T. Whitaker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1" name="Picture 18" descr="Dr. Orly Alter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2" name="Picture 20" descr="Dr. Mike Kirby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94525"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3" name="Picture 22" descr="Dr. Sarang Joshi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7725" y="31242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4" name="Picture 24" descr="Dr. P. Thomas Fletcher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075" y="3116263"/>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5" name="Picture 26" descr="Dr. Miriah Meyer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 y="48768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810000" y="31242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
        <p:nvSpPr>
          <p:cNvPr id="22" name="Rectangle 21"/>
          <p:cNvSpPr>
            <a:spLocks noChangeArrowheads="1"/>
          </p:cNvSpPr>
          <p:nvPr/>
        </p:nvSpPr>
        <p:spPr bwMode="auto">
          <a:xfrm>
            <a:off x="7848600" y="12954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pic>
        <p:nvPicPr>
          <p:cNvPr id="173078" name="Picture 2" descr="Dr. Christopher Buts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1295400"/>
            <a:ext cx="777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23857" y="4872833"/>
            <a:ext cx="772477" cy="1287462"/>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36288" y="1311275"/>
            <a:ext cx="897912" cy="1279525"/>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87780" y="4865661"/>
            <a:ext cx="774859" cy="1291431"/>
          </a:xfrm>
          <a:prstGeom prst="rect">
            <a:avLst/>
          </a:prstGeom>
        </p:spPr>
      </p:pic>
      <p:sp>
        <p:nvSpPr>
          <p:cNvPr id="27" name="Rectangle 26"/>
          <p:cNvSpPr>
            <a:spLocks noChangeArrowheads="1"/>
          </p:cNvSpPr>
          <p:nvPr/>
        </p:nvSpPr>
        <p:spPr bwMode="auto">
          <a:xfrm>
            <a:off x="5554085" y="48768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
        <p:nvSpPr>
          <p:cNvPr id="28" name="Rectangle 27"/>
          <p:cNvSpPr>
            <a:spLocks noChangeArrowheads="1"/>
          </p:cNvSpPr>
          <p:nvPr/>
        </p:nvSpPr>
        <p:spPr bwMode="auto">
          <a:xfrm>
            <a:off x="3810000" y="1295400"/>
            <a:ext cx="762000" cy="12954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lIns="91430" tIns="45716" rIns="91430" bIns="45716" anchor="ctr"/>
          <a:lstStyle/>
          <a:p>
            <a:pPr algn="ctr" defTabSz="914259" eaLnBrk="1" fontAlgn="auto" hangingPunct="1">
              <a:spcBef>
                <a:spcPts val="0"/>
              </a:spcBef>
              <a:spcAft>
                <a:spcPts val="0"/>
              </a:spcAft>
              <a:defRPr/>
            </a:pPr>
            <a:r>
              <a:rPr lang="en-US" dirty="0">
                <a:solidFill>
                  <a:schemeClr val="lt1"/>
                </a:solidFill>
                <a:latin typeface="+mn-lt"/>
                <a:ea typeface="+mn-ea"/>
              </a:rPr>
              <a:t>Open</a:t>
            </a:r>
          </a:p>
          <a:p>
            <a:pPr algn="ctr" defTabSz="914259" eaLnBrk="1" fontAlgn="auto" hangingPunct="1">
              <a:spcBef>
                <a:spcPts val="0"/>
              </a:spcBef>
              <a:spcAft>
                <a:spcPts val="0"/>
              </a:spcAft>
              <a:defRPr/>
            </a:pPr>
            <a:r>
              <a:rPr lang="en-US" dirty="0">
                <a:solidFill>
                  <a:schemeClr val="lt1"/>
                </a:solidFill>
                <a:latin typeface="+mn-lt"/>
                <a:ea typeface="+mn-ea"/>
              </a:rPr>
              <a:t>Slot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a:effectLst>
                  <a:outerShdw blurRad="38100" dist="38100" dir="2700000" algn="tl">
                    <a:srgbClr val="000000"/>
                  </a:outerShdw>
                </a:effectLst>
                <a:latin typeface="Helvetica" charset="0"/>
                <a:ea typeface="ＭＳ Ｐゴシック" charset="-128"/>
              </a:rPr>
              <a:t>Strategic Faculty Recruiting</a:t>
            </a:r>
          </a:p>
        </p:txBody>
      </p:sp>
      <p:sp>
        <p:nvSpPr>
          <p:cNvPr id="505859" name="Rectangle 3"/>
          <p:cNvSpPr>
            <a:spLocks noGrp="1" noChangeArrowheads="1"/>
          </p:cNvSpPr>
          <p:nvPr>
            <p:ph type="body" idx="1"/>
          </p:nvPr>
        </p:nvSpPr>
        <p:spPr>
          <a:xfrm>
            <a:off x="85725" y="1076325"/>
            <a:ext cx="9007475" cy="5005388"/>
          </a:xfrm>
        </p:spPr>
        <p:txBody>
          <a:bodyPr/>
          <a:lstStyle/>
          <a:p>
            <a:pPr marL="341313" indent="-341313" defTabSz="912813" eaLnBrk="1" hangingPunct="1">
              <a:lnSpc>
                <a:spcPct val="78000"/>
              </a:lnSpc>
            </a:pPr>
            <a:r>
              <a:rPr lang="en-US" altLang="x-none" sz="3600" dirty="0">
                <a:latin typeface="Helvetica" charset="0"/>
                <a:ea typeface="ＭＳ Ｐゴシック" charset="-128"/>
              </a:rPr>
              <a:t>Open Image Analysis Position:</a:t>
            </a:r>
          </a:p>
          <a:p>
            <a:pPr marL="341313" indent="-341313" defTabSz="912813" eaLnBrk="1" hangingPunct="1">
              <a:lnSpc>
                <a:spcPct val="78000"/>
              </a:lnSpc>
            </a:pPr>
            <a:endParaRPr lang="en-US" altLang="x-none" sz="3600" dirty="0">
              <a:latin typeface="Helvetica" charset="0"/>
              <a:ea typeface="ＭＳ Ｐゴシック" charset="-128"/>
            </a:endParaRPr>
          </a:p>
          <a:p>
            <a:pPr marL="341313" indent="-341313" defTabSz="912813" eaLnBrk="1" hangingPunct="1">
              <a:lnSpc>
                <a:spcPct val="78000"/>
              </a:lnSpc>
            </a:pPr>
            <a:r>
              <a:rPr lang="en-US" altLang="x-none" sz="3600" dirty="0">
                <a:latin typeface="Helvetica" charset="0"/>
                <a:ea typeface="ＭＳ Ｐゴシック" charset="-128"/>
              </a:rPr>
              <a:t>Open Scientific Computing Position:</a:t>
            </a:r>
          </a:p>
          <a:p>
            <a:pPr marL="571500" indent="-571500" defTabSz="912813" eaLnBrk="1" hangingPunct="1">
              <a:lnSpc>
                <a:spcPct val="78000"/>
              </a:lnSpc>
              <a:buFontTx/>
              <a:buChar char="-"/>
            </a:pPr>
            <a:r>
              <a:rPr lang="en-US" altLang="x-none" sz="3600" dirty="0" err="1">
                <a:latin typeface="Helvetica" charset="0"/>
                <a:ea typeface="ＭＳ Ｐゴシック" charset="-128"/>
              </a:rPr>
              <a:t>Timo</a:t>
            </a:r>
            <a:r>
              <a:rPr lang="en-US" altLang="x-none" sz="3600" dirty="0">
                <a:latin typeface="Helvetica" charset="0"/>
                <a:ea typeface="ＭＳ Ｐゴシック" charset="-128"/>
              </a:rPr>
              <a:t> Heister (Jan. 29)</a:t>
            </a:r>
          </a:p>
          <a:p>
            <a:pPr marL="571500" indent="-571500" defTabSz="912813" eaLnBrk="1" hangingPunct="1">
              <a:lnSpc>
                <a:spcPct val="78000"/>
              </a:lnSpc>
              <a:buFontTx/>
              <a:buChar char="-"/>
            </a:pPr>
            <a:endParaRPr lang="en-US" altLang="x-none" sz="3600" dirty="0">
              <a:latin typeface="Helvetica" charset="0"/>
              <a:ea typeface="ＭＳ Ｐゴシック" charset="-128"/>
            </a:endParaRPr>
          </a:p>
          <a:p>
            <a:pPr marL="341313" indent="-341313" defTabSz="912813" eaLnBrk="1" hangingPunct="1">
              <a:lnSpc>
                <a:spcPct val="78000"/>
              </a:lnSpc>
            </a:pPr>
            <a:r>
              <a:rPr lang="en-US" altLang="x-none" sz="3600" dirty="0">
                <a:latin typeface="Helvetica" charset="0"/>
                <a:ea typeface="ＭＳ Ｐゴシック" charset="-128"/>
              </a:rPr>
              <a:t>Open Biomedical Computing Position:</a:t>
            </a:r>
          </a:p>
          <a:p>
            <a:pPr marL="341313" indent="-341313" defTabSz="912813" eaLnBrk="1" hangingPunct="1">
              <a:lnSpc>
                <a:spcPct val="78000"/>
              </a:lnSpc>
            </a:pPr>
            <a:endParaRPr lang="en-US" altLang="x-none" sz="3600" dirty="0">
              <a:latin typeface="Helvetica" charset="0"/>
              <a:ea typeface="ＭＳ Ｐゴシック" charset="-128"/>
            </a:endParaRPr>
          </a:p>
          <a:p>
            <a:pPr marL="341313" indent="-341313" defTabSz="912813" eaLnBrk="1" hangingPunct="1">
              <a:lnSpc>
                <a:spcPct val="78000"/>
              </a:lnSpc>
            </a:pPr>
            <a:r>
              <a:rPr lang="en-US" altLang="x-none" sz="3600" dirty="0">
                <a:latin typeface="Helvetica" charset="0"/>
                <a:ea typeface="ＭＳ Ｐゴシック" charset="-128"/>
              </a:rPr>
              <a:t>Open Visualization Position:</a:t>
            </a:r>
          </a:p>
          <a:p>
            <a:pPr marL="341313" indent="-341313" defTabSz="912813" eaLnBrk="1" hangingPunct="1">
              <a:lnSpc>
                <a:spcPct val="78000"/>
              </a:lnSpc>
            </a:pPr>
            <a:r>
              <a:rPr lang="en-US" altLang="x-none" sz="3600" dirty="0">
                <a:latin typeface="Helvetica" charset="0"/>
                <a:ea typeface="ＭＳ Ｐゴシック" charset="-128"/>
              </a:rPr>
              <a:t>- Biodiversity Cluster with UMNH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5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585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585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58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Centers/Large Projects</a:t>
            </a:r>
          </a:p>
        </p:txBody>
      </p:sp>
      <p:sp>
        <p:nvSpPr>
          <p:cNvPr id="505859" name="Rectangle 3"/>
          <p:cNvSpPr>
            <a:spLocks noGrp="1" noChangeArrowheads="1"/>
          </p:cNvSpPr>
          <p:nvPr>
            <p:ph type="body" idx="1"/>
          </p:nvPr>
        </p:nvSpPr>
        <p:spPr>
          <a:xfrm>
            <a:off x="85725" y="1076325"/>
            <a:ext cx="9007475" cy="5005388"/>
          </a:xfrm>
        </p:spPr>
        <p:txBody>
          <a:bodyPr/>
          <a:lstStyle/>
          <a:p>
            <a:pPr marL="341313" indent="-341313" defTabSz="912813" eaLnBrk="1" hangingPunct="1">
              <a:lnSpc>
                <a:spcPct val="78000"/>
              </a:lnSpc>
            </a:pPr>
            <a:r>
              <a:rPr lang="en-US" altLang="x-none" sz="3600" dirty="0">
                <a:latin typeface="Helvetica" charset="0"/>
                <a:ea typeface="ＭＳ Ｐゴシック" charset="-128"/>
              </a:rPr>
              <a:t>Current:</a:t>
            </a:r>
          </a:p>
          <a:p>
            <a:pPr marL="741363" lvl="1" indent="-341313" defTabSz="912813" eaLnBrk="1" hangingPunct="1">
              <a:lnSpc>
                <a:spcPct val="78000"/>
              </a:lnSpc>
            </a:pPr>
            <a:r>
              <a:rPr lang="en-US" altLang="x-none" dirty="0">
                <a:latin typeface="Helvetica" charset="0"/>
                <a:ea typeface="ＭＳ Ｐゴシック" charset="-128"/>
              </a:rPr>
              <a:t>NIH CIBC – April 2020</a:t>
            </a:r>
          </a:p>
          <a:p>
            <a:pPr marL="741363" lvl="1" indent="-341313" defTabSz="912813" eaLnBrk="1" hangingPunct="1">
              <a:lnSpc>
                <a:spcPct val="78000"/>
              </a:lnSpc>
            </a:pPr>
            <a:r>
              <a:rPr lang="en-US" altLang="x-none" dirty="0">
                <a:latin typeface="Helvetica" charset="0"/>
                <a:ea typeface="ＭＳ Ｐゴシック" charset="-128"/>
              </a:rPr>
              <a:t>DOD ARL CDE3M – November 2019</a:t>
            </a:r>
          </a:p>
          <a:p>
            <a:pPr marL="741363" lvl="1" indent="-341313" defTabSz="912813" eaLnBrk="1" hangingPunct="1">
              <a:lnSpc>
                <a:spcPct val="78000"/>
              </a:lnSpc>
            </a:pPr>
            <a:r>
              <a:rPr lang="en-US" altLang="x-none" dirty="0">
                <a:latin typeface="Helvetica" charset="0"/>
                <a:ea typeface="ＭＳ Ｐゴシック" charset="-128"/>
              </a:rPr>
              <a:t>DOE CCMSC – February 2019</a:t>
            </a:r>
          </a:p>
          <a:p>
            <a:pPr marL="741363" lvl="1" indent="-341313" defTabSz="912813" eaLnBrk="1" hangingPunct="1">
              <a:lnSpc>
                <a:spcPct val="78000"/>
              </a:lnSpc>
            </a:pPr>
            <a:r>
              <a:rPr lang="en-US" altLang="x-none" dirty="0">
                <a:latin typeface="Helvetica" charset="0"/>
                <a:ea typeface="ＭＳ Ｐゴシック" charset="-128"/>
              </a:rPr>
              <a:t>NCI U01 – August 2020</a:t>
            </a:r>
          </a:p>
          <a:p>
            <a:pPr marL="741363" lvl="1" indent="-341313" defTabSz="912813" eaLnBrk="1" hangingPunct="1">
              <a:lnSpc>
                <a:spcPct val="78000"/>
              </a:lnSpc>
            </a:pPr>
            <a:r>
              <a:rPr lang="en-US" altLang="x-none" dirty="0">
                <a:latin typeface="Helvetica" charset="0"/>
                <a:ea typeface="ＭＳ Ｐゴシック" charset="-128"/>
              </a:rPr>
              <a:t>Exxon-Mobil – December 2017</a:t>
            </a:r>
          </a:p>
          <a:p>
            <a:pPr marL="741363" lvl="1" indent="-341313" defTabSz="912813" eaLnBrk="1" hangingPunct="1">
              <a:lnSpc>
                <a:spcPct val="78000"/>
              </a:lnSpc>
            </a:pPr>
            <a:r>
              <a:rPr lang="en-US" altLang="x-none" dirty="0">
                <a:latin typeface="Helvetica" charset="0"/>
                <a:ea typeface="ＭＳ Ｐゴシック" charset="-128"/>
              </a:rPr>
              <a:t>NIH UH3 – August 2020</a:t>
            </a:r>
          </a:p>
          <a:p>
            <a:pPr marL="741363" lvl="1" indent="-341313" defTabSz="912813" eaLnBrk="1" hangingPunct="1">
              <a:lnSpc>
                <a:spcPct val="78000"/>
              </a:lnSpc>
            </a:pPr>
            <a:r>
              <a:rPr lang="en-US" altLang="x-none" dirty="0">
                <a:latin typeface="Helvetica" charset="0"/>
                <a:ea typeface="ＭＳ Ｐゴシック" charset="-128"/>
              </a:rPr>
              <a:t>DoD OEA – August 2018</a:t>
            </a:r>
          </a:p>
          <a:p>
            <a:pPr marL="741363" lvl="1" indent="-341313" defTabSz="912813" eaLnBrk="1" hangingPunct="1">
              <a:lnSpc>
                <a:spcPct val="78000"/>
              </a:lnSpc>
            </a:pPr>
            <a:r>
              <a:rPr lang="en-US" altLang="x-none" dirty="0">
                <a:latin typeface="Helvetica" charset="0"/>
                <a:ea typeface="ＭＳ Ｐゴシック" charset="-128"/>
              </a:rPr>
              <a:t>DARPA (</a:t>
            </a:r>
            <a:r>
              <a:rPr lang="en-US" altLang="x-none" dirty="0" err="1">
                <a:latin typeface="Helvetica" charset="0"/>
                <a:ea typeface="ＭＳ Ｐゴシック" charset="-128"/>
              </a:rPr>
              <a:t>Akil</a:t>
            </a:r>
            <a:r>
              <a:rPr lang="en-US" altLang="x-none" dirty="0">
                <a:latin typeface="Helvetica" charset="0"/>
                <a:ea typeface="ＭＳ Ｐゴシック" charset="-128"/>
              </a:rPr>
              <a:t>/</a:t>
            </a:r>
            <a:r>
              <a:rPr lang="en-US" altLang="x-none" dirty="0" err="1">
                <a:latin typeface="Helvetica" charset="0"/>
                <a:ea typeface="ＭＳ Ｐゴシック" charset="-128"/>
              </a:rPr>
              <a:t>Dongbin</a:t>
            </a:r>
            <a:r>
              <a:rPr lang="en-US" altLang="x-none" dirty="0">
                <a:latin typeface="Helvetica" charset="0"/>
                <a:ea typeface="ＭＳ Ｐゴシック" charset="-128"/>
              </a:rPr>
              <a:t>) – September 2018</a:t>
            </a:r>
          </a:p>
          <a:p>
            <a:pPr marL="741363" lvl="1" indent="-341313" defTabSz="912813" eaLnBrk="1" hangingPunct="1">
              <a:lnSpc>
                <a:spcPct val="78000"/>
              </a:lnSpc>
            </a:pPr>
            <a:r>
              <a:rPr lang="en-US" altLang="x-none" dirty="0">
                <a:latin typeface="Helvetica" charset="0"/>
                <a:ea typeface="ＭＳ Ｐゴシック" charset="-128"/>
              </a:rPr>
              <a:t>DARPA (Mike/Ross) – December 2018</a:t>
            </a:r>
          </a:p>
          <a:p>
            <a:pPr marL="741363" lvl="1" indent="-341313" defTabSz="912813" eaLnBrk="1" hangingPunct="1">
              <a:lnSpc>
                <a:spcPct val="78000"/>
              </a:lnSpc>
            </a:pPr>
            <a:endParaRPr lang="en-US" altLang="x-none" dirty="0">
              <a:latin typeface="Helvetica" charset="0"/>
              <a:ea typeface="ＭＳ Ｐゴシック" charset="-128"/>
            </a:endParaRPr>
          </a:p>
        </p:txBody>
      </p:sp>
    </p:spTree>
    <p:extLst>
      <p:ext uri="{BB962C8B-B14F-4D97-AF65-F5344CB8AC3E}">
        <p14:creationId xmlns:p14="http://schemas.microsoft.com/office/powerpoint/2010/main" val="11678459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Research Centers/Large Projects</a:t>
            </a:r>
          </a:p>
        </p:txBody>
      </p:sp>
      <p:sp>
        <p:nvSpPr>
          <p:cNvPr id="505859" name="Rectangle 3"/>
          <p:cNvSpPr>
            <a:spLocks noGrp="1" noChangeArrowheads="1"/>
          </p:cNvSpPr>
          <p:nvPr>
            <p:ph type="body" idx="1"/>
          </p:nvPr>
        </p:nvSpPr>
        <p:spPr>
          <a:xfrm>
            <a:off x="85725" y="1076325"/>
            <a:ext cx="9007475" cy="5005388"/>
          </a:xfrm>
        </p:spPr>
        <p:txBody>
          <a:bodyPr/>
          <a:lstStyle/>
          <a:p>
            <a:pPr marL="341313" indent="-341313" defTabSz="912813" eaLnBrk="1" hangingPunct="1">
              <a:lnSpc>
                <a:spcPct val="78000"/>
              </a:lnSpc>
            </a:pPr>
            <a:r>
              <a:rPr lang="en-US" altLang="x-none" sz="3600" dirty="0">
                <a:latin typeface="Helvetica" charset="0"/>
                <a:ea typeface="ＭＳ Ｐゴシック" charset="-128"/>
              </a:rPr>
              <a:t>Planned:</a:t>
            </a:r>
          </a:p>
          <a:p>
            <a:pPr marL="741363" lvl="1" indent="-341313" defTabSz="912813" eaLnBrk="1" hangingPunct="1">
              <a:lnSpc>
                <a:spcPct val="78000"/>
              </a:lnSpc>
            </a:pPr>
            <a:r>
              <a:rPr lang="en-US" altLang="x-none" dirty="0">
                <a:latin typeface="Helvetica" charset="0"/>
                <a:ea typeface="ＭＳ Ｐゴシック" charset="-128"/>
              </a:rPr>
              <a:t>NIH P41 Biomechanics – Jeff</a:t>
            </a:r>
          </a:p>
          <a:p>
            <a:pPr marL="741363" lvl="1" indent="-341313" defTabSz="912813" eaLnBrk="1" hangingPunct="1">
              <a:lnSpc>
                <a:spcPct val="78000"/>
              </a:lnSpc>
            </a:pPr>
            <a:r>
              <a:rPr lang="en-US" altLang="x-none" dirty="0">
                <a:latin typeface="Helvetica" charset="0"/>
                <a:ea typeface="ＭＳ Ｐゴシック" charset="-128"/>
              </a:rPr>
              <a:t>DOE NETL CDP – Chris, Martin, Mike, Valerio</a:t>
            </a:r>
          </a:p>
          <a:p>
            <a:pPr marL="741363" lvl="1" indent="-341313" defTabSz="912813" eaLnBrk="1" hangingPunct="1">
              <a:lnSpc>
                <a:spcPct val="78000"/>
              </a:lnSpc>
            </a:pPr>
            <a:r>
              <a:rPr lang="en-US" altLang="x-none" dirty="0">
                <a:latin typeface="Helvetica" charset="0"/>
                <a:ea typeface="ＭＳ Ｐゴシック" charset="-128"/>
              </a:rPr>
              <a:t>NIH Image Analysis PP – </a:t>
            </a:r>
            <a:r>
              <a:rPr lang="en-US" altLang="x-none" dirty="0" err="1">
                <a:latin typeface="Helvetica" charset="0"/>
                <a:ea typeface="ＭＳ Ｐゴシック" charset="-128"/>
              </a:rPr>
              <a:t>Sarang</a:t>
            </a:r>
            <a:r>
              <a:rPr lang="en-US" altLang="x-none" dirty="0">
                <a:latin typeface="Helvetica" charset="0"/>
                <a:ea typeface="ＭＳ Ｐゴシック" charset="-128"/>
              </a:rPr>
              <a:t>, Tom, </a:t>
            </a:r>
            <a:r>
              <a:rPr lang="en-US" altLang="x-none" dirty="0" err="1">
                <a:latin typeface="Helvetica" charset="0"/>
                <a:ea typeface="ＭＳ Ｐゴシック" charset="-128"/>
              </a:rPr>
              <a:t>Tolga</a:t>
            </a:r>
            <a:r>
              <a:rPr lang="en-US" altLang="x-none" dirty="0">
                <a:latin typeface="Helvetica" charset="0"/>
                <a:ea typeface="ＭＳ Ｐゴシック" charset="-128"/>
              </a:rPr>
              <a:t>, Ross?</a:t>
            </a:r>
          </a:p>
          <a:p>
            <a:pPr marL="741363" lvl="1" indent="-341313" defTabSz="912813" eaLnBrk="1" hangingPunct="1">
              <a:lnSpc>
                <a:spcPct val="78000"/>
              </a:lnSpc>
            </a:pPr>
            <a:r>
              <a:rPr lang="en-US" altLang="x-none" dirty="0">
                <a:latin typeface="Helvetica" charset="0"/>
                <a:ea typeface="ＭＳ Ｐゴシック" charset="-128"/>
              </a:rPr>
              <a:t>Haliburton – EGI, Mike, Martin, Valerio, Chris</a:t>
            </a:r>
          </a:p>
          <a:p>
            <a:pPr marL="741363" lvl="1" indent="-341313" defTabSz="912813" eaLnBrk="1" hangingPunct="1">
              <a:lnSpc>
                <a:spcPct val="78000"/>
              </a:lnSpc>
            </a:pPr>
            <a:r>
              <a:rPr lang="en-US" altLang="x-none" dirty="0">
                <a:latin typeface="Helvetica" charset="0"/>
                <a:ea typeface="ＭＳ Ｐゴシック" charset="-128"/>
              </a:rPr>
              <a:t>DOE Energy – Brian McPherson, </a:t>
            </a:r>
            <a:r>
              <a:rPr lang="en-US" altLang="x-none" dirty="0" err="1">
                <a:latin typeface="Helvetica" charset="0"/>
                <a:ea typeface="ＭＳ Ｐゴシック" charset="-128"/>
              </a:rPr>
              <a:t>Pani</a:t>
            </a:r>
            <a:r>
              <a:rPr lang="en-US" altLang="x-none" dirty="0">
                <a:latin typeface="Helvetica" charset="0"/>
                <a:ea typeface="ＭＳ Ｐゴシック" charset="-128"/>
              </a:rPr>
              <a:t>, Valerio, Chris</a:t>
            </a:r>
          </a:p>
          <a:p>
            <a:pPr marL="741363" lvl="1" indent="-341313" defTabSz="912813" eaLnBrk="1" hangingPunct="1">
              <a:lnSpc>
                <a:spcPct val="78000"/>
              </a:lnSpc>
            </a:pPr>
            <a:endParaRPr lang="en-US" altLang="x-none" dirty="0">
              <a:latin typeface="Helvetica" charset="0"/>
              <a:ea typeface="ＭＳ Ｐゴシック" charset="-128"/>
            </a:endParaRPr>
          </a:p>
          <a:p>
            <a:pPr marL="741363" lvl="1" indent="-341313" defTabSz="912813" eaLnBrk="1" hangingPunct="1">
              <a:lnSpc>
                <a:spcPct val="78000"/>
              </a:lnSpc>
            </a:pPr>
            <a:endParaRPr lang="en-US" altLang="x-none" dirty="0">
              <a:latin typeface="Helvetica" charset="0"/>
              <a:ea typeface="ＭＳ Ｐゴシック" charset="-128"/>
            </a:endParaRPr>
          </a:p>
        </p:txBody>
      </p:sp>
    </p:spTree>
    <p:extLst>
      <p:ext uri="{BB962C8B-B14F-4D97-AF65-F5344CB8AC3E}">
        <p14:creationId xmlns:p14="http://schemas.microsoft.com/office/powerpoint/2010/main" val="539212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9688" y="0"/>
            <a:ext cx="9067800" cy="669925"/>
          </a:xfrm>
        </p:spPr>
        <p:txBody>
          <a:bodyPr wrap="square" numCol="1" anchorCtr="0" compatLnSpc="1">
            <a:prstTxWarp prst="textNoShape">
              <a:avLst/>
            </a:prstTxWarp>
          </a:bodyPr>
          <a:lstStyle/>
          <a:p>
            <a:pPr defTabSz="912813" eaLnBrk="1" hangingPunct="1">
              <a:defRPr/>
            </a:pPr>
            <a:r>
              <a:rPr lang="en-US" altLang="x-none" sz="3600" b="1" dirty="0">
                <a:effectLst>
                  <a:outerShdw blurRad="38100" dist="38100" dir="2700000" algn="tl">
                    <a:srgbClr val="000000"/>
                  </a:outerShdw>
                </a:effectLst>
                <a:latin typeface="Helvetica" charset="0"/>
                <a:ea typeface="ＭＳ Ｐゴシック" charset="-128"/>
              </a:rPr>
              <a:t>Development Opportunities</a:t>
            </a:r>
          </a:p>
        </p:txBody>
      </p:sp>
      <p:sp>
        <p:nvSpPr>
          <p:cNvPr id="179202" name="Rectangle 3"/>
          <p:cNvSpPr>
            <a:spLocks noGrp="1" noChangeArrowheads="1"/>
          </p:cNvSpPr>
          <p:nvPr>
            <p:ph type="body" idx="1"/>
          </p:nvPr>
        </p:nvSpPr>
        <p:spPr>
          <a:xfrm>
            <a:off x="136525" y="838200"/>
            <a:ext cx="9007475" cy="5410200"/>
          </a:xfrm>
        </p:spPr>
        <p:txBody>
          <a:bodyPr/>
          <a:lstStyle/>
          <a:p>
            <a:pPr eaLnBrk="1" hangingPunct="1"/>
            <a:endParaRPr lang="en-US" altLang="x-none" sz="2400" b="1" dirty="0">
              <a:latin typeface="Helvetica" charset="0"/>
              <a:ea typeface="ＭＳ Ｐゴシック" charset="-128"/>
            </a:endParaRPr>
          </a:p>
          <a:p>
            <a:pPr eaLnBrk="1" hangingPunct="1"/>
            <a:r>
              <a:rPr lang="en-US" altLang="x-none" sz="2400" b="1" dirty="0">
                <a:latin typeface="Helvetica" charset="0"/>
                <a:ea typeface="ＭＳ Ｐゴシック" charset="-128"/>
              </a:rPr>
              <a:t>Kimball Thomas joins the SCI Institute as head of Development (Report from Kimball)</a:t>
            </a:r>
          </a:p>
          <a:p>
            <a:pPr eaLnBrk="1" hangingPunct="1"/>
            <a:endParaRPr lang="en-US" altLang="x-none" sz="2400" b="1" dirty="0">
              <a:latin typeface="Helvetica" charset="0"/>
              <a:ea typeface="ＭＳ Ｐゴシック" charset="-128"/>
            </a:endParaRPr>
          </a:p>
          <a:p>
            <a:pPr eaLnBrk="1" hangingPunct="1"/>
            <a:r>
              <a:rPr lang="en-US" altLang="x-none" sz="2400" b="1" dirty="0">
                <a:latin typeface="Helvetica" charset="0"/>
                <a:ea typeface="ＭＳ Ｐゴシック" charset="-128"/>
              </a:rPr>
              <a:t>Carnegie Institution for Science – Joint Development Opportunities (Matt Scott steps down as President of CIS)</a:t>
            </a:r>
          </a:p>
          <a:p>
            <a:pPr eaLnBrk="1" hangingPunct="1"/>
            <a:endParaRPr lang="en-US" altLang="x-none" sz="2400" b="1" dirty="0">
              <a:latin typeface="Helvetica" charset="0"/>
              <a:ea typeface="ＭＳ Ｐゴシック" charset="-128"/>
            </a:endParaRPr>
          </a:p>
          <a:p>
            <a:pPr eaLnBrk="1" hangingPunct="1"/>
            <a:r>
              <a:rPr lang="en-US" altLang="x-none" sz="2400" b="1" dirty="0">
                <a:latin typeface="Helvetica" charset="0"/>
                <a:ea typeface="ＭＳ Ｐゴシック" charset="-128"/>
              </a:rPr>
              <a:t>Senior Vice President, Morgan Stanley Wealth Management – Visit from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Institute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54" y="914400"/>
            <a:ext cx="8997634" cy="5105400"/>
          </a:xfrm>
          <a:prstGeom prst="rect">
            <a:avLst/>
          </a:prstGeom>
        </p:spPr>
      </p:pic>
    </p:spTree>
    <p:extLst>
      <p:ext uri="{BB962C8B-B14F-4D97-AF65-F5344CB8AC3E}">
        <p14:creationId xmlns:p14="http://schemas.microsoft.com/office/powerpoint/2010/main" val="161021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making_data_visual_color_comp.pdf"/>
          <p:cNvGrpSpPr/>
          <p:nvPr/>
        </p:nvGrpSpPr>
        <p:grpSpPr>
          <a:xfrm>
            <a:off x="746910" y="1013479"/>
            <a:ext cx="3233396" cy="4831043"/>
            <a:chOff x="0" y="0"/>
            <a:chExt cx="8622387" cy="12882781"/>
          </a:xfrm>
        </p:grpSpPr>
        <p:pic>
          <p:nvPicPr>
            <p:cNvPr id="130" name="making_data_visual_color_comp.pdf" descr="making_data_visual_color_comp.pdf"/>
            <p:cNvPicPr>
              <a:picLocks noChangeAspect="1"/>
            </p:cNvPicPr>
            <p:nvPr/>
          </p:nvPicPr>
          <p:blipFill>
            <a:blip r:embed="rId2"/>
            <a:stretch>
              <a:fillRect/>
            </a:stretch>
          </p:blipFill>
          <p:spPr>
            <a:xfrm>
              <a:off x="127000" y="88900"/>
              <a:ext cx="8368388" cy="12552582"/>
            </a:xfrm>
            <a:prstGeom prst="rect">
              <a:avLst/>
            </a:prstGeom>
            <a:ln>
              <a:noFill/>
            </a:ln>
            <a:effectLst/>
          </p:spPr>
        </p:pic>
        <p:pic>
          <p:nvPicPr>
            <p:cNvPr id="129" name="making_data_visual_color_comp.pdf" descr="making_data_visual_color_comp.pdf"/>
            <p:cNvPicPr>
              <a:picLocks/>
            </p:cNvPicPr>
            <p:nvPr/>
          </p:nvPicPr>
          <p:blipFill>
            <a:blip r:embed="rId3"/>
            <a:stretch>
              <a:fillRect/>
            </a:stretch>
          </p:blipFill>
          <p:spPr>
            <a:xfrm>
              <a:off x="0" y="0"/>
              <a:ext cx="8622388" cy="12882782"/>
            </a:xfrm>
            <a:prstGeom prst="rect">
              <a:avLst/>
            </a:prstGeom>
            <a:effectLst/>
          </p:spPr>
        </p:pic>
      </p:grpSp>
      <p:pic>
        <p:nvPicPr>
          <p:cNvPr id="132" name="Image" descr="Image"/>
          <p:cNvPicPr>
            <a:picLocks noChangeAspect="1"/>
          </p:cNvPicPr>
          <p:nvPr/>
        </p:nvPicPr>
        <p:blipFill>
          <a:blip r:embed="rId4"/>
          <a:srcRect l="10192" t="19151" r="12549" b="23761"/>
          <a:stretch>
            <a:fillRect/>
          </a:stretch>
        </p:blipFill>
        <p:spPr>
          <a:xfrm>
            <a:off x="4504449" y="1323454"/>
            <a:ext cx="4274235" cy="4211064"/>
          </a:xfrm>
          <a:prstGeom prst="rect">
            <a:avLst/>
          </a:prstGeom>
          <a:ln w="12700">
            <a:miter lim="400000"/>
          </a:ln>
        </p:spPr>
      </p:pic>
    </p:spTree>
    <p:extLst>
      <p:ext uri="{BB962C8B-B14F-4D97-AF65-F5344CB8AC3E}">
        <p14:creationId xmlns:p14="http://schemas.microsoft.com/office/powerpoint/2010/main" val="95707605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1" name="Rectangle 2"/>
          <p:cNvSpPr txBox="1">
            <a:spLocks noChangeArrowheads="1"/>
          </p:cNvSpPr>
          <p:nvPr/>
        </p:nvSpPr>
        <p:spPr bwMode="auto">
          <a:xfrm>
            <a:off x="152400" y="0"/>
            <a:ext cx="9067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25" tIns="45713" rIns="91425" bIns="45713"/>
          <a:lstStyle>
            <a:lvl1pPr marL="341313" indent="-341313" defTabSz="912813">
              <a:spcBef>
                <a:spcPct val="20000"/>
              </a:spcBef>
              <a:buFont typeface="Arial" charset="0"/>
              <a:defRPr sz="3200">
                <a:solidFill>
                  <a:schemeClr val="bg1"/>
                </a:solidFill>
                <a:latin typeface="Helvetica" charset="0"/>
                <a:ea typeface="ＭＳ Ｐゴシック" charset="-128"/>
              </a:defRPr>
            </a:lvl1pPr>
            <a:lvl2pPr marL="742950" indent="-285750" defTabSz="912813">
              <a:spcBef>
                <a:spcPct val="20000"/>
              </a:spcBef>
              <a:buFont typeface="Arial" charset="0"/>
              <a:buChar char="•"/>
              <a:defRPr sz="2800">
                <a:solidFill>
                  <a:srgbClr val="FFFF00"/>
                </a:solidFill>
                <a:latin typeface="Helvetica" charset="0"/>
                <a:ea typeface="ＭＳ Ｐゴシック" charset="-128"/>
              </a:defRPr>
            </a:lvl2pPr>
            <a:lvl3pPr marL="1143000" indent="-228600" defTabSz="912813">
              <a:spcBef>
                <a:spcPct val="20000"/>
              </a:spcBef>
              <a:buFont typeface="Arial" charset="0"/>
              <a:buChar char="•"/>
              <a:defRPr sz="2400">
                <a:solidFill>
                  <a:srgbClr val="FFFF00"/>
                </a:solidFill>
                <a:latin typeface="Helvetica" charset="0"/>
                <a:ea typeface="ＭＳ Ｐゴシック" charset="-128"/>
              </a:defRPr>
            </a:lvl3pPr>
            <a:lvl4pPr marL="1600200" indent="-228600" defTabSz="912813">
              <a:spcBef>
                <a:spcPct val="20000"/>
              </a:spcBef>
              <a:buFont typeface="Arial" charset="0"/>
              <a:buChar char="•"/>
              <a:defRPr sz="2000">
                <a:solidFill>
                  <a:srgbClr val="FFFF00"/>
                </a:solidFill>
                <a:latin typeface="Helvetica" charset="0"/>
                <a:ea typeface="ＭＳ Ｐゴシック" charset="-128"/>
              </a:defRPr>
            </a:lvl4pPr>
            <a:lvl5pPr marL="2057400" indent="-228600" defTabSz="912813">
              <a:spcBef>
                <a:spcPct val="20000"/>
              </a:spcBef>
              <a:buFont typeface="Arial" charset="0"/>
              <a:buChar char="•"/>
              <a:defRPr sz="2000">
                <a:solidFill>
                  <a:srgbClr val="FFFF00"/>
                </a:solidFill>
                <a:latin typeface="Helvetica" charset="0"/>
                <a:ea typeface="ＭＳ Ｐゴシック" charset="-128"/>
              </a:defRPr>
            </a:lvl5pPr>
            <a:lvl6pPr marL="25146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6pPr>
            <a:lvl7pPr marL="29718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7pPr>
            <a:lvl8pPr marL="34290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8pPr>
            <a:lvl9pPr marL="3886200" indent="-228600" defTabSz="912813" eaLnBrk="0" fontAlgn="base" hangingPunct="0">
              <a:spcBef>
                <a:spcPct val="20000"/>
              </a:spcBef>
              <a:spcAft>
                <a:spcPct val="0"/>
              </a:spcAft>
              <a:buFont typeface="Arial" charset="0"/>
              <a:buChar char="•"/>
              <a:defRPr sz="2000">
                <a:solidFill>
                  <a:srgbClr val="FFFF00"/>
                </a:solidFill>
                <a:latin typeface="Helvetica" charset="0"/>
                <a:ea typeface="ＭＳ Ｐゴシック" charset="-128"/>
              </a:defRPr>
            </a:lvl9pPr>
          </a:lstStyle>
          <a:p>
            <a:pPr eaLnBrk="1" hangingPunct="1"/>
            <a:r>
              <a:rPr lang="en-US" altLang="x-none" sz="2900" b="1" dirty="0">
                <a:solidFill>
                  <a:schemeClr val="bg2"/>
                </a:solidFill>
              </a:rPr>
              <a:t>Next Year</a:t>
            </a:r>
            <a:r>
              <a:rPr lang="en-US" altLang="en-US" sz="2900" b="1" dirty="0">
                <a:solidFill>
                  <a:schemeClr val="bg2"/>
                </a:solidFill>
              </a:rPr>
              <a:t>’</a:t>
            </a:r>
            <a:r>
              <a:rPr lang="en-US" altLang="x-none" sz="2900" b="1" dirty="0">
                <a:solidFill>
                  <a:schemeClr val="bg2"/>
                </a:solidFill>
              </a:rPr>
              <a:t>s SCI Institute Faculty Retreat – Jan.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200"/>
            <a:ext cx="8458200" cy="5936225"/>
          </a:xfrm>
          <a:prstGeom prst="rect">
            <a:avLst/>
          </a:prstGeom>
        </p:spPr>
      </p:pic>
    </p:spTree>
    <p:extLst>
      <p:ext uri="{BB962C8B-B14F-4D97-AF65-F5344CB8AC3E}">
        <p14:creationId xmlns:p14="http://schemas.microsoft.com/office/powerpoint/2010/main" val="13675852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47625" y="31750"/>
            <a:ext cx="9067800" cy="669925"/>
          </a:xfrm>
        </p:spPr>
        <p:txBody>
          <a:bodyPr wrap="square" numCol="1" anchorCtr="0" compatLnSpc="1">
            <a:prstTxWarp prst="textNoShape">
              <a:avLst/>
            </a:prstTxWarp>
          </a:bodyPr>
          <a:lstStyle/>
          <a:p>
            <a:pPr defTabSz="912813" eaLnBrk="1" hangingPunct="1">
              <a:defRPr/>
            </a:pPr>
            <a:r>
              <a:rPr lang="en-US" altLang="x-none" sz="3600">
                <a:effectLst>
                  <a:outerShdw blurRad="38100" dist="38100" dir="2700000" algn="tl">
                    <a:srgbClr val="000000"/>
                  </a:outerShdw>
                </a:effectLst>
                <a:latin typeface="Helvetica" charset="0"/>
                <a:ea typeface="ＭＳ Ｐゴシック" charset="-128"/>
                <a:sym typeface="Helvetica" charset="0"/>
              </a:rPr>
              <a:t>More Information</a:t>
            </a:r>
          </a:p>
        </p:txBody>
      </p:sp>
      <p:sp>
        <p:nvSpPr>
          <p:cNvPr id="209922" name="Rectangle 3"/>
          <p:cNvSpPr>
            <a:spLocks noGrp="1" noChangeArrowheads="1"/>
          </p:cNvSpPr>
          <p:nvPr>
            <p:ph type="body" idx="1"/>
          </p:nvPr>
        </p:nvSpPr>
        <p:spPr/>
        <p:txBody>
          <a:bodyPr/>
          <a:lstStyle/>
          <a:p>
            <a:pPr eaLnBrk="1" hangingPunct="1"/>
            <a:endParaRPr lang="en-US" altLang="x-none">
              <a:latin typeface="Helvetica" charset="0"/>
              <a:ea typeface="ＭＳ Ｐゴシック" charset="-128"/>
              <a:sym typeface="Helvetica" charset="0"/>
            </a:endParaRPr>
          </a:p>
          <a:p>
            <a:pPr algn="ctr" eaLnBrk="1" hangingPunct="1"/>
            <a:r>
              <a:rPr lang="en-US" altLang="x-none" sz="6600">
                <a:latin typeface="Helvetica" charset="0"/>
                <a:ea typeface="ＭＳ Ｐゴシック" charset="-128"/>
                <a:sym typeface="Helvetica" charset="0"/>
              </a:rPr>
              <a:t>www.sci.utah.edu</a:t>
            </a:r>
          </a:p>
          <a:p>
            <a:pPr algn="ctr" eaLnBrk="1" hangingPunct="1"/>
            <a:endParaRPr lang="en-US" altLang="x-none">
              <a:latin typeface="Helvetica" charset="0"/>
              <a:ea typeface="ＭＳ Ｐゴシック" charset="-128"/>
              <a:sym typeface="Helvetica" charset="0"/>
            </a:endParaRPr>
          </a:p>
          <a:p>
            <a:pPr algn="ctr" eaLnBrk="1" hangingPunct="1"/>
            <a:r>
              <a:rPr lang="en-US" altLang="x-none" sz="5400">
                <a:latin typeface="Helvetica" charset="0"/>
                <a:ea typeface="ＭＳ Ｐゴシック" charset="-128"/>
                <a:sym typeface="Helvetica" charset="0"/>
              </a:rPr>
              <a:t>crj@sci.utah.edu</a:t>
            </a:r>
          </a:p>
        </p:txBody>
      </p:sp>
    </p:spTree>
  </p:cSld>
  <p:clrMapOvr>
    <a:masterClrMapping/>
  </p:clrMapOvr>
</p:sld>
</file>

<file path=ppt/theme/_rels/theme22.xml.rels><?xml version="1.0" encoding="UTF-8" standalone="yes"?>
<Relationships xmlns="http://schemas.openxmlformats.org/package/2006/relationships"><Relationship Id="rId1" Type="http://schemas.openxmlformats.org/officeDocument/2006/relationships/image" Target="../media/image28.png"/></Relationships>
</file>

<file path=ppt/theme/_rels/theme27.xml.rels><?xml version="1.0" encoding="UTF-8" standalone="yes"?>
<Relationships xmlns="http://schemas.openxmlformats.org/package/2006/relationships"><Relationship Id="rId1" Type="http://schemas.openxmlformats.org/officeDocument/2006/relationships/image" Target="../media/image36.png"/></Relationships>
</file>

<file path=ppt/theme/_rels/theme29.xml.rels><?xml version="1.0" encoding="UTF-8" standalone="yes"?>
<Relationships xmlns="http://schemas.openxmlformats.org/package/2006/relationships"><Relationship Id="rId1" Type="http://schemas.openxmlformats.org/officeDocument/2006/relationships/image" Target="../media/image36.png"/></Relationships>
</file>

<file path=ppt/theme/theme1.xml><?xml version="1.0" encoding="utf-8"?>
<a:theme xmlns:a="http://schemas.openxmlformats.org/drawingml/2006/main" name="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pd_tar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mpmod">
  <a:themeElements>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mod">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Helvetica" charset="0"/>
          </a:defRPr>
        </a:defPPr>
      </a:lstStyle>
    </a:lnDef>
  </a:objectDefaults>
  <a:extraClrSchemeLst>
    <a:extraClrScheme>
      <a:clrScheme name="Tempmo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mo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mo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mo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mo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mo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mod 8">
        <a:dk1>
          <a:srgbClr val="000000"/>
        </a:dk1>
        <a:lt1>
          <a:srgbClr val="FFFF00"/>
        </a:lt1>
        <a:dk2>
          <a:srgbClr val="0000FF"/>
        </a:dk2>
        <a:lt2>
          <a:srgbClr val="FFFF00"/>
        </a:lt2>
        <a:accent1>
          <a:srgbClr val="9999FF"/>
        </a:accent1>
        <a:accent2>
          <a:srgbClr val="FFFFFF"/>
        </a:accent2>
        <a:accent3>
          <a:srgbClr val="AAAAFF"/>
        </a:accent3>
        <a:accent4>
          <a:srgbClr val="DADA00"/>
        </a:accent4>
        <a:accent5>
          <a:srgbClr val="CACAFF"/>
        </a:accent5>
        <a:accent6>
          <a:srgbClr val="E7E7E7"/>
        </a:accent6>
        <a:hlink>
          <a:srgbClr val="FF99F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p01">
  <a:themeElements>
    <a:clrScheme name="temp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temp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01 8">
        <a:dk1>
          <a:srgbClr val="000000"/>
        </a:dk1>
        <a:lt1>
          <a:srgbClr val="FFFF00"/>
        </a:lt1>
        <a:dk2>
          <a:srgbClr val="0000FF"/>
        </a:dk2>
        <a:lt2>
          <a:srgbClr val="FFFF00"/>
        </a:lt2>
        <a:accent1>
          <a:srgbClr val="9999FF"/>
        </a:accent1>
        <a:accent2>
          <a:srgbClr val="FFFFFF"/>
        </a:accent2>
        <a:accent3>
          <a:srgbClr val="AAAAFF"/>
        </a:accent3>
        <a:accent4>
          <a:srgbClr val="DADA00"/>
        </a:accent4>
        <a:accent5>
          <a:srgbClr val="CACAFF"/>
        </a:accent5>
        <a:accent6>
          <a:srgbClr val="E7E7E7"/>
        </a:accent6>
        <a:hlink>
          <a:srgbClr val="FF99F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i-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25400" dist="25400" dir="2388334" rotWithShape="0">
              <a:srgbClr val="000000">
                <a:alpha val="7931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Textured">
  <a:themeElements>
    <a:clrScheme name="Textured 10">
      <a:dk1>
        <a:srgbClr val="003366"/>
      </a:dk1>
      <a:lt1>
        <a:srgbClr val="FFFFFF"/>
      </a:lt1>
      <a:dk2>
        <a:srgbClr val="000122"/>
      </a:dk2>
      <a:lt2>
        <a:srgbClr val="E5FFFF"/>
      </a:lt2>
      <a:accent1>
        <a:srgbClr val="009999"/>
      </a:accent1>
      <a:accent2>
        <a:srgbClr val="336699"/>
      </a:accent2>
      <a:accent3>
        <a:srgbClr val="AAAAAB"/>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700" b="1" i="0" u="none" strike="noStrike" cap="none" normalizeH="0" baseline="0">
            <a:ln>
              <a:noFill/>
            </a:ln>
            <a:solidFill>
              <a:srgbClr val="FFFFFF"/>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700" b="1" i="0" u="none" strike="noStrike" cap="none" normalizeH="0" baseline="0">
            <a:ln>
              <a:noFill/>
            </a:ln>
            <a:solidFill>
              <a:srgbClr val="FFFFFF"/>
            </a:solidFill>
            <a:effectLst/>
            <a:latin typeface="Tahoma" charset="0"/>
            <a:ea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00003E"/>
        </a:dk2>
        <a:lt2>
          <a:srgbClr val="E5FFFF"/>
        </a:lt2>
        <a:accent1>
          <a:srgbClr val="009999"/>
        </a:accent1>
        <a:accent2>
          <a:srgbClr val="336699"/>
        </a:accent2>
        <a:accent3>
          <a:srgbClr val="AAAAAF"/>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3366"/>
        </a:dk1>
        <a:lt1>
          <a:srgbClr val="FFFFFF"/>
        </a:lt1>
        <a:dk2>
          <a:srgbClr val="000122"/>
        </a:dk2>
        <a:lt2>
          <a:srgbClr val="E5FFFF"/>
        </a:lt2>
        <a:accent1>
          <a:srgbClr val="009999"/>
        </a:accent1>
        <a:accent2>
          <a:srgbClr val="336699"/>
        </a:accent2>
        <a:accent3>
          <a:srgbClr val="AAAAAB"/>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eydo_slide_template_4-3">
  <a:themeElements>
    <a:clrScheme name="caleydo_slide_template_4-3">
      <a:dk1>
        <a:srgbClr val="000000"/>
      </a:dk1>
      <a:lt1>
        <a:srgbClr val="FFFFFF"/>
      </a:lt1>
      <a:dk2>
        <a:srgbClr val="A7A7A7"/>
      </a:dk2>
      <a:lt2>
        <a:srgbClr val="535353"/>
      </a:lt2>
      <a:accent1>
        <a:srgbClr val="00A950"/>
      </a:accent1>
      <a:accent2>
        <a:srgbClr val="00B0F0"/>
      </a:accent2>
      <a:accent3>
        <a:srgbClr val="FF6600"/>
      </a:accent3>
      <a:accent4>
        <a:srgbClr val="8064A2"/>
      </a:accent4>
      <a:accent5>
        <a:srgbClr val="4BACC6"/>
      </a:accent5>
      <a:accent6>
        <a:srgbClr val="F79646"/>
      </a:accent6>
      <a:hlink>
        <a:srgbClr val="0000FF"/>
      </a:hlink>
      <a:folHlink>
        <a:srgbClr val="FF00FF"/>
      </a:folHlink>
    </a:clrScheme>
    <a:fontScheme name="caleydo_slide_template_4-3">
      <a:majorFont>
        <a:latin typeface="Helvetica"/>
        <a:ea typeface="Helvetica"/>
        <a:cs typeface="Helvetica"/>
      </a:majorFont>
      <a:minorFont>
        <a:latin typeface="Calibri"/>
        <a:ea typeface="Calibri"/>
        <a:cs typeface="Calibri"/>
      </a:minorFont>
    </a:fontScheme>
    <a:fmtScheme name="caleydo_slide_template_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3658118" rtl="0" fontAlgn="auto" latinLnBrk="0" hangingPunct="0">
          <a:lnSpc>
            <a:spcPct val="100000"/>
          </a:lnSpc>
          <a:spcBef>
            <a:spcPts val="0"/>
          </a:spcBef>
          <a:spcAft>
            <a:spcPts val="0"/>
          </a:spcAft>
          <a:buClrTx/>
          <a:buSzTx/>
          <a:buFontTx/>
          <a:buNone/>
          <a:tabLst/>
          <a:defRPr kumimoji="0" sz="7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3658118" rtl="0" fontAlgn="auto" latinLnBrk="0" hangingPunct="0">
          <a:lnSpc>
            <a:spcPct val="100000"/>
          </a:lnSpc>
          <a:spcBef>
            <a:spcPts val="0"/>
          </a:spcBef>
          <a:spcAft>
            <a:spcPts val="0"/>
          </a:spcAft>
          <a:buClrTx/>
          <a:buSzTx/>
          <a:buFontTx/>
          <a:buNone/>
          <a:tabLst/>
          <a:defRPr kumimoji="0" sz="7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5_Theme Csaf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9_CERDEC_template">
  <a:themeElements>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1_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lnDef>
  </a:objectDefaults>
  <a:extraClrSchemeLst>
    <a:extraClrScheme>
      <a:clrScheme name="1_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pd_tar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CERDEC_template">
  <a:themeElements>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1_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pitchFamily="34" charset="0"/>
          </a:defRPr>
        </a:defPPr>
      </a:lstStyle>
    </a:lnDef>
  </a:objectDefaults>
  <a:extraClrSchemeLst>
    <a:extraClrScheme>
      <a:clrScheme name="1_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1_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ERDEC_template">
  <a:themeElements>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fontScheme name="CERDEC_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28" charset="-128"/>
          </a:defRPr>
        </a:defPPr>
      </a:lstStyle>
    </a:lnDef>
  </a:objectDefaults>
  <a:extraClrSchemeLst>
    <a:extraClrScheme>
      <a:clrScheme name="CERDEC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RDEC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RDEC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DEC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RDEC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RDEC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RDEC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ERDEC_template 8">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BCAE7A"/>
        </a:hlink>
        <a:folHlink>
          <a:srgbClr val="BCAE7A"/>
        </a:folHlink>
      </a:clrScheme>
      <a:clrMap bg1="lt1" tx1="dk1" bg2="lt2" tx2="dk2" accent1="accent1" accent2="accent2" accent3="accent3" accent4="accent4" accent5="accent5" accent6="accent6" hlink="hlink" folHlink="folHlink"/>
    </a:extraClrScheme>
    <a:extraClrScheme>
      <a:clrScheme name="CERDEC_template 9">
        <a:dk1>
          <a:srgbClr val="000000"/>
        </a:dk1>
        <a:lt1>
          <a:srgbClr val="FFFFFF"/>
        </a:lt1>
        <a:dk2>
          <a:srgbClr val="000000"/>
        </a:dk2>
        <a:lt2>
          <a:srgbClr val="333333"/>
        </a:lt2>
        <a:accent1>
          <a:srgbClr val="8B001D"/>
        </a:accent1>
        <a:accent2>
          <a:srgbClr val="808080"/>
        </a:accent2>
        <a:accent3>
          <a:srgbClr val="FFFFFF"/>
        </a:accent3>
        <a:accent4>
          <a:srgbClr val="000000"/>
        </a:accent4>
        <a:accent5>
          <a:srgbClr val="C4AAAB"/>
        </a:accent5>
        <a:accent6>
          <a:srgbClr val="737373"/>
        </a:accent6>
        <a:hlink>
          <a:srgbClr val="8B001D"/>
        </a:hlink>
        <a:folHlink>
          <a:srgbClr val="BCAE7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sci-blue</Template>
  <TotalTime>70397</TotalTime>
  <Words>4125</Words>
  <Application>Microsoft Macintosh PowerPoint</Application>
  <PresentationFormat>On-screen Show (4:3)</PresentationFormat>
  <Paragraphs>640</Paragraphs>
  <Slides>91</Slides>
  <Notes>26</Notes>
  <HiddenSlides>0</HiddenSlides>
  <MMClips>1</MMClips>
  <ScaleCrop>false</ScaleCrop>
  <HeadingPairs>
    <vt:vector size="8" baseType="variant">
      <vt:variant>
        <vt:lpstr>Fonts Used</vt:lpstr>
      </vt:variant>
      <vt:variant>
        <vt:i4>15</vt:i4>
      </vt:variant>
      <vt:variant>
        <vt:lpstr>Theme</vt:lpstr>
      </vt:variant>
      <vt:variant>
        <vt:i4>29</vt:i4>
      </vt:variant>
      <vt:variant>
        <vt:lpstr>Embedded OLE Servers</vt:lpstr>
      </vt:variant>
      <vt:variant>
        <vt:i4>2</vt:i4>
      </vt:variant>
      <vt:variant>
        <vt:lpstr>Slide Titles</vt:lpstr>
      </vt:variant>
      <vt:variant>
        <vt:i4>91</vt:i4>
      </vt:variant>
    </vt:vector>
  </HeadingPairs>
  <TitlesOfParts>
    <vt:vector size="137" baseType="lpstr">
      <vt:lpstr>Arial</vt:lpstr>
      <vt:lpstr>Arial Black</vt:lpstr>
      <vt:lpstr>Calibri</vt:lpstr>
      <vt:lpstr>Calibri Light</vt:lpstr>
      <vt:lpstr>Chalkduster</vt:lpstr>
      <vt:lpstr>Gill Sans</vt:lpstr>
      <vt:lpstr>Helvetica</vt:lpstr>
      <vt:lpstr>Helvetica Light</vt:lpstr>
      <vt:lpstr>Lucida Grande</vt:lpstr>
      <vt:lpstr>Monotype Sorts</vt:lpstr>
      <vt:lpstr>Tahoma</vt:lpstr>
      <vt:lpstr>Times New Roman</vt:lpstr>
      <vt:lpstr>Verdana</vt:lpstr>
      <vt:lpstr>Vollkorn Bold</vt:lpstr>
      <vt:lpstr>Wingdings</vt:lpstr>
      <vt:lpstr>sci-blue</vt:lpstr>
      <vt:lpstr>1_sci-blue</vt:lpstr>
      <vt:lpstr>9_CERDEC_template</vt:lpstr>
      <vt:lpstr>CERDEC_template</vt:lpstr>
      <vt:lpstr>1_CERDEC_template</vt:lpstr>
      <vt:lpstr>7_pd_tardec</vt:lpstr>
      <vt:lpstr>10_CERDEC_template</vt:lpstr>
      <vt:lpstr>2_CERDEC_template</vt:lpstr>
      <vt:lpstr>3_CERDEC_template</vt:lpstr>
      <vt:lpstr>8_pd_tardec</vt:lpstr>
      <vt:lpstr>2_Tempmod</vt:lpstr>
      <vt:lpstr>temp01</vt:lpstr>
      <vt:lpstr>2_sci-blue</vt:lpstr>
      <vt:lpstr>Office Theme</vt:lpstr>
      <vt:lpstr>Default Design</vt:lpstr>
      <vt:lpstr>1_Office Theme</vt:lpstr>
      <vt:lpstr>2_Office Theme</vt:lpstr>
      <vt:lpstr>3_Office Theme</vt:lpstr>
      <vt:lpstr>4_Office Theme</vt:lpstr>
      <vt:lpstr>3_sci-blue</vt:lpstr>
      <vt:lpstr>5_Office Theme</vt:lpstr>
      <vt:lpstr>White</vt:lpstr>
      <vt:lpstr>6_Office Theme</vt:lpstr>
      <vt:lpstr>7_Office Theme</vt:lpstr>
      <vt:lpstr>Textured</vt:lpstr>
      <vt:lpstr>caleydo_slide_template_4-3</vt:lpstr>
      <vt:lpstr>1_White</vt:lpstr>
      <vt:lpstr>5_Theme Csafe</vt:lpstr>
      <vt:lpstr>3_White</vt:lpstr>
      <vt:lpstr>Image</vt:lpstr>
      <vt:lpstr>Equation</vt:lpstr>
      <vt:lpstr>PowerPoint Presentation</vt:lpstr>
      <vt:lpstr>PowerPoint Presentation</vt:lpstr>
      <vt:lpstr>PowerPoint Presentation</vt:lpstr>
      <vt:lpstr>PowerPoint Presentation</vt:lpstr>
      <vt:lpstr>PowerPoint Presentation</vt:lpstr>
      <vt:lpstr>PowerPoint Presentation</vt:lpstr>
      <vt:lpstr>Best Book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 Institute Faculty</vt:lpstr>
      <vt:lpstr>SCI Institute Faculty</vt:lpstr>
      <vt:lpstr>The Institute</vt:lpstr>
      <vt:lpstr>SCI Institute Highlights 2017 </vt:lpstr>
      <vt:lpstr>The Cooley Collection</vt:lpstr>
      <vt:lpstr>Research Awards and Recognition</vt:lpstr>
      <vt:lpstr>University Leadership</vt:lpstr>
      <vt:lpstr>National and International Leadership</vt:lpstr>
      <vt:lpstr>Outreach 2017</vt:lpstr>
      <vt:lpstr>PR Video Production</vt:lpstr>
      <vt:lpstr>News from 2017</vt:lpstr>
      <vt:lpstr>Virtual Neurophysiology Workbench</vt:lpstr>
      <vt:lpstr>PowerPoint Presentation</vt:lpstr>
      <vt:lpstr>Journal Covers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Slides</vt:lpstr>
      <vt:lpstr>SCI Institute - Utah Collaborations</vt:lpstr>
      <vt:lpstr>Collaborators</vt:lpstr>
      <vt:lpstr>Collaborators</vt:lpstr>
      <vt:lpstr>Industry Collaboration</vt:lpstr>
      <vt:lpstr>Collaborations with National Labs</vt:lpstr>
      <vt:lpstr>SCI Institute Mission</vt:lpstr>
      <vt:lpstr>SCI Institute Role at the University</vt:lpstr>
      <vt:lpstr>SCI Institute Role at the University (Cont.)</vt:lpstr>
      <vt:lpstr>Research</vt:lpstr>
      <vt:lpstr>Nektar ++ and LSIAC Filtering</vt:lpstr>
      <vt:lpstr>PowerPoint Presentation</vt:lpstr>
      <vt:lpstr>Visualizing Multidimensional Data with Order Statistics </vt:lpstr>
      <vt:lpstr>Motivation</vt:lpstr>
      <vt:lpstr>PowerPoint Presentation</vt:lpstr>
      <vt:lpstr>PowerPoint Presentation</vt:lpstr>
      <vt:lpstr>PowerPoint Presentation</vt:lpstr>
      <vt:lpstr>Exciting Research 2017</vt:lpstr>
      <vt:lpstr>PowerPoint Presentation</vt:lpstr>
      <vt:lpstr>PowerPoint Presentation</vt:lpstr>
      <vt:lpstr>Butson Lab Most Exciting Research</vt:lpstr>
      <vt:lpstr>Exciting Research Directions</vt:lpstr>
      <vt:lpstr>The Virtue of Assigning Blame!</vt:lpstr>
      <vt:lpstr>PowerPoint Presentation</vt:lpstr>
      <vt:lpstr>PowerPoint Presentation</vt:lpstr>
      <vt:lpstr>PowerPoint Presentation</vt:lpstr>
      <vt:lpstr>The Riemannian Geometry of Deep Generative Models</vt:lpstr>
      <vt:lpstr>PowerPoint Presentation</vt:lpstr>
      <vt:lpstr>NNSA PSAAP2 Existing Simulations of GE  Clean coal Boilers using ARCHES in Uintah</vt:lpstr>
      <vt:lpstr>Molecular Level Detection and Localization of Mechanical Damage in Collagen Enabled by Collagen Hybridizing Peptides </vt:lpstr>
      <vt:lpstr>Myocardial ischemia and its ECG signature: 100 years of forgery?</vt:lpstr>
      <vt:lpstr>The Dogma</vt:lpstr>
      <vt:lpstr>Acute Ischemia is More Complex</vt:lpstr>
      <vt:lpstr>The Bottom Lines </vt:lpstr>
      <vt:lpstr>Quantifying and Visualizing Uncertainty for Source  Localization in Electrocardiographic Imaging  </vt:lpstr>
      <vt:lpstr>Strategic Vision</vt:lpstr>
      <vt:lpstr>PowerPoint Presentation</vt:lpstr>
      <vt:lpstr>PowerPoint Presentation</vt:lpstr>
      <vt:lpstr>PowerPoint Presentation</vt:lpstr>
      <vt:lpstr>SCI Institute Faculty Rank</vt:lpstr>
      <vt:lpstr>SCI Institute Faculty Area</vt:lpstr>
      <vt:lpstr>Strategic Faculty Recruiting</vt:lpstr>
      <vt:lpstr>Research Centers/Large Projects</vt:lpstr>
      <vt:lpstr>Research Centers/Large Projects</vt:lpstr>
      <vt:lpstr>Development Opportunities</vt:lpstr>
      <vt:lpstr>The Institute</vt:lpstr>
      <vt:lpstr>PowerPoint Presentation</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 Institute</dc:title>
  <dc:creator>Nathan Galli</dc:creator>
  <cp:lastModifiedBy>Chris Johnson (crj@sci.utah.edu)</cp:lastModifiedBy>
  <cp:revision>615</cp:revision>
  <cp:lastPrinted>2013-06-07T15:53:51Z</cp:lastPrinted>
  <dcterms:created xsi:type="dcterms:W3CDTF">2012-01-01T21:40:10Z</dcterms:created>
  <dcterms:modified xsi:type="dcterms:W3CDTF">2023-05-16T17:12:26Z</dcterms:modified>
</cp:coreProperties>
</file>