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1.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2.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3.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 id="2147483735" r:id="rId2"/>
    <p:sldMasterId id="2147483747" r:id="rId3"/>
    <p:sldMasterId id="2147483759" r:id="rId4"/>
    <p:sldMasterId id="2147483760" r:id="rId5"/>
    <p:sldMasterId id="2147483773" r:id="rId6"/>
    <p:sldMasterId id="2147483785" r:id="rId7"/>
    <p:sldMasterId id="2147483797" r:id="rId8"/>
    <p:sldMasterId id="2147484010" r:id="rId9"/>
    <p:sldMasterId id="2147485792" r:id="rId10"/>
    <p:sldMasterId id="2147486951" r:id="rId11"/>
    <p:sldMasterId id="2147486965" r:id="rId12"/>
    <p:sldMasterId id="2147486978" r:id="rId13"/>
    <p:sldMasterId id="2147486993" r:id="rId14"/>
  </p:sldMasterIdLst>
  <p:notesMasterIdLst>
    <p:notesMasterId r:id="rId52"/>
  </p:notesMasterIdLst>
  <p:sldIdLst>
    <p:sldId id="371" r:id="rId15"/>
    <p:sldId id="402" r:id="rId16"/>
    <p:sldId id="376" r:id="rId17"/>
    <p:sldId id="616" r:id="rId18"/>
    <p:sldId id="601" r:id="rId19"/>
    <p:sldId id="602" r:id="rId20"/>
    <p:sldId id="598" r:id="rId21"/>
    <p:sldId id="599" r:id="rId22"/>
    <p:sldId id="611" r:id="rId23"/>
    <p:sldId id="612" r:id="rId24"/>
    <p:sldId id="629" r:id="rId25"/>
    <p:sldId id="638" r:id="rId26"/>
    <p:sldId id="436" r:id="rId27"/>
    <p:sldId id="628" r:id="rId28"/>
    <p:sldId id="639" r:id="rId29"/>
    <p:sldId id="437" r:id="rId30"/>
    <p:sldId id="603" r:id="rId31"/>
    <p:sldId id="604" r:id="rId32"/>
    <p:sldId id="510" r:id="rId33"/>
    <p:sldId id="533" r:id="rId34"/>
    <p:sldId id="511" r:id="rId35"/>
    <p:sldId id="512" r:id="rId36"/>
    <p:sldId id="513" r:id="rId37"/>
    <p:sldId id="514" r:id="rId38"/>
    <p:sldId id="515" r:id="rId39"/>
    <p:sldId id="516" r:id="rId40"/>
    <p:sldId id="517" r:id="rId41"/>
    <p:sldId id="518" r:id="rId42"/>
    <p:sldId id="519" r:id="rId43"/>
    <p:sldId id="520" r:id="rId44"/>
    <p:sldId id="521" r:id="rId45"/>
    <p:sldId id="522" r:id="rId46"/>
    <p:sldId id="523" r:id="rId47"/>
    <p:sldId id="524" r:id="rId48"/>
    <p:sldId id="525" r:id="rId49"/>
    <p:sldId id="526" r:id="rId50"/>
    <p:sldId id="329" r:id="rId51"/>
  </p:sldIdLst>
  <p:sldSz cx="9144000" cy="6858000" type="screen4x3"/>
  <p:notesSz cx="6858000" cy="9144000"/>
  <p:defaultTextStyle>
    <a:defPPr>
      <a:defRPr lang="en-US"/>
    </a:defPPr>
    <a:lvl1pPr algn="l" defTabSz="912813" rtl="0" fontAlgn="base">
      <a:spcBef>
        <a:spcPct val="0"/>
      </a:spcBef>
      <a:spcAft>
        <a:spcPct val="0"/>
      </a:spcAft>
      <a:defRPr kern="1200">
        <a:solidFill>
          <a:schemeClr val="tx1"/>
        </a:solidFill>
        <a:latin typeface="Helvetica" pitchFamily="2" charset="0"/>
        <a:ea typeface="ＭＳ Ｐゴシック" panose="020B0600070205080204" pitchFamily="34" charset="-128"/>
        <a:cs typeface="+mn-cs"/>
      </a:defRPr>
    </a:lvl1pPr>
    <a:lvl2pPr marL="455613" indent="1588" algn="l" defTabSz="912813" rtl="0" fontAlgn="base">
      <a:spcBef>
        <a:spcPct val="0"/>
      </a:spcBef>
      <a:spcAft>
        <a:spcPct val="0"/>
      </a:spcAft>
      <a:defRPr kern="1200">
        <a:solidFill>
          <a:schemeClr val="tx1"/>
        </a:solidFill>
        <a:latin typeface="Helvetica" pitchFamily="2" charset="0"/>
        <a:ea typeface="ＭＳ Ｐゴシック" panose="020B0600070205080204" pitchFamily="34" charset="-128"/>
        <a:cs typeface="+mn-cs"/>
      </a:defRPr>
    </a:lvl2pPr>
    <a:lvl3pPr marL="912813" indent="1588" algn="l" defTabSz="912813" rtl="0" fontAlgn="base">
      <a:spcBef>
        <a:spcPct val="0"/>
      </a:spcBef>
      <a:spcAft>
        <a:spcPct val="0"/>
      </a:spcAft>
      <a:defRPr kern="1200">
        <a:solidFill>
          <a:schemeClr val="tx1"/>
        </a:solidFill>
        <a:latin typeface="Helvetica" pitchFamily="2" charset="0"/>
        <a:ea typeface="ＭＳ Ｐゴシック" panose="020B0600070205080204" pitchFamily="34" charset="-128"/>
        <a:cs typeface="+mn-cs"/>
      </a:defRPr>
    </a:lvl3pPr>
    <a:lvl4pPr marL="1370013" indent="1588" algn="l" defTabSz="912813" rtl="0" fontAlgn="base">
      <a:spcBef>
        <a:spcPct val="0"/>
      </a:spcBef>
      <a:spcAft>
        <a:spcPct val="0"/>
      </a:spcAft>
      <a:defRPr kern="1200">
        <a:solidFill>
          <a:schemeClr val="tx1"/>
        </a:solidFill>
        <a:latin typeface="Helvetica" pitchFamily="2" charset="0"/>
        <a:ea typeface="ＭＳ Ｐゴシック" panose="020B0600070205080204" pitchFamily="34" charset="-128"/>
        <a:cs typeface="+mn-cs"/>
      </a:defRPr>
    </a:lvl4pPr>
    <a:lvl5pPr marL="1827213" indent="1588" algn="l" defTabSz="912813" rtl="0" fontAlgn="base">
      <a:spcBef>
        <a:spcPct val="0"/>
      </a:spcBef>
      <a:spcAft>
        <a:spcPct val="0"/>
      </a:spcAft>
      <a:defRPr kern="1200">
        <a:solidFill>
          <a:schemeClr val="tx1"/>
        </a:solidFill>
        <a:latin typeface="Helvetica" pitchFamily="2"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Helvetica" pitchFamily="2"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Helvetica" pitchFamily="2"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Helvetica" pitchFamily="2"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Helvetica"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108" d="100"/>
          <a:sy n="108" d="100"/>
        </p:scale>
        <p:origin x="-1240" y="-136"/>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E0F5A92-7E1D-8641-904A-FBDE9C459E52}"/>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defTabSz="914353" fontAlgn="auto">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671BA363-48E5-4E4A-9C3E-58D969386FD8}"/>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DF1B2ABB-3ADE-CB46-A440-DC3E65818FF0}" type="datetimeFigureOut">
              <a:rPr lang="en-US" altLang="en-US"/>
              <a:pPr/>
              <a:t>1/4/22</a:t>
            </a:fld>
            <a:endParaRPr lang="en-US" altLang="en-US"/>
          </a:p>
        </p:txBody>
      </p:sp>
      <p:sp>
        <p:nvSpPr>
          <p:cNvPr id="4" name="Slide Image Placeholder 3">
            <a:extLst>
              <a:ext uri="{FF2B5EF4-FFF2-40B4-BE49-F238E27FC236}">
                <a16:creationId xmlns:a16="http://schemas.microsoft.com/office/drawing/2014/main" id="{DDE5A7AD-5A59-BE4B-9FBA-8D4F1A664894}"/>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C44C029A-670B-6B4F-84C7-031C95081B13}"/>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FE092CE-CA39-CB4F-AC35-2F453F95890D}"/>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914353" fontAlgn="auto">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C5D6AE72-D483-A941-9AB5-83AE199E00E4}"/>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F1FAD3C7-ED51-0147-825A-A576D2099F58}"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912813"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5613" algn="l" defTabSz="912813"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2813" algn="l" defTabSz="912813"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0013" algn="l" defTabSz="912813"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7213" algn="l" defTabSz="912813"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5883" algn="l" defTabSz="914353" rtl="0" eaLnBrk="1" latinLnBrk="0" hangingPunct="1">
      <a:defRPr sz="1200" kern="1200">
        <a:solidFill>
          <a:schemeClr val="tx1"/>
        </a:solidFill>
        <a:latin typeface="+mn-lt"/>
        <a:ea typeface="+mn-ea"/>
        <a:cs typeface="+mn-cs"/>
      </a:defRPr>
    </a:lvl6pPr>
    <a:lvl7pPr marL="2743060" algn="l" defTabSz="914353" rtl="0" eaLnBrk="1" latinLnBrk="0" hangingPunct="1">
      <a:defRPr sz="1200" kern="1200">
        <a:solidFill>
          <a:schemeClr val="tx1"/>
        </a:solidFill>
        <a:latin typeface="+mn-lt"/>
        <a:ea typeface="+mn-ea"/>
        <a:cs typeface="+mn-cs"/>
      </a:defRPr>
    </a:lvl7pPr>
    <a:lvl8pPr marL="3200236" algn="l" defTabSz="914353" rtl="0" eaLnBrk="1" latinLnBrk="0" hangingPunct="1">
      <a:defRPr sz="1200" kern="1200">
        <a:solidFill>
          <a:schemeClr val="tx1"/>
        </a:solidFill>
        <a:latin typeface="+mn-lt"/>
        <a:ea typeface="+mn-ea"/>
        <a:cs typeface="+mn-cs"/>
      </a:defRPr>
    </a:lvl8pPr>
    <a:lvl9pPr marL="3657413" algn="l" defTabSz="9143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Calibri" charset="0"/>
                <a:ea typeface="ＭＳ Ｐゴシック" charset="-128"/>
              </a:defRPr>
            </a:lvl1pPr>
            <a:lvl2pPr marL="742950" indent="-285750" defTabSz="912813">
              <a:spcBef>
                <a:spcPct val="30000"/>
              </a:spcBef>
              <a:defRPr sz="1200">
                <a:solidFill>
                  <a:schemeClr val="tx1"/>
                </a:solidFill>
                <a:latin typeface="Calibri" charset="0"/>
                <a:ea typeface="ＭＳ Ｐゴシック" charset="-128"/>
              </a:defRPr>
            </a:lvl2pPr>
            <a:lvl3pPr marL="1143000" indent="-228600" defTabSz="912813">
              <a:spcBef>
                <a:spcPct val="30000"/>
              </a:spcBef>
              <a:defRPr sz="1200">
                <a:solidFill>
                  <a:schemeClr val="tx1"/>
                </a:solidFill>
                <a:latin typeface="Calibri" charset="0"/>
                <a:ea typeface="ＭＳ Ｐゴシック" charset="-128"/>
              </a:defRPr>
            </a:lvl3pPr>
            <a:lvl4pPr marL="1600200" indent="-228600" defTabSz="912813">
              <a:spcBef>
                <a:spcPct val="30000"/>
              </a:spcBef>
              <a:defRPr sz="1200">
                <a:solidFill>
                  <a:schemeClr val="tx1"/>
                </a:solidFill>
                <a:latin typeface="Calibri" charset="0"/>
                <a:ea typeface="ＭＳ Ｐゴシック" charset="-128"/>
              </a:defRPr>
            </a:lvl4pPr>
            <a:lvl5pPr marL="2057400" indent="-228600" defTabSz="912813">
              <a:spcBef>
                <a:spcPct val="30000"/>
              </a:spcBef>
              <a:defRPr sz="1200">
                <a:solidFill>
                  <a:schemeClr val="tx1"/>
                </a:solidFill>
                <a:latin typeface="Calibri" charset="0"/>
                <a:ea typeface="ＭＳ Ｐゴシック" charset="-128"/>
              </a:defRPr>
            </a:lvl5pPr>
            <a:lvl6pPr marL="2514600" indent="-228600" defTabSz="912813"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912813"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912813"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912813" eaLnBrk="0" fontAlgn="base" hangingPunct="0">
              <a:spcBef>
                <a:spcPct val="30000"/>
              </a:spcBef>
              <a:spcAft>
                <a:spcPct val="0"/>
              </a:spcAft>
              <a:defRPr sz="1200">
                <a:solidFill>
                  <a:schemeClr val="tx1"/>
                </a:solidFill>
                <a:latin typeface="Calibri" charset="0"/>
                <a:ea typeface="ＭＳ Ｐゴシック" charset="-128"/>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5D17C5A8-2E71-604D-8540-BB424289969D}" type="slidenum">
              <a:rPr kumimoji="0" lang="en-US" altLang="x-none"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1</a:t>
            </a:fld>
            <a:endParaRPr kumimoji="0" lang="en-US" altLang="x-none"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87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87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x-none" altLang="x-none">
              <a:latin typeface="Times New Roman" charset="0"/>
              <a:ea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Calibri" charset="0"/>
                <a:ea typeface="ＭＳ Ｐゴシック" charset="-128"/>
              </a:defRPr>
            </a:lvl1pPr>
            <a:lvl2pPr marL="742950" indent="-285750" defTabSz="912813">
              <a:spcBef>
                <a:spcPct val="30000"/>
              </a:spcBef>
              <a:defRPr sz="1200">
                <a:solidFill>
                  <a:schemeClr val="tx1"/>
                </a:solidFill>
                <a:latin typeface="Calibri" charset="0"/>
                <a:ea typeface="ＭＳ Ｐゴシック" charset="-128"/>
              </a:defRPr>
            </a:lvl2pPr>
            <a:lvl3pPr marL="1143000" indent="-228600" defTabSz="912813">
              <a:spcBef>
                <a:spcPct val="30000"/>
              </a:spcBef>
              <a:defRPr sz="1200">
                <a:solidFill>
                  <a:schemeClr val="tx1"/>
                </a:solidFill>
                <a:latin typeface="Calibri" charset="0"/>
                <a:ea typeface="ＭＳ Ｐゴシック" charset="-128"/>
              </a:defRPr>
            </a:lvl3pPr>
            <a:lvl4pPr marL="1600200" indent="-228600" defTabSz="912813">
              <a:spcBef>
                <a:spcPct val="30000"/>
              </a:spcBef>
              <a:defRPr sz="1200">
                <a:solidFill>
                  <a:schemeClr val="tx1"/>
                </a:solidFill>
                <a:latin typeface="Calibri" charset="0"/>
                <a:ea typeface="ＭＳ Ｐゴシック" charset="-128"/>
              </a:defRPr>
            </a:lvl4pPr>
            <a:lvl5pPr marL="2057400" indent="-228600" defTabSz="912813">
              <a:spcBef>
                <a:spcPct val="30000"/>
              </a:spcBef>
              <a:defRPr sz="1200">
                <a:solidFill>
                  <a:schemeClr val="tx1"/>
                </a:solidFill>
                <a:latin typeface="Calibri" charset="0"/>
                <a:ea typeface="ＭＳ Ｐゴシック" charset="-128"/>
              </a:defRPr>
            </a:lvl5pPr>
            <a:lvl6pPr marL="2514600" indent="-228600" defTabSz="912813"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912813"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912813"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912813" eaLnBrk="0" fontAlgn="base" hangingPunct="0">
              <a:spcBef>
                <a:spcPct val="30000"/>
              </a:spcBef>
              <a:spcAft>
                <a:spcPct val="0"/>
              </a:spcAft>
              <a:defRPr sz="1200">
                <a:solidFill>
                  <a:schemeClr val="tx1"/>
                </a:solidFill>
                <a:latin typeface="Calibri" charset="0"/>
                <a:ea typeface="ＭＳ Ｐゴシック" charset="-128"/>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D7E08E83-0F91-B147-BD1F-0839EE3E49F5}" type="slidenum">
              <a:rPr kumimoji="0" lang="en-US" altLang="x-none"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3</a:t>
            </a:fld>
            <a:endParaRPr kumimoji="0" lang="en-US" altLang="x-none"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1858"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21859"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x-none" altLang="x-none">
              <a:latin typeface="Times New Roman" charset="0"/>
              <a:ea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Calibri" charset="0"/>
                <a:ea typeface="ＭＳ Ｐゴシック" charset="-128"/>
              </a:defRPr>
            </a:lvl1pPr>
            <a:lvl2pPr marL="742950" indent="-285750" defTabSz="912813">
              <a:spcBef>
                <a:spcPct val="30000"/>
              </a:spcBef>
              <a:defRPr sz="1200">
                <a:solidFill>
                  <a:schemeClr val="tx1"/>
                </a:solidFill>
                <a:latin typeface="Calibri" charset="0"/>
                <a:ea typeface="ＭＳ Ｐゴシック" charset="-128"/>
              </a:defRPr>
            </a:lvl2pPr>
            <a:lvl3pPr marL="1143000" indent="-228600" defTabSz="912813">
              <a:spcBef>
                <a:spcPct val="30000"/>
              </a:spcBef>
              <a:defRPr sz="1200">
                <a:solidFill>
                  <a:schemeClr val="tx1"/>
                </a:solidFill>
                <a:latin typeface="Calibri" charset="0"/>
                <a:ea typeface="ＭＳ Ｐゴシック" charset="-128"/>
              </a:defRPr>
            </a:lvl3pPr>
            <a:lvl4pPr marL="1600200" indent="-228600" defTabSz="912813">
              <a:spcBef>
                <a:spcPct val="30000"/>
              </a:spcBef>
              <a:defRPr sz="1200">
                <a:solidFill>
                  <a:schemeClr val="tx1"/>
                </a:solidFill>
                <a:latin typeface="Calibri" charset="0"/>
                <a:ea typeface="ＭＳ Ｐゴシック" charset="-128"/>
              </a:defRPr>
            </a:lvl4pPr>
            <a:lvl5pPr marL="2057400" indent="-228600" defTabSz="912813">
              <a:spcBef>
                <a:spcPct val="30000"/>
              </a:spcBef>
              <a:defRPr sz="1200">
                <a:solidFill>
                  <a:schemeClr val="tx1"/>
                </a:solidFill>
                <a:latin typeface="Calibri" charset="0"/>
                <a:ea typeface="ＭＳ Ｐゴシック" charset="-128"/>
              </a:defRPr>
            </a:lvl5pPr>
            <a:lvl6pPr marL="2514600" indent="-228600" defTabSz="912813"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912813"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912813"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912813"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76E5BE84-E8D3-174D-8EE6-D6F5C1A438B3}" type="slidenum">
              <a:rPr lang="en-US" altLang="x-none">
                <a:latin typeface="Arial" charset="0"/>
              </a:rPr>
              <a:pPr>
                <a:spcBef>
                  <a:spcPct val="0"/>
                </a:spcBef>
              </a:pPr>
              <a:t>9</a:t>
            </a:fld>
            <a:endParaRPr lang="en-US" altLang="x-none">
              <a:latin typeface="Arial" charset="0"/>
            </a:endParaRPr>
          </a:p>
        </p:txBody>
      </p:sp>
      <p:sp>
        <p:nvSpPr>
          <p:cNvPr id="17613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76131"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x-none" altLang="x-none">
              <a:latin typeface="Times New Roman" charset="0"/>
              <a:ea typeface="ＭＳ Ｐゴシック" charset="-128"/>
            </a:endParaRPr>
          </a:p>
        </p:txBody>
      </p:sp>
    </p:spTree>
    <p:extLst>
      <p:ext uri="{BB962C8B-B14F-4D97-AF65-F5344CB8AC3E}">
        <p14:creationId xmlns:p14="http://schemas.microsoft.com/office/powerpoint/2010/main" val="2133176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Calibri" charset="0"/>
                <a:ea typeface="ＭＳ Ｐゴシック" charset="-128"/>
              </a:defRPr>
            </a:lvl1pPr>
            <a:lvl2pPr marL="742950" indent="-285750" defTabSz="912813">
              <a:spcBef>
                <a:spcPct val="30000"/>
              </a:spcBef>
              <a:defRPr sz="1200">
                <a:solidFill>
                  <a:schemeClr val="tx1"/>
                </a:solidFill>
                <a:latin typeface="Calibri" charset="0"/>
                <a:ea typeface="ＭＳ Ｐゴシック" charset="-128"/>
              </a:defRPr>
            </a:lvl2pPr>
            <a:lvl3pPr marL="1143000" indent="-228600" defTabSz="912813">
              <a:spcBef>
                <a:spcPct val="30000"/>
              </a:spcBef>
              <a:defRPr sz="1200">
                <a:solidFill>
                  <a:schemeClr val="tx1"/>
                </a:solidFill>
                <a:latin typeface="Calibri" charset="0"/>
                <a:ea typeface="ＭＳ Ｐゴシック" charset="-128"/>
              </a:defRPr>
            </a:lvl3pPr>
            <a:lvl4pPr marL="1600200" indent="-228600" defTabSz="912813">
              <a:spcBef>
                <a:spcPct val="30000"/>
              </a:spcBef>
              <a:defRPr sz="1200">
                <a:solidFill>
                  <a:schemeClr val="tx1"/>
                </a:solidFill>
                <a:latin typeface="Calibri" charset="0"/>
                <a:ea typeface="ＭＳ Ｐゴシック" charset="-128"/>
              </a:defRPr>
            </a:lvl4pPr>
            <a:lvl5pPr marL="2057400" indent="-228600" defTabSz="912813">
              <a:spcBef>
                <a:spcPct val="30000"/>
              </a:spcBef>
              <a:defRPr sz="1200">
                <a:solidFill>
                  <a:schemeClr val="tx1"/>
                </a:solidFill>
                <a:latin typeface="Calibri" charset="0"/>
                <a:ea typeface="ＭＳ Ｐゴシック" charset="-128"/>
              </a:defRPr>
            </a:lvl5pPr>
            <a:lvl6pPr marL="2514600" indent="-228600" defTabSz="912813"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912813"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912813"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912813"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76E5BE84-E8D3-174D-8EE6-D6F5C1A438B3}" type="slidenum">
              <a:rPr lang="en-US" altLang="x-none">
                <a:latin typeface="Arial" charset="0"/>
              </a:rPr>
              <a:pPr>
                <a:spcBef>
                  <a:spcPct val="0"/>
                </a:spcBef>
              </a:pPr>
              <a:t>10</a:t>
            </a:fld>
            <a:endParaRPr lang="en-US" altLang="x-none">
              <a:latin typeface="Arial" charset="0"/>
            </a:endParaRPr>
          </a:p>
        </p:txBody>
      </p:sp>
      <p:sp>
        <p:nvSpPr>
          <p:cNvPr id="17613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76131"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x-none" altLang="x-none">
              <a:latin typeface="Times New Roman" charset="0"/>
              <a:ea typeface="ＭＳ Ｐゴシック" charset="-128"/>
            </a:endParaRPr>
          </a:p>
        </p:txBody>
      </p:sp>
    </p:spTree>
    <p:extLst>
      <p:ext uri="{BB962C8B-B14F-4D97-AF65-F5344CB8AC3E}">
        <p14:creationId xmlns:p14="http://schemas.microsoft.com/office/powerpoint/2010/main" val="159312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917BD0FD-114A-EF48-A1C8-04B42845F00B}"/>
              </a:ext>
            </a:extLst>
          </p:cNvPr>
          <p:cNvSpPr>
            <a:spLocks noGrp="1" noRot="1" noChangeAspect="1" noTextEdit="1"/>
          </p:cNvSpPr>
          <p:nvPr>
            <p:ph type="sldImg"/>
          </p:nvPr>
        </p:nvSpPr>
        <p:spPr>
          <a:ln/>
        </p:spPr>
      </p:sp>
      <p:sp>
        <p:nvSpPr>
          <p:cNvPr id="122883" name="Notes Placeholder 2">
            <a:extLst>
              <a:ext uri="{FF2B5EF4-FFF2-40B4-BE49-F238E27FC236}">
                <a16:creationId xmlns:a16="http://schemas.microsoft.com/office/drawing/2014/main" id="{8C1578BE-4A92-5C4C-87EB-C87BD19018D4}"/>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22884" name="Slide Number Placeholder 3">
            <a:extLst>
              <a:ext uri="{FF2B5EF4-FFF2-40B4-BE49-F238E27FC236}">
                <a16:creationId xmlns:a16="http://schemas.microsoft.com/office/drawing/2014/main" id="{A6B117BD-20E4-D340-855C-87D672040A35}"/>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1200" b="1">
                <a:solidFill>
                  <a:schemeClr val="tx1"/>
                </a:solidFill>
                <a:latin typeface="Arial" panose="020B0604020202020204" pitchFamily="34" charset="0"/>
                <a:ea typeface="ＭＳ Ｐゴシック" panose="020B0600070205080204" pitchFamily="34" charset="-128"/>
              </a:defRPr>
            </a:lvl1pPr>
            <a:lvl2pPr marL="37931725" indent="-37474525">
              <a:defRPr sz="1200" b="1">
                <a:solidFill>
                  <a:schemeClr val="tx1"/>
                </a:solidFill>
                <a:latin typeface="Arial" panose="020B0604020202020204" pitchFamily="34" charset="0"/>
                <a:ea typeface="ＭＳ Ｐゴシック" panose="020B0600070205080204" pitchFamily="34" charset="-128"/>
              </a:defRPr>
            </a:lvl2pPr>
            <a:lvl3pPr>
              <a:defRPr sz="1200" b="1">
                <a:solidFill>
                  <a:schemeClr val="tx1"/>
                </a:solidFill>
                <a:latin typeface="Arial" panose="020B0604020202020204" pitchFamily="34" charset="0"/>
                <a:ea typeface="ＭＳ Ｐゴシック" panose="020B0600070205080204" pitchFamily="34" charset="-128"/>
              </a:defRPr>
            </a:lvl3pPr>
            <a:lvl4pPr>
              <a:defRPr sz="1200" b="1">
                <a:solidFill>
                  <a:schemeClr val="tx1"/>
                </a:solidFill>
                <a:latin typeface="Arial" panose="020B0604020202020204" pitchFamily="34" charset="0"/>
                <a:ea typeface="ＭＳ Ｐゴシック" panose="020B0600070205080204" pitchFamily="34" charset="-128"/>
              </a:defRPr>
            </a:lvl4pPr>
            <a:lvl5pPr>
              <a:defRPr sz="12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2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2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2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200" b="1">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0DEB465-74B9-A74F-A8E0-AF8A143ED767}"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08C7588F-9289-7248-B32A-46387F41934B}"/>
              </a:ext>
            </a:extLst>
          </p:cNvPr>
          <p:cNvSpPr>
            <a:spLocks noGrp="1" noChangeArrowheads="1"/>
          </p:cNvSpPr>
          <p:nvPr>
            <p:ph type="sldNum" sz="quarter" idx="5"/>
          </p:nvPr>
        </p:nvSpPr>
        <p:spPr bwMode="auto">
          <a:ln>
            <a:miter lim="800000"/>
            <a:headEnd/>
            <a:tailEnd/>
          </a:ln>
        </p:spPr>
        <p:txBody>
          <a:bodyPr/>
          <a:lstStyle>
            <a:lvl1pPr eaLnBrk="0" hangingPunct="0">
              <a:defRPr sz="2400">
                <a:solidFill>
                  <a:schemeClr val="tx1"/>
                </a:solidFill>
                <a:latin typeface="Helvetica" pitchFamily="2" charset="0"/>
                <a:ea typeface="ＭＳ Ｐゴシック" panose="020B0600070205080204" pitchFamily="34" charset="-128"/>
              </a:defRPr>
            </a:lvl1pPr>
            <a:lvl2pPr marL="742950" indent="-285750" eaLnBrk="0" hangingPunct="0">
              <a:defRPr sz="2400">
                <a:solidFill>
                  <a:schemeClr val="tx1"/>
                </a:solidFill>
                <a:latin typeface="Helvetica" pitchFamily="2" charset="0"/>
                <a:ea typeface="ＭＳ Ｐゴシック" panose="020B0600070205080204" pitchFamily="34" charset="-128"/>
              </a:defRPr>
            </a:lvl2pPr>
            <a:lvl3pPr marL="1143000" indent="-228600" eaLnBrk="0" hangingPunct="0">
              <a:defRPr sz="2400">
                <a:solidFill>
                  <a:schemeClr val="tx1"/>
                </a:solidFill>
                <a:latin typeface="Helvetica" pitchFamily="2" charset="0"/>
                <a:ea typeface="ＭＳ Ｐゴシック" panose="020B0600070205080204" pitchFamily="34" charset="-128"/>
              </a:defRPr>
            </a:lvl3pPr>
            <a:lvl4pPr marL="1600200" indent="-228600" eaLnBrk="0" hangingPunct="0">
              <a:defRPr sz="2400">
                <a:solidFill>
                  <a:schemeClr val="tx1"/>
                </a:solidFill>
                <a:latin typeface="Helvetica" pitchFamily="2" charset="0"/>
                <a:ea typeface="ＭＳ Ｐゴシック" panose="020B0600070205080204" pitchFamily="34" charset="-128"/>
              </a:defRPr>
            </a:lvl4pPr>
            <a:lvl5pPr marL="2057400" indent="-228600" eaLnBrk="0" hangingPunct="0">
              <a:defRPr sz="2400">
                <a:solidFill>
                  <a:schemeClr val="tx1"/>
                </a:solidFill>
                <a:latin typeface="Helvetica" pitchFamily="2" charset="0"/>
                <a:ea typeface="ＭＳ Ｐゴシック"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eaLnBrk="1" hangingPunct="1"/>
            <a:fld id="{B3BB790D-E464-3A4C-9DFF-27DB24699B80}" type="slidenum">
              <a:rPr lang="en-US" altLang="en-US" sz="1200">
                <a:latin typeface="Arial" panose="020B0604020202020204" pitchFamily="34" charset="0"/>
              </a:rPr>
              <a:pPr eaLnBrk="1" hangingPunct="1"/>
              <a:t>20</a:t>
            </a:fld>
            <a:endParaRPr lang="en-US" altLang="en-US" sz="1200">
              <a:latin typeface="Arial" panose="020B0604020202020204" pitchFamily="34" charset="0"/>
            </a:endParaRPr>
          </a:p>
        </p:txBody>
      </p:sp>
      <p:sp>
        <p:nvSpPr>
          <p:cNvPr id="221186" name="Rectangle 2">
            <a:extLst>
              <a:ext uri="{FF2B5EF4-FFF2-40B4-BE49-F238E27FC236}">
                <a16:creationId xmlns:a16="http://schemas.microsoft.com/office/drawing/2014/main" id="{84BE6894-DCB4-FD40-BE14-727FF69B0A4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7" name="Rectangle 3">
            <a:extLst>
              <a:ext uri="{FF2B5EF4-FFF2-40B4-BE49-F238E27FC236}">
                <a16:creationId xmlns:a16="http://schemas.microsoft.com/office/drawing/2014/main" id="{F237F7EB-F50C-AE4F-A410-D878C752ADA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Slide Image Placeholder 1">
            <a:extLst>
              <a:ext uri="{FF2B5EF4-FFF2-40B4-BE49-F238E27FC236}">
                <a16:creationId xmlns:a16="http://schemas.microsoft.com/office/drawing/2014/main" id="{CE70A79E-CFE3-584D-8D5A-1D959E1E064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5698" name="Notes Placeholder 2">
            <a:extLst>
              <a:ext uri="{FF2B5EF4-FFF2-40B4-BE49-F238E27FC236}">
                <a16:creationId xmlns:a16="http://schemas.microsoft.com/office/drawing/2014/main" id="{E0EA8F69-CC28-874C-A6F9-FC9738FF13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563D6048-A30C-2349-AAA2-B5080514CA0B}"/>
              </a:ext>
            </a:extLst>
          </p:cNvPr>
          <p:cNvSpPr>
            <a:spLocks noGrp="1"/>
          </p:cNvSpPr>
          <p:nvPr>
            <p:ph type="sldNum" sz="quarter" idx="5"/>
          </p:nvPr>
        </p:nvSpPr>
        <p:spPr/>
        <p:txBody>
          <a:bodyPr/>
          <a:lstStyle>
            <a:lvl1pPr eaLnBrk="0" hangingPunct="0">
              <a:defRPr sz="2400">
                <a:solidFill>
                  <a:schemeClr val="tx1"/>
                </a:solidFill>
                <a:latin typeface="Helvetica" pitchFamily="2" charset="0"/>
                <a:ea typeface="ＭＳ Ｐゴシック" panose="020B0600070205080204" pitchFamily="34" charset="-128"/>
              </a:defRPr>
            </a:lvl1pPr>
            <a:lvl2pPr marL="742950" indent="-285750" eaLnBrk="0" hangingPunct="0">
              <a:defRPr sz="2400">
                <a:solidFill>
                  <a:schemeClr val="tx1"/>
                </a:solidFill>
                <a:latin typeface="Helvetica" pitchFamily="2" charset="0"/>
                <a:ea typeface="ＭＳ Ｐゴシック" panose="020B0600070205080204" pitchFamily="34" charset="-128"/>
              </a:defRPr>
            </a:lvl2pPr>
            <a:lvl3pPr marL="1143000" indent="-228600" eaLnBrk="0" hangingPunct="0">
              <a:defRPr sz="2400">
                <a:solidFill>
                  <a:schemeClr val="tx1"/>
                </a:solidFill>
                <a:latin typeface="Helvetica" pitchFamily="2" charset="0"/>
                <a:ea typeface="ＭＳ Ｐゴシック" panose="020B0600070205080204" pitchFamily="34" charset="-128"/>
              </a:defRPr>
            </a:lvl3pPr>
            <a:lvl4pPr marL="1600200" indent="-228600" eaLnBrk="0" hangingPunct="0">
              <a:defRPr sz="2400">
                <a:solidFill>
                  <a:schemeClr val="tx1"/>
                </a:solidFill>
                <a:latin typeface="Helvetica" pitchFamily="2" charset="0"/>
                <a:ea typeface="ＭＳ Ｐゴシック" panose="020B0600070205080204" pitchFamily="34" charset="-128"/>
              </a:defRPr>
            </a:lvl4pPr>
            <a:lvl5pPr marL="2057400" indent="-228600" eaLnBrk="0" hangingPunct="0">
              <a:defRPr sz="2400">
                <a:solidFill>
                  <a:schemeClr val="tx1"/>
                </a:solidFill>
                <a:latin typeface="Helvetica" pitchFamily="2" charset="0"/>
                <a:ea typeface="ＭＳ Ｐゴシック"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eaLnBrk="1" hangingPunct="1"/>
            <a:fld id="{2398258D-9FCF-9A41-ADA9-5AC1387C63FC}" type="slidenum">
              <a:rPr lang="en-US" altLang="en-US" sz="1200">
                <a:solidFill>
                  <a:srgbClr val="000000"/>
                </a:solidFill>
                <a:latin typeface="Calibri" panose="020F0502020204030204" pitchFamily="34" charset="0"/>
              </a:rPr>
              <a:pPr eaLnBrk="1" hangingPunct="1"/>
              <a:t>21</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C537E-F93D-4B93-969D-64BE2D1880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png"/><Relationship Id="rId1" Type="http://schemas.openxmlformats.org/officeDocument/2006/relationships/slideMaster" Target="../slideMasters/slideMaster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Master" Target="../slideMasters/slideMaster10.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png"/><Relationship Id="rId9" Type="http://schemas.openxmlformats.org/officeDocument/2006/relationships/image" Target="../media/image25.jpe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03609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170029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Tree>
    <p:extLst>
      <p:ext uri="{BB962C8B-B14F-4D97-AF65-F5344CB8AC3E}">
        <p14:creationId xmlns:p14="http://schemas.microsoft.com/office/powerpoint/2010/main" val="23032755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Tree>
    <p:extLst>
      <p:ext uri="{BB962C8B-B14F-4D97-AF65-F5344CB8AC3E}">
        <p14:creationId xmlns:p14="http://schemas.microsoft.com/office/powerpoint/2010/main" val="36118817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73063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39699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Box 2"/>
          <p:cNvSpPr txBox="1"/>
          <p:nvPr userDrawn="1"/>
        </p:nvSpPr>
        <p:spPr>
          <a:xfrm>
            <a:off x="6324600" y="762000"/>
            <a:ext cx="2514600" cy="615950"/>
          </a:xfrm>
          <a:prstGeom prst="rect">
            <a:avLst/>
          </a:prstGeom>
          <a:noFill/>
        </p:spPr>
        <p:txBody>
          <a:bodyPr lIns="91425" tIns="45713" rIns="91425" bIns="45713">
            <a:spAutoFit/>
          </a:bodyPr>
          <a:lstStyle/>
          <a:p>
            <a:pPr defTabSz="914259" eaLnBrk="1" fontAlgn="auto" hangingPunct="1">
              <a:spcBef>
                <a:spcPts val="0"/>
              </a:spcBef>
              <a:spcAft>
                <a:spcPts val="0"/>
              </a:spcAft>
              <a:defRPr/>
            </a:pPr>
            <a:r>
              <a:rPr lang="en-US" sz="1600" dirty="0">
                <a:solidFill>
                  <a:schemeClr val="bg1"/>
                </a:solidFill>
                <a:effectLst>
                  <a:outerShdw blurRad="50800" dist="38100" dir="2700000" algn="tl" rotWithShape="0">
                    <a:prstClr val="black">
                      <a:alpha val="40000"/>
                    </a:prstClr>
                  </a:outerShdw>
                </a:effectLst>
                <a:latin typeface="Helvetica" pitchFamily="34" charset="0"/>
                <a:ea typeface="+mn-ea"/>
              </a:rPr>
              <a:t>Section</a:t>
            </a:r>
            <a:r>
              <a:rPr lang="en-US" sz="1600" dirty="0">
                <a:solidFill>
                  <a:schemeClr val="bg1"/>
                </a:solidFill>
                <a:latin typeface="Helvetica" pitchFamily="34" charset="0"/>
                <a:ea typeface="+mn-ea"/>
              </a:rPr>
              <a:t> (i.e. Visualization)</a:t>
            </a:r>
          </a:p>
          <a:p>
            <a:pPr defTabSz="914259" eaLnBrk="1" fontAlgn="auto" hangingPunct="1">
              <a:spcBef>
                <a:spcPts val="0"/>
              </a:spcBef>
              <a:spcAft>
                <a:spcPts val="0"/>
              </a:spcAft>
              <a:defRPr/>
            </a:pPr>
            <a:endParaRPr lang="en-US" dirty="0">
              <a:latin typeface="+mn-lt"/>
              <a:ea typeface="+mn-ea"/>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40662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50811" y="0"/>
            <a:ext cx="9067801" cy="6243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80304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744525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56728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994434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3738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0"/>
            <a:ext cx="2133600" cy="6324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0"/>
            <a:ext cx="624840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47931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089004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576295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0709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Tree>
    <p:extLst>
      <p:ext uri="{BB962C8B-B14F-4D97-AF65-F5344CB8AC3E}">
        <p14:creationId xmlns:p14="http://schemas.microsoft.com/office/powerpoint/2010/main" val="284434028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Tree>
    <p:extLst>
      <p:ext uri="{BB962C8B-B14F-4D97-AF65-F5344CB8AC3E}">
        <p14:creationId xmlns:p14="http://schemas.microsoft.com/office/powerpoint/2010/main" val="11634934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293695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029676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Box 2"/>
          <p:cNvSpPr txBox="1"/>
          <p:nvPr userDrawn="1"/>
        </p:nvSpPr>
        <p:spPr>
          <a:xfrm>
            <a:off x="6324600" y="762001"/>
            <a:ext cx="2514600" cy="615549"/>
          </a:xfrm>
          <a:prstGeom prst="rect">
            <a:avLst/>
          </a:prstGeom>
          <a:noFill/>
        </p:spPr>
        <p:txBody>
          <a:bodyPr wrap="square" lIns="91435" tIns="45718" rIns="91435" bIns="45718" rtlCol="0">
            <a:spAutoFit/>
          </a:bodyPr>
          <a:lstStyle/>
          <a:p>
            <a:pPr defTabSz="914353" eaLnBrk="1" fontAlgn="auto" hangingPunct="1">
              <a:spcBef>
                <a:spcPts val="0"/>
              </a:spcBef>
              <a:spcAft>
                <a:spcPts val="0"/>
              </a:spcAft>
              <a:defRPr/>
            </a:pPr>
            <a:r>
              <a:rPr lang="en-US" sz="1600" dirty="0">
                <a:solidFill>
                  <a:srgbClr val="FFFFFF"/>
                </a:solidFill>
                <a:effectLst>
                  <a:outerShdw blurRad="50800" dist="38100" dir="2700000" algn="tl" rotWithShape="0">
                    <a:prstClr val="black">
                      <a:alpha val="40000"/>
                    </a:prstClr>
                  </a:outerShdw>
                </a:effectLst>
                <a:latin typeface="Helvetica" pitchFamily="34" charset="0"/>
                <a:ea typeface=""/>
              </a:rPr>
              <a:t>Section</a:t>
            </a:r>
            <a:r>
              <a:rPr lang="en-US" sz="1600" dirty="0">
                <a:solidFill>
                  <a:srgbClr val="FFFFFF"/>
                </a:solidFill>
                <a:latin typeface="Helvetica" pitchFamily="34" charset="0"/>
                <a:ea typeface=""/>
              </a:rPr>
              <a:t> (i.e. Visualization)</a:t>
            </a:r>
          </a:p>
          <a:p>
            <a:pPr defTabSz="914353" eaLnBrk="1" fontAlgn="auto" hangingPunct="1">
              <a:spcBef>
                <a:spcPts val="0"/>
              </a:spcBef>
              <a:spcAft>
                <a:spcPts val="0"/>
              </a:spcAft>
            </a:pPr>
            <a:endParaRPr lang="en-US" dirty="0">
              <a:solidFill>
                <a:srgbClr val="002060"/>
              </a:solidFill>
              <a:latin typeface="Helvetica"/>
              <a:ea typeface=""/>
            </a:endParaRPr>
          </a:p>
        </p:txBody>
      </p:sp>
    </p:spTree>
    <p:extLst>
      <p:ext uri="{BB962C8B-B14F-4D97-AF65-F5344CB8AC3E}">
        <p14:creationId xmlns:p14="http://schemas.microsoft.com/office/powerpoint/2010/main" val="19073316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5925638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1268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900363" y="0"/>
            <a:ext cx="5507037" cy="838200"/>
          </a:xfrm>
        </p:spPr>
        <p:txBody>
          <a:bodyPr/>
          <a:lstStyle/>
          <a:p>
            <a:r>
              <a:rPr lang="en-US"/>
              <a:t>Click to edit Master title style</a:t>
            </a:r>
          </a:p>
        </p:txBody>
      </p:sp>
      <p:sp>
        <p:nvSpPr>
          <p:cNvPr id="3" name="Content Placeholder 2"/>
          <p:cNvSpPr>
            <a:spLocks noGrp="1"/>
          </p:cNvSpPr>
          <p:nvPr>
            <p:ph sz="quarter" idx="1"/>
          </p:nvPr>
        </p:nvSpPr>
        <p:spPr>
          <a:xfrm>
            <a:off x="304800" y="1295400"/>
            <a:ext cx="4191000" cy="243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95400"/>
            <a:ext cx="4191000" cy="243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304800" y="3886200"/>
            <a:ext cx="4191000" cy="243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886200"/>
            <a:ext cx="4191000" cy="243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009909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3200401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100139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500844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18967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7148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4530680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482947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424819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347955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Box 2"/>
          <p:cNvSpPr txBox="1"/>
          <p:nvPr userDrawn="1"/>
        </p:nvSpPr>
        <p:spPr>
          <a:xfrm>
            <a:off x="6324600" y="762000"/>
            <a:ext cx="2514600" cy="61555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effectLst>
                  <a:outerShdw blurRad="50800" dist="38100" dir="2700000" algn="tl" rotWithShape="0">
                    <a:prstClr val="black">
                      <a:alpha val="40000"/>
                    </a:prstClr>
                  </a:outerShdw>
                </a:effectLst>
                <a:latin typeface="Helvetica" pitchFamily="34" charset="0"/>
              </a:rPr>
              <a:t>Section</a:t>
            </a:r>
            <a:r>
              <a:rPr lang="en-US" sz="1600" dirty="0">
                <a:solidFill>
                  <a:schemeClr val="bg1"/>
                </a:solidFill>
                <a:latin typeface="Helvetica" pitchFamily="34" charset="0"/>
              </a:rPr>
              <a:t> (i.e. Visualization)</a:t>
            </a:r>
          </a:p>
          <a:p>
            <a:endParaRPr lang="en-US" dirty="0"/>
          </a:p>
        </p:txBody>
      </p:sp>
    </p:spTree>
    <p:extLst>
      <p:ext uri="{BB962C8B-B14F-4D97-AF65-F5344CB8AC3E}">
        <p14:creationId xmlns:p14="http://schemas.microsoft.com/office/powerpoint/2010/main" val="1131662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RDECOM Banner for PPT.png">
            <a:extLst>
              <a:ext uri="{FF2B5EF4-FFF2-40B4-BE49-F238E27FC236}">
                <a16:creationId xmlns:a16="http://schemas.microsoft.com/office/drawing/2014/main" id="{02D45265-44A4-7647-A021-4ED3FC4BF01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814513"/>
            <a:ext cx="9144000"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descr="tagline1">
            <a:extLst>
              <a:ext uri="{FF2B5EF4-FFF2-40B4-BE49-F238E27FC236}">
                <a16:creationId xmlns:a16="http://schemas.microsoft.com/office/drawing/2014/main" id="{0B5D5AF0-C7B6-F142-9417-31B047EDED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724400"/>
            <a:ext cx="6248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0">
            <a:extLst>
              <a:ext uri="{FF2B5EF4-FFF2-40B4-BE49-F238E27FC236}">
                <a16:creationId xmlns:a16="http://schemas.microsoft.com/office/drawing/2014/main" id="{1786FA68-714B-2243-AB4C-482739E417E8}"/>
              </a:ext>
            </a:extLst>
          </p:cNvPr>
          <p:cNvSpPr txBox="1">
            <a:spLocks noChangeArrowheads="1"/>
          </p:cNvSpPr>
          <p:nvPr userDrawn="1"/>
        </p:nvSpPr>
        <p:spPr bwMode="auto">
          <a:xfrm>
            <a:off x="3362325" y="1196975"/>
            <a:ext cx="4268788"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hangingPunct="1">
              <a:defRPr/>
            </a:pPr>
            <a:r>
              <a:rPr lang="en-US" sz="1600" b="1" baseline="-25000">
                <a:solidFill>
                  <a:srgbClr val="000000"/>
                </a:solidFill>
                <a:cs typeface="ＭＳ Ｐゴシック" charset="0"/>
              </a:rPr>
              <a:t>U.S. Army Research, Development and Engineering Command</a:t>
            </a:r>
          </a:p>
          <a:p>
            <a:pPr defTabSz="914400" eaLnBrk="1" hangingPunct="1">
              <a:defRPr/>
            </a:pPr>
            <a:endParaRPr lang="en-US" sz="1400" b="1" baseline="-25000">
              <a:solidFill>
                <a:srgbClr val="000000"/>
              </a:solidFill>
              <a:cs typeface="ＭＳ Ｐゴシック" charset="0"/>
            </a:endParaRPr>
          </a:p>
        </p:txBody>
      </p:sp>
      <p:pic>
        <p:nvPicPr>
          <p:cNvPr id="7" name="Picture 23" descr="logo_usarmy_amc(black-red)">
            <a:extLst>
              <a:ext uri="{FF2B5EF4-FFF2-40B4-BE49-F238E27FC236}">
                <a16:creationId xmlns:a16="http://schemas.microsoft.com/office/drawing/2014/main" id="{1C3466E1-81CB-0D46-B1F1-8CD371B7E40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06400" y="1042988"/>
            <a:ext cx="2660650"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ARL_logo_blackandgold_FINAL.png">
            <a:extLst>
              <a:ext uri="{FF2B5EF4-FFF2-40B4-BE49-F238E27FC236}">
                <a16:creationId xmlns:a16="http://schemas.microsoft.com/office/drawing/2014/main" id="{23663CCC-6AB6-D24E-ADEE-F55F5180A38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715000" y="2728913"/>
            <a:ext cx="275748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a:extLst>
              <a:ext uri="{FF2B5EF4-FFF2-40B4-BE49-F238E27FC236}">
                <a16:creationId xmlns:a16="http://schemas.microsoft.com/office/drawing/2014/main" id="{44C3125C-1710-5D46-AE8F-EF3C6CCB9A76}"/>
              </a:ext>
            </a:extLst>
          </p:cNvPr>
          <p:cNvSpPr txBox="1">
            <a:spLocks noChangeArrowheads="1"/>
          </p:cNvSpPr>
          <p:nvPr userDrawn="1"/>
        </p:nvSpPr>
        <p:spPr bwMode="auto">
          <a:xfrm>
            <a:off x="219075" y="6610350"/>
            <a:ext cx="3333750"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a:defRPr/>
            </a:pPr>
            <a:r>
              <a:rPr lang="en-US" sz="1000">
                <a:solidFill>
                  <a:srgbClr val="008000"/>
                </a:solidFill>
                <a:cs typeface="ＭＳ Ｐゴシック" charset="0"/>
              </a:rPr>
              <a:t>UNCLASSIFIED//APPROVED FOR PUBLIC RELEASE</a:t>
            </a:r>
          </a:p>
        </p:txBody>
      </p:sp>
      <p:sp>
        <p:nvSpPr>
          <p:cNvPr id="22531" name="Rectangle 3"/>
          <p:cNvSpPr>
            <a:spLocks noGrp="1" noChangeArrowheads="1"/>
          </p:cNvSpPr>
          <p:nvPr>
            <p:ph type="subTitle" idx="1"/>
          </p:nvPr>
        </p:nvSpPr>
        <p:spPr>
          <a:xfrm>
            <a:off x="304800" y="5257830"/>
            <a:ext cx="7594600" cy="442913"/>
          </a:xfrm>
        </p:spPr>
        <p:txBody>
          <a:bodyPr lIns="91440" tIns="45720" rIns="91440" bIns="45720" anchor="ctr"/>
          <a:lstStyle>
            <a:lvl1pPr marL="0" indent="0">
              <a:buFontTx/>
              <a:buNone/>
              <a:defRPr sz="2800">
                <a:solidFill>
                  <a:srgbClr val="000000"/>
                </a:solidFill>
                <a:latin typeface="Arial Black" pitchFamily="28" charset="0"/>
              </a:defRPr>
            </a:lvl1pPr>
          </a:lstStyle>
          <a:p>
            <a:r>
              <a:rPr lang="en-US" dirty="0"/>
              <a:t>Click to edit Master subtitle style</a:t>
            </a:r>
          </a:p>
        </p:txBody>
      </p:sp>
      <p:sp>
        <p:nvSpPr>
          <p:cNvPr id="22532" name="Rectangle 4"/>
          <p:cNvSpPr>
            <a:spLocks noGrp="1" noChangeArrowheads="1"/>
          </p:cNvSpPr>
          <p:nvPr>
            <p:ph type="ctrTitle"/>
          </p:nvPr>
        </p:nvSpPr>
        <p:spPr>
          <a:xfrm>
            <a:off x="304800" y="2057400"/>
            <a:ext cx="5486400" cy="2362200"/>
          </a:xfrm>
          <a:prstGeom prst="rect">
            <a:avLst/>
          </a:prstGeom>
        </p:spPr>
        <p:txBody>
          <a:bodyPr anchor="ctr" anchorCtr="0">
            <a:normAutofit/>
          </a:bodyPr>
          <a:lstStyle>
            <a:lvl1pPr>
              <a:defRPr sz="3200">
                <a:solidFill>
                  <a:srgbClr val="FFFFFF"/>
                </a:solidFill>
                <a:effectLst>
                  <a:outerShdw blurRad="38100" dist="38100" dir="2700000" algn="tl">
                    <a:srgbClr val="000000">
                      <a:alpha val="43137"/>
                    </a:srgbClr>
                  </a:outerShdw>
                </a:effectLst>
              </a:defRPr>
            </a:lvl1pPr>
          </a:lstStyle>
          <a:p>
            <a:r>
              <a:rPr lang="en-US" dirty="0"/>
              <a:t>Click to edit Master title style</a:t>
            </a:r>
          </a:p>
        </p:txBody>
      </p:sp>
      <p:sp>
        <p:nvSpPr>
          <p:cNvPr id="10" name="Slide Number Placeholder 9">
            <a:extLst>
              <a:ext uri="{FF2B5EF4-FFF2-40B4-BE49-F238E27FC236}">
                <a16:creationId xmlns:a16="http://schemas.microsoft.com/office/drawing/2014/main" id="{3F85A913-DBD6-514C-9897-F1FB50E8D758}"/>
              </a:ext>
            </a:extLst>
          </p:cNvPr>
          <p:cNvSpPr>
            <a:spLocks noGrp="1"/>
          </p:cNvSpPr>
          <p:nvPr>
            <p:ph type="sldNum" sz="quarter" idx="10"/>
          </p:nvPr>
        </p:nvSpPr>
        <p:spPr/>
        <p:txBody>
          <a:bodyPr/>
          <a:lstStyle>
            <a:lvl1pPr defTabSz="912813" eaLnBrk="1" hangingPunct="1">
              <a:defRPr baseline="0">
                <a:cs typeface="Arial" panose="020B0604020202020204" pitchFamily="34" charset="0"/>
              </a:defRPr>
            </a:lvl1pPr>
          </a:lstStyle>
          <a:p>
            <a:fld id="{9BABB03C-1652-9447-A134-1CF0E71C5193}" type="slidenum">
              <a:rPr lang="en-US" altLang="en-US"/>
              <a:pPr/>
              <a:t>‹#›</a:t>
            </a:fld>
            <a:endParaRPr lang="en-US" altLang="en-US"/>
          </a:p>
        </p:txBody>
      </p:sp>
    </p:spTree>
    <p:extLst>
      <p:ext uri="{BB962C8B-B14F-4D97-AF65-F5344CB8AC3E}">
        <p14:creationId xmlns:p14="http://schemas.microsoft.com/office/powerpoint/2010/main" val="172365968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50813" y="0"/>
            <a:ext cx="9067801" cy="6243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7098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92100" y="190500"/>
            <a:ext cx="8559800" cy="669925"/>
          </a:xfrm>
        </p:spPr>
        <p:txBody>
          <a:bodyPr/>
          <a:lstStyle/>
          <a:p>
            <a:r>
              <a:rPr lang="en-US"/>
              <a:t>Click to edit Master title style</a:t>
            </a:r>
          </a:p>
        </p:txBody>
      </p:sp>
      <p:sp>
        <p:nvSpPr>
          <p:cNvPr id="3" name="Content Placeholder 2"/>
          <p:cNvSpPr>
            <a:spLocks noGrp="1"/>
          </p:cNvSpPr>
          <p:nvPr>
            <p:ph sz="quarter" idx="1"/>
          </p:nvPr>
        </p:nvSpPr>
        <p:spPr>
          <a:xfrm>
            <a:off x="457200" y="1238250"/>
            <a:ext cx="3962400" cy="235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0" y="1238250"/>
            <a:ext cx="3962400" cy="235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743325"/>
            <a:ext cx="3962400" cy="235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572000" y="3743325"/>
            <a:ext cx="3962400" cy="235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13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6347814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6594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0743865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71463" y="1238250"/>
            <a:ext cx="4227512" cy="5005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1375" y="1238250"/>
            <a:ext cx="4229100" cy="5005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16073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362536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8775387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261388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70919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62099" y="0"/>
            <a:ext cx="4608871" cy="914400"/>
          </a:xfrm>
          <a:prstGeom prst="rect">
            <a:avLst/>
          </a:prstGeom>
        </p:spPr>
        <p:txBody>
          <a:bodyPr anchor="ctr" anchorCtr="0"/>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9">
            <a:extLst>
              <a:ext uri="{FF2B5EF4-FFF2-40B4-BE49-F238E27FC236}">
                <a16:creationId xmlns:a16="http://schemas.microsoft.com/office/drawing/2014/main" id="{B51E2758-DFAA-E349-A390-1758BA768773}"/>
              </a:ext>
            </a:extLst>
          </p:cNvPr>
          <p:cNvSpPr>
            <a:spLocks noGrp="1"/>
          </p:cNvSpPr>
          <p:nvPr>
            <p:ph type="sldNum" sz="quarter" idx="10"/>
          </p:nvPr>
        </p:nvSpPr>
        <p:spPr/>
        <p:txBody>
          <a:bodyPr/>
          <a:lstStyle>
            <a:lvl1pPr defTabSz="912813" eaLnBrk="1" hangingPunct="1">
              <a:defRPr baseline="0">
                <a:cs typeface="Arial" panose="020B0604020202020204" pitchFamily="34" charset="0"/>
              </a:defRPr>
            </a:lvl1pPr>
          </a:lstStyle>
          <a:p>
            <a:fld id="{D2EAB5CF-8D9B-BE4B-BD81-1C65A61FC07E}" type="slidenum">
              <a:rPr lang="en-US" altLang="en-US"/>
              <a:pPr/>
              <a:t>‹#›</a:t>
            </a:fld>
            <a:endParaRPr lang="en-US" altLang="en-US"/>
          </a:p>
        </p:txBody>
      </p:sp>
    </p:spTree>
    <p:extLst>
      <p:ext uri="{BB962C8B-B14F-4D97-AF65-F5344CB8AC3E}">
        <p14:creationId xmlns:p14="http://schemas.microsoft.com/office/powerpoint/2010/main" val="21907561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8109806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259665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0038" y="0"/>
            <a:ext cx="2266950" cy="62436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0813" y="0"/>
            <a:ext cx="6648451" cy="62436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323767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50813" y="0"/>
            <a:ext cx="9067801" cy="6243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436551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0813" y="0"/>
            <a:ext cx="9067801" cy="669925"/>
          </a:xfrm>
        </p:spPr>
        <p:txBody>
          <a:bodyPr/>
          <a:lstStyle/>
          <a:p>
            <a:r>
              <a:rPr lang="en-US"/>
              <a:t>Click to edit Master title style</a:t>
            </a:r>
          </a:p>
        </p:txBody>
      </p:sp>
      <p:sp>
        <p:nvSpPr>
          <p:cNvPr id="3" name="Text Placeholder 2"/>
          <p:cNvSpPr>
            <a:spLocks noGrp="1"/>
          </p:cNvSpPr>
          <p:nvPr>
            <p:ph type="body" sz="half" idx="1"/>
          </p:nvPr>
        </p:nvSpPr>
        <p:spPr>
          <a:xfrm>
            <a:off x="271463" y="1238250"/>
            <a:ext cx="4227512" cy="5005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1375" y="1238250"/>
            <a:ext cx="4229100" cy="5005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834869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50813" y="0"/>
            <a:ext cx="9067801" cy="669925"/>
          </a:xfrm>
        </p:spPr>
        <p:txBody>
          <a:bodyPr/>
          <a:lstStyle/>
          <a:p>
            <a:r>
              <a:rPr lang="en-US"/>
              <a:t>Click to edit Master title style</a:t>
            </a:r>
          </a:p>
        </p:txBody>
      </p:sp>
      <p:sp>
        <p:nvSpPr>
          <p:cNvPr id="3" name="Content Placeholder 2"/>
          <p:cNvSpPr>
            <a:spLocks noGrp="1"/>
          </p:cNvSpPr>
          <p:nvPr>
            <p:ph sz="quarter" idx="1"/>
          </p:nvPr>
        </p:nvSpPr>
        <p:spPr>
          <a:xfrm>
            <a:off x="271463" y="1238250"/>
            <a:ext cx="4227512" cy="2425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51375" y="1238250"/>
            <a:ext cx="4229100" cy="2425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271463" y="3816350"/>
            <a:ext cx="4227512" cy="242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51375" y="3816350"/>
            <a:ext cx="4229100" cy="242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628251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0813" y="0"/>
            <a:ext cx="9067801" cy="669925"/>
          </a:xfrm>
        </p:spPr>
        <p:txBody>
          <a:bodyPr/>
          <a:lstStyle/>
          <a:p>
            <a:r>
              <a:rPr lang="en-US"/>
              <a:t>Click to edit Master title style</a:t>
            </a:r>
          </a:p>
        </p:txBody>
      </p:sp>
      <p:sp>
        <p:nvSpPr>
          <p:cNvPr id="3" name="Text Placeholder 2"/>
          <p:cNvSpPr>
            <a:spLocks noGrp="1"/>
          </p:cNvSpPr>
          <p:nvPr>
            <p:ph type="body" sz="half" idx="1"/>
          </p:nvPr>
        </p:nvSpPr>
        <p:spPr>
          <a:xfrm>
            <a:off x="271463" y="1238250"/>
            <a:ext cx="4227512" cy="5005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51375" y="1238250"/>
            <a:ext cx="4229100" cy="5005388"/>
          </a:xfrm>
        </p:spPr>
        <p:txBody>
          <a:bodyPr/>
          <a:lstStyle/>
          <a:p>
            <a:pPr lvl="0"/>
            <a:endParaRPr lang="en-US" noProof="0"/>
          </a:p>
        </p:txBody>
      </p:sp>
    </p:spTree>
    <p:extLst>
      <p:ext uri="{BB962C8B-B14F-4D97-AF65-F5344CB8AC3E}">
        <p14:creationId xmlns:p14="http://schemas.microsoft.com/office/powerpoint/2010/main" val="45428531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0813" y="0"/>
            <a:ext cx="9067801" cy="669925"/>
          </a:xfrm>
        </p:spPr>
        <p:txBody>
          <a:bodyPr/>
          <a:lstStyle/>
          <a:p>
            <a:r>
              <a:rPr lang="en-US"/>
              <a:t>Click to edit Master title style</a:t>
            </a:r>
          </a:p>
        </p:txBody>
      </p:sp>
      <p:sp>
        <p:nvSpPr>
          <p:cNvPr id="3" name="Table Placeholder 2"/>
          <p:cNvSpPr>
            <a:spLocks noGrp="1"/>
          </p:cNvSpPr>
          <p:nvPr>
            <p:ph type="tbl" idx="1"/>
          </p:nvPr>
        </p:nvSpPr>
        <p:spPr>
          <a:xfrm>
            <a:off x="271463" y="1238250"/>
            <a:ext cx="8609012" cy="5005388"/>
          </a:xfrm>
        </p:spPr>
        <p:txBody>
          <a:bodyPr/>
          <a:lstStyle/>
          <a:p>
            <a:pPr lvl="0"/>
            <a:endParaRPr lang="en-US" noProof="0"/>
          </a:p>
        </p:txBody>
      </p:sp>
    </p:spTree>
    <p:extLst>
      <p:ext uri="{BB962C8B-B14F-4D97-AF65-F5344CB8AC3E}">
        <p14:creationId xmlns:p14="http://schemas.microsoft.com/office/powerpoint/2010/main" val="2309874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667951-4FF6-3C48-8869-2DF60AC3FEB6}"/>
              </a:ext>
            </a:extLst>
          </p:cNvPr>
          <p:cNvSpPr txBox="1">
            <a:spLocks/>
          </p:cNvSpPr>
          <p:nvPr userDrawn="1"/>
        </p:nvSpPr>
        <p:spPr bwMode="auto">
          <a:xfrm>
            <a:off x="2662238" y="258763"/>
            <a:ext cx="4608512" cy="50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defTabSz="914400">
              <a:defRPr/>
            </a:pPr>
            <a:r>
              <a:rPr lang="en-US" sz="2000">
                <a:solidFill>
                  <a:srgbClr val="FFFFFF"/>
                </a:solidFill>
                <a:latin typeface="Arial Black" charset="0"/>
                <a:cs typeface="ＭＳ Ｐゴシック" charset="0"/>
              </a:rPr>
              <a:t>Click to edit Master title style</a:t>
            </a:r>
          </a:p>
        </p:txBody>
      </p:sp>
      <p:sp>
        <p:nvSpPr>
          <p:cNvPr id="2" name="Title 1"/>
          <p:cNvSpPr>
            <a:spLocks noGrp="1"/>
          </p:cNvSpPr>
          <p:nvPr>
            <p:ph type="title"/>
          </p:nvPr>
        </p:nvSpPr>
        <p:spPr>
          <a:xfrm>
            <a:off x="722313" y="440693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Slide Number Placeholder 9">
            <a:extLst>
              <a:ext uri="{FF2B5EF4-FFF2-40B4-BE49-F238E27FC236}">
                <a16:creationId xmlns:a16="http://schemas.microsoft.com/office/drawing/2014/main" id="{500BF174-5FB2-AD4E-BEB3-D34290BF60E3}"/>
              </a:ext>
            </a:extLst>
          </p:cNvPr>
          <p:cNvSpPr>
            <a:spLocks noGrp="1"/>
          </p:cNvSpPr>
          <p:nvPr>
            <p:ph type="sldNum" sz="quarter" idx="10"/>
          </p:nvPr>
        </p:nvSpPr>
        <p:spPr/>
        <p:txBody>
          <a:bodyPr/>
          <a:lstStyle>
            <a:lvl1pPr defTabSz="912813" eaLnBrk="1" hangingPunct="1">
              <a:defRPr baseline="0">
                <a:cs typeface="Arial" panose="020B0604020202020204" pitchFamily="34" charset="0"/>
              </a:defRPr>
            </a:lvl1pPr>
          </a:lstStyle>
          <a:p>
            <a:fld id="{5208ABA7-4014-5640-B172-B3896C5CEE5D}" type="slidenum">
              <a:rPr lang="en-US" altLang="en-US"/>
              <a:pPr/>
              <a:t>‹#›</a:t>
            </a:fld>
            <a:endParaRPr lang="en-US" altLang="en-US"/>
          </a:p>
        </p:txBody>
      </p:sp>
    </p:spTree>
    <p:extLst>
      <p:ext uri="{BB962C8B-B14F-4D97-AF65-F5344CB8AC3E}">
        <p14:creationId xmlns:p14="http://schemas.microsoft.com/office/powerpoint/2010/main" val="3144257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295400"/>
            <a:ext cx="41910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41910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p:nvPr>
        </p:nvSpPr>
        <p:spPr>
          <a:xfrm>
            <a:off x="2662099" y="258090"/>
            <a:ext cx="4608871" cy="501445"/>
          </a:xfrm>
          <a:prstGeom prst="rect">
            <a:avLst/>
          </a:prstGeom>
        </p:spPr>
        <p:txBody>
          <a:bodyPr/>
          <a:lstStyle>
            <a:lvl1pPr algn="ctr">
              <a:defRPr/>
            </a:lvl1pPr>
          </a:lstStyle>
          <a:p>
            <a:r>
              <a:rPr lang="en-US" dirty="0"/>
              <a:t>Click to edit Master title style</a:t>
            </a:r>
          </a:p>
        </p:txBody>
      </p:sp>
      <p:sp>
        <p:nvSpPr>
          <p:cNvPr id="6" name="Slide Number Placeholder 9">
            <a:extLst>
              <a:ext uri="{FF2B5EF4-FFF2-40B4-BE49-F238E27FC236}">
                <a16:creationId xmlns:a16="http://schemas.microsoft.com/office/drawing/2014/main" id="{C3CD179D-0EA4-454B-A51F-46679D27CBB3}"/>
              </a:ext>
            </a:extLst>
          </p:cNvPr>
          <p:cNvSpPr>
            <a:spLocks noGrp="1"/>
          </p:cNvSpPr>
          <p:nvPr>
            <p:ph type="sldNum" sz="quarter" idx="10"/>
          </p:nvPr>
        </p:nvSpPr>
        <p:spPr/>
        <p:txBody>
          <a:bodyPr/>
          <a:lstStyle>
            <a:lvl1pPr defTabSz="912813" eaLnBrk="1" hangingPunct="1">
              <a:defRPr baseline="0">
                <a:cs typeface="Arial" panose="020B0604020202020204" pitchFamily="34" charset="0"/>
              </a:defRPr>
            </a:lvl1pPr>
          </a:lstStyle>
          <a:p>
            <a:fld id="{0958DAC7-8020-6148-BF33-FF6FD25671D1}" type="slidenum">
              <a:rPr lang="en-US" altLang="en-US"/>
              <a:pPr/>
              <a:t>‹#›</a:t>
            </a:fld>
            <a:endParaRPr lang="en-US" altLang="en-US"/>
          </a:p>
        </p:txBody>
      </p:sp>
    </p:spTree>
    <p:extLst>
      <p:ext uri="{BB962C8B-B14F-4D97-AF65-F5344CB8AC3E}">
        <p14:creationId xmlns:p14="http://schemas.microsoft.com/office/powerpoint/2010/main" val="88231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2662099" y="258090"/>
            <a:ext cx="4608871" cy="501445"/>
          </a:xfrm>
          <a:prstGeom prst="rect">
            <a:avLst/>
          </a:prstGeom>
        </p:spPr>
        <p:txBody>
          <a:bodyPr/>
          <a:lstStyle>
            <a:lvl1pPr algn="ctr">
              <a:defRPr/>
            </a:lvl1pPr>
          </a:lstStyle>
          <a:p>
            <a:r>
              <a:rPr lang="en-US" dirty="0"/>
              <a:t>Click to edit Master title style</a:t>
            </a:r>
          </a:p>
        </p:txBody>
      </p:sp>
      <p:sp>
        <p:nvSpPr>
          <p:cNvPr id="8" name="Slide Number Placeholder 9">
            <a:extLst>
              <a:ext uri="{FF2B5EF4-FFF2-40B4-BE49-F238E27FC236}">
                <a16:creationId xmlns:a16="http://schemas.microsoft.com/office/drawing/2014/main" id="{1BFABEA7-94BF-AF4D-93DD-C2B3C1B787A2}"/>
              </a:ext>
            </a:extLst>
          </p:cNvPr>
          <p:cNvSpPr>
            <a:spLocks noGrp="1"/>
          </p:cNvSpPr>
          <p:nvPr>
            <p:ph type="sldNum" sz="quarter" idx="10"/>
          </p:nvPr>
        </p:nvSpPr>
        <p:spPr/>
        <p:txBody>
          <a:bodyPr/>
          <a:lstStyle>
            <a:lvl1pPr defTabSz="912813" eaLnBrk="1" hangingPunct="1">
              <a:defRPr baseline="0">
                <a:cs typeface="Arial" panose="020B0604020202020204" pitchFamily="34" charset="0"/>
              </a:defRPr>
            </a:lvl1pPr>
          </a:lstStyle>
          <a:p>
            <a:fld id="{193476CB-2D57-2D45-A6CD-D12934526AA2}" type="slidenum">
              <a:rPr lang="en-US" altLang="en-US"/>
              <a:pPr/>
              <a:t>‹#›</a:t>
            </a:fld>
            <a:endParaRPr lang="en-US" altLang="en-US"/>
          </a:p>
        </p:txBody>
      </p:sp>
    </p:spTree>
    <p:extLst>
      <p:ext uri="{BB962C8B-B14F-4D97-AF65-F5344CB8AC3E}">
        <p14:creationId xmlns:p14="http://schemas.microsoft.com/office/powerpoint/2010/main" val="697334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2662099" y="258090"/>
            <a:ext cx="4608871" cy="501445"/>
          </a:xfrm>
          <a:prstGeom prst="rect">
            <a:avLst/>
          </a:prstGeom>
        </p:spPr>
        <p:txBody>
          <a:bodyPr/>
          <a:lstStyle>
            <a:lvl1pPr algn="ctr">
              <a:defRPr/>
            </a:lvl1pPr>
          </a:lstStyle>
          <a:p>
            <a:r>
              <a:rPr lang="en-US" dirty="0"/>
              <a:t>Click to edit Master title style</a:t>
            </a:r>
          </a:p>
        </p:txBody>
      </p:sp>
      <p:sp>
        <p:nvSpPr>
          <p:cNvPr id="4" name="Slide Number Placeholder 9">
            <a:extLst>
              <a:ext uri="{FF2B5EF4-FFF2-40B4-BE49-F238E27FC236}">
                <a16:creationId xmlns:a16="http://schemas.microsoft.com/office/drawing/2014/main" id="{0F39660E-52E3-4941-B2B3-C5529B112FF0}"/>
              </a:ext>
            </a:extLst>
          </p:cNvPr>
          <p:cNvSpPr>
            <a:spLocks noGrp="1"/>
          </p:cNvSpPr>
          <p:nvPr>
            <p:ph type="sldNum" sz="quarter" idx="10"/>
          </p:nvPr>
        </p:nvSpPr>
        <p:spPr/>
        <p:txBody>
          <a:bodyPr/>
          <a:lstStyle>
            <a:lvl1pPr defTabSz="912813" eaLnBrk="1" hangingPunct="1">
              <a:defRPr baseline="0">
                <a:cs typeface="Arial" panose="020B0604020202020204" pitchFamily="34" charset="0"/>
              </a:defRPr>
            </a:lvl1pPr>
          </a:lstStyle>
          <a:p>
            <a:fld id="{3E80443E-12AD-5F40-B017-7AC415F2CD5C}" type="slidenum">
              <a:rPr lang="en-US" altLang="en-US"/>
              <a:pPr/>
              <a:t>‹#›</a:t>
            </a:fld>
            <a:endParaRPr lang="en-US" altLang="en-US"/>
          </a:p>
        </p:txBody>
      </p:sp>
    </p:spTree>
    <p:extLst>
      <p:ext uri="{BB962C8B-B14F-4D97-AF65-F5344CB8AC3E}">
        <p14:creationId xmlns:p14="http://schemas.microsoft.com/office/powerpoint/2010/main" val="3101310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2662099" y="258090"/>
            <a:ext cx="4608871" cy="501445"/>
          </a:xfrm>
          <a:prstGeom prst="rect">
            <a:avLst/>
          </a:prstGeom>
        </p:spPr>
        <p:txBody>
          <a:bodyPr/>
          <a:lstStyle>
            <a:lvl1pPr algn="ctr">
              <a:defRPr/>
            </a:lvl1pPr>
          </a:lstStyle>
          <a:p>
            <a:r>
              <a:rPr lang="en-US" dirty="0"/>
              <a:t>Click to edit Master title style</a:t>
            </a:r>
          </a:p>
        </p:txBody>
      </p:sp>
      <p:sp>
        <p:nvSpPr>
          <p:cNvPr id="3" name="Slide Number Placeholder 9">
            <a:extLst>
              <a:ext uri="{FF2B5EF4-FFF2-40B4-BE49-F238E27FC236}">
                <a16:creationId xmlns:a16="http://schemas.microsoft.com/office/drawing/2014/main" id="{4877420C-6C02-3145-8B59-539C2CE73B73}"/>
              </a:ext>
            </a:extLst>
          </p:cNvPr>
          <p:cNvSpPr>
            <a:spLocks noGrp="1"/>
          </p:cNvSpPr>
          <p:nvPr>
            <p:ph type="sldNum" sz="quarter" idx="10"/>
          </p:nvPr>
        </p:nvSpPr>
        <p:spPr/>
        <p:txBody>
          <a:bodyPr/>
          <a:lstStyle>
            <a:lvl1pPr defTabSz="912813" eaLnBrk="1" hangingPunct="1">
              <a:defRPr baseline="0">
                <a:cs typeface="Arial" panose="020B0604020202020204" pitchFamily="34" charset="0"/>
              </a:defRPr>
            </a:lvl1pPr>
          </a:lstStyle>
          <a:p>
            <a:fld id="{0F87B876-7001-8F4B-A191-07A2770BEBEA}" type="slidenum">
              <a:rPr lang="en-US" altLang="en-US"/>
              <a:pPr/>
              <a:t>‹#›</a:t>
            </a:fld>
            <a:endParaRPr lang="en-US" altLang="en-US"/>
          </a:p>
        </p:txBody>
      </p:sp>
    </p:spTree>
    <p:extLst>
      <p:ext uri="{BB962C8B-B14F-4D97-AF65-F5344CB8AC3E}">
        <p14:creationId xmlns:p14="http://schemas.microsoft.com/office/powerpoint/2010/main" val="1796666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4809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9">
            <a:extLst>
              <a:ext uri="{FF2B5EF4-FFF2-40B4-BE49-F238E27FC236}">
                <a16:creationId xmlns:a16="http://schemas.microsoft.com/office/drawing/2014/main" id="{B55C5241-20F2-B545-ABE2-43C9536B3C58}"/>
              </a:ext>
            </a:extLst>
          </p:cNvPr>
          <p:cNvSpPr>
            <a:spLocks noGrp="1"/>
          </p:cNvSpPr>
          <p:nvPr>
            <p:ph type="sldNum" sz="quarter" idx="10"/>
          </p:nvPr>
        </p:nvSpPr>
        <p:spPr/>
        <p:txBody>
          <a:bodyPr/>
          <a:lstStyle>
            <a:lvl1pPr defTabSz="912813" eaLnBrk="1" hangingPunct="1">
              <a:defRPr baseline="0">
                <a:cs typeface="Arial" panose="020B0604020202020204" pitchFamily="34" charset="0"/>
              </a:defRPr>
            </a:lvl1pPr>
          </a:lstStyle>
          <a:p>
            <a:fld id="{EA0653F3-54D0-EB4C-BA63-F288329D49EF}" type="slidenum">
              <a:rPr lang="en-US" altLang="en-US"/>
              <a:pPr/>
              <a:t>‹#›</a:t>
            </a:fld>
            <a:endParaRPr lang="en-US" altLang="en-US"/>
          </a:p>
        </p:txBody>
      </p:sp>
    </p:spTree>
    <p:extLst>
      <p:ext uri="{BB962C8B-B14F-4D97-AF65-F5344CB8AC3E}">
        <p14:creationId xmlns:p14="http://schemas.microsoft.com/office/powerpoint/2010/main" val="22298101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9">
            <a:extLst>
              <a:ext uri="{FF2B5EF4-FFF2-40B4-BE49-F238E27FC236}">
                <a16:creationId xmlns:a16="http://schemas.microsoft.com/office/drawing/2014/main" id="{DCCA0D80-08C4-B840-AE33-ECCBDFB41A9E}"/>
              </a:ext>
            </a:extLst>
          </p:cNvPr>
          <p:cNvSpPr>
            <a:spLocks noGrp="1"/>
          </p:cNvSpPr>
          <p:nvPr>
            <p:ph type="sldNum" sz="quarter" idx="10"/>
          </p:nvPr>
        </p:nvSpPr>
        <p:spPr/>
        <p:txBody>
          <a:bodyPr/>
          <a:lstStyle>
            <a:lvl1pPr defTabSz="912813" eaLnBrk="1" hangingPunct="1">
              <a:defRPr baseline="0">
                <a:cs typeface="Arial" panose="020B0604020202020204" pitchFamily="34" charset="0"/>
              </a:defRPr>
            </a:lvl1pPr>
          </a:lstStyle>
          <a:p>
            <a:fld id="{A461E9FF-64F3-7B4C-A4D8-394AC8FF2906}" type="slidenum">
              <a:rPr lang="en-US" altLang="en-US"/>
              <a:pPr/>
              <a:t>‹#›</a:t>
            </a:fld>
            <a:endParaRPr lang="en-US" altLang="en-US"/>
          </a:p>
        </p:txBody>
      </p:sp>
    </p:spTree>
    <p:extLst>
      <p:ext uri="{BB962C8B-B14F-4D97-AF65-F5344CB8AC3E}">
        <p14:creationId xmlns:p14="http://schemas.microsoft.com/office/powerpoint/2010/main" val="18072997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p:nvPr>
        </p:nvSpPr>
        <p:spPr>
          <a:xfrm>
            <a:off x="2662099" y="258090"/>
            <a:ext cx="4608871" cy="501445"/>
          </a:xfrm>
          <a:prstGeom prst="rect">
            <a:avLst/>
          </a:prstGeom>
        </p:spPr>
        <p:txBody>
          <a:bodyPr/>
          <a:lstStyle>
            <a:lvl1pPr algn="ctr">
              <a:defRPr/>
            </a:lvl1pPr>
          </a:lstStyle>
          <a:p>
            <a:r>
              <a:rPr lang="en-US" dirty="0"/>
              <a:t>Click to edit Master title style</a:t>
            </a:r>
          </a:p>
        </p:txBody>
      </p:sp>
      <p:sp>
        <p:nvSpPr>
          <p:cNvPr id="5" name="Slide Number Placeholder 9">
            <a:extLst>
              <a:ext uri="{FF2B5EF4-FFF2-40B4-BE49-F238E27FC236}">
                <a16:creationId xmlns:a16="http://schemas.microsoft.com/office/drawing/2014/main" id="{02CFC1DC-58C5-AB41-AAC3-245D4B04A262}"/>
              </a:ext>
            </a:extLst>
          </p:cNvPr>
          <p:cNvSpPr>
            <a:spLocks noGrp="1"/>
          </p:cNvSpPr>
          <p:nvPr>
            <p:ph type="sldNum" sz="quarter" idx="10"/>
          </p:nvPr>
        </p:nvSpPr>
        <p:spPr/>
        <p:txBody>
          <a:bodyPr/>
          <a:lstStyle>
            <a:lvl1pPr defTabSz="912813" eaLnBrk="1" hangingPunct="1">
              <a:defRPr baseline="0">
                <a:cs typeface="Arial" panose="020B0604020202020204" pitchFamily="34" charset="0"/>
              </a:defRPr>
            </a:lvl1pPr>
          </a:lstStyle>
          <a:p>
            <a:fld id="{CBD5E8B6-7E9B-F84E-9373-2570BCBFAF21}" type="slidenum">
              <a:rPr lang="en-US" altLang="en-US"/>
              <a:pPr/>
              <a:t>‹#›</a:t>
            </a:fld>
            <a:endParaRPr lang="en-US" altLang="en-US"/>
          </a:p>
        </p:txBody>
      </p:sp>
    </p:spTree>
    <p:extLst>
      <p:ext uri="{BB962C8B-B14F-4D97-AF65-F5344CB8AC3E}">
        <p14:creationId xmlns:p14="http://schemas.microsoft.com/office/powerpoint/2010/main" val="37141611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0"/>
            <a:ext cx="2133600" cy="63246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0"/>
            <a:ext cx="624840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9">
            <a:extLst>
              <a:ext uri="{FF2B5EF4-FFF2-40B4-BE49-F238E27FC236}">
                <a16:creationId xmlns:a16="http://schemas.microsoft.com/office/drawing/2014/main" id="{9C3E055E-71C5-8A43-A8F6-D33ED78C4483}"/>
              </a:ext>
            </a:extLst>
          </p:cNvPr>
          <p:cNvSpPr>
            <a:spLocks noGrp="1"/>
          </p:cNvSpPr>
          <p:nvPr>
            <p:ph type="sldNum" sz="quarter" idx="10"/>
          </p:nvPr>
        </p:nvSpPr>
        <p:spPr/>
        <p:txBody>
          <a:bodyPr/>
          <a:lstStyle>
            <a:lvl1pPr defTabSz="912813" eaLnBrk="1" hangingPunct="1">
              <a:defRPr baseline="0">
                <a:cs typeface="Arial" panose="020B0604020202020204" pitchFamily="34" charset="0"/>
              </a:defRPr>
            </a:lvl1pPr>
          </a:lstStyle>
          <a:p>
            <a:fld id="{94526E8E-B39B-EE48-978B-66AB1942A616}" type="slidenum">
              <a:rPr lang="en-US" altLang="en-US"/>
              <a:pPr/>
              <a:t>‹#›</a:t>
            </a:fld>
            <a:endParaRPr lang="en-US" altLang="en-US"/>
          </a:p>
        </p:txBody>
      </p:sp>
    </p:spTree>
    <p:extLst>
      <p:ext uri="{BB962C8B-B14F-4D97-AF65-F5344CB8AC3E}">
        <p14:creationId xmlns:p14="http://schemas.microsoft.com/office/powerpoint/2010/main" val="40409215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RDECOM Banner for PPT.png">
            <a:extLst>
              <a:ext uri="{FF2B5EF4-FFF2-40B4-BE49-F238E27FC236}">
                <a16:creationId xmlns:a16="http://schemas.microsoft.com/office/drawing/2014/main" id="{845B1A36-0446-9F44-AFAA-F1079949D4D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814513"/>
            <a:ext cx="9144000"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descr="tagline1">
            <a:extLst>
              <a:ext uri="{FF2B5EF4-FFF2-40B4-BE49-F238E27FC236}">
                <a16:creationId xmlns:a16="http://schemas.microsoft.com/office/drawing/2014/main" id="{294E1252-E265-664C-8EE3-DD429CCBB6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724400"/>
            <a:ext cx="6248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0">
            <a:extLst>
              <a:ext uri="{FF2B5EF4-FFF2-40B4-BE49-F238E27FC236}">
                <a16:creationId xmlns:a16="http://schemas.microsoft.com/office/drawing/2014/main" id="{F2804B71-E6BD-D14B-AC92-15E00B1B1CB0}"/>
              </a:ext>
            </a:extLst>
          </p:cNvPr>
          <p:cNvSpPr txBox="1">
            <a:spLocks noChangeArrowheads="1"/>
          </p:cNvSpPr>
          <p:nvPr userDrawn="1"/>
        </p:nvSpPr>
        <p:spPr bwMode="auto">
          <a:xfrm>
            <a:off x="3362325" y="1196975"/>
            <a:ext cx="4268788"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hangingPunct="1">
              <a:defRPr/>
            </a:pPr>
            <a:r>
              <a:rPr lang="en-US" sz="1600" b="1" baseline="-25000">
                <a:solidFill>
                  <a:srgbClr val="000000"/>
                </a:solidFill>
                <a:cs typeface="ＭＳ Ｐゴシック" charset="0"/>
              </a:rPr>
              <a:t>U.S. Army Research, Development and Engineering Command</a:t>
            </a:r>
          </a:p>
          <a:p>
            <a:pPr defTabSz="914400" eaLnBrk="1" hangingPunct="1">
              <a:defRPr/>
            </a:pPr>
            <a:endParaRPr lang="en-US" sz="1400" b="1" baseline="-25000">
              <a:solidFill>
                <a:srgbClr val="000000"/>
              </a:solidFill>
              <a:cs typeface="ＭＳ Ｐゴシック" charset="0"/>
            </a:endParaRPr>
          </a:p>
        </p:txBody>
      </p:sp>
      <p:pic>
        <p:nvPicPr>
          <p:cNvPr id="7" name="Picture 23" descr="logo_usarmy_amc(black-red)">
            <a:extLst>
              <a:ext uri="{FF2B5EF4-FFF2-40B4-BE49-F238E27FC236}">
                <a16:creationId xmlns:a16="http://schemas.microsoft.com/office/drawing/2014/main" id="{975AA39B-D504-6449-A49D-BEC8E73D40C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06400" y="1042988"/>
            <a:ext cx="2660650"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ARL_logo_blackandgold_FINAL.png">
            <a:extLst>
              <a:ext uri="{FF2B5EF4-FFF2-40B4-BE49-F238E27FC236}">
                <a16:creationId xmlns:a16="http://schemas.microsoft.com/office/drawing/2014/main" id="{CF96087C-FC98-5647-9713-C72A7C0576A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715000" y="2728913"/>
            <a:ext cx="275748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a:extLst>
              <a:ext uri="{FF2B5EF4-FFF2-40B4-BE49-F238E27FC236}">
                <a16:creationId xmlns:a16="http://schemas.microsoft.com/office/drawing/2014/main" id="{96F5E60B-E7DA-0341-9014-9DED0D647A90}"/>
              </a:ext>
            </a:extLst>
          </p:cNvPr>
          <p:cNvSpPr txBox="1">
            <a:spLocks noChangeArrowheads="1"/>
          </p:cNvSpPr>
          <p:nvPr userDrawn="1"/>
        </p:nvSpPr>
        <p:spPr bwMode="auto">
          <a:xfrm>
            <a:off x="219075" y="6610350"/>
            <a:ext cx="3333750"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a:defRPr/>
            </a:pPr>
            <a:r>
              <a:rPr lang="en-US" sz="1000">
                <a:solidFill>
                  <a:srgbClr val="008000"/>
                </a:solidFill>
                <a:cs typeface="ＭＳ Ｐゴシック" charset="0"/>
              </a:rPr>
              <a:t>UNCLASSIFIED//APPROVED FOR PUBLIC RELEASE</a:t>
            </a:r>
          </a:p>
        </p:txBody>
      </p:sp>
      <p:sp>
        <p:nvSpPr>
          <p:cNvPr id="22531" name="Rectangle 3"/>
          <p:cNvSpPr>
            <a:spLocks noGrp="1" noChangeArrowheads="1"/>
          </p:cNvSpPr>
          <p:nvPr>
            <p:ph type="subTitle" idx="1"/>
          </p:nvPr>
        </p:nvSpPr>
        <p:spPr>
          <a:xfrm>
            <a:off x="304800" y="5257830"/>
            <a:ext cx="7594600" cy="442913"/>
          </a:xfrm>
        </p:spPr>
        <p:txBody>
          <a:bodyPr lIns="91440" tIns="45720" rIns="91440" bIns="45720" anchor="ctr"/>
          <a:lstStyle>
            <a:lvl1pPr marL="0" indent="0">
              <a:buFontTx/>
              <a:buNone/>
              <a:defRPr sz="2800">
                <a:solidFill>
                  <a:srgbClr val="000000"/>
                </a:solidFill>
                <a:latin typeface="Arial Black" pitchFamily="28" charset="0"/>
              </a:defRPr>
            </a:lvl1pPr>
          </a:lstStyle>
          <a:p>
            <a:r>
              <a:rPr lang="en-US" dirty="0"/>
              <a:t>Click to edit Master subtitle style</a:t>
            </a:r>
          </a:p>
        </p:txBody>
      </p:sp>
      <p:sp>
        <p:nvSpPr>
          <p:cNvPr id="22532" name="Rectangle 4"/>
          <p:cNvSpPr>
            <a:spLocks noGrp="1" noChangeArrowheads="1"/>
          </p:cNvSpPr>
          <p:nvPr>
            <p:ph type="ctrTitle"/>
          </p:nvPr>
        </p:nvSpPr>
        <p:spPr>
          <a:xfrm>
            <a:off x="304800" y="2057400"/>
            <a:ext cx="5486400" cy="2362200"/>
          </a:xfrm>
          <a:prstGeom prst="rect">
            <a:avLst/>
          </a:prstGeom>
        </p:spPr>
        <p:txBody>
          <a:bodyPr anchor="ctr" anchorCtr="0">
            <a:normAutofit/>
          </a:bodyPr>
          <a:lstStyle>
            <a:lvl1pPr>
              <a:defRPr sz="3200">
                <a:solidFill>
                  <a:srgbClr val="FFFFFF"/>
                </a:solidFill>
                <a:effectLst>
                  <a:outerShdw blurRad="38100" dist="38100" dir="2700000" algn="tl">
                    <a:srgbClr val="000000">
                      <a:alpha val="43137"/>
                    </a:srgbClr>
                  </a:outerShdw>
                </a:effectLst>
              </a:defRPr>
            </a:lvl1pPr>
          </a:lstStyle>
          <a:p>
            <a:r>
              <a:rPr lang="en-US" dirty="0"/>
              <a:t>Click to edit Master title style</a:t>
            </a:r>
          </a:p>
        </p:txBody>
      </p:sp>
      <p:sp>
        <p:nvSpPr>
          <p:cNvPr id="10" name="Slide Number Placeholder 9">
            <a:extLst>
              <a:ext uri="{FF2B5EF4-FFF2-40B4-BE49-F238E27FC236}">
                <a16:creationId xmlns:a16="http://schemas.microsoft.com/office/drawing/2014/main" id="{0144BAD1-3AC4-1E4B-8E65-A2DC1704C35B}"/>
              </a:ext>
            </a:extLst>
          </p:cNvPr>
          <p:cNvSpPr>
            <a:spLocks noGrp="1"/>
          </p:cNvSpPr>
          <p:nvPr>
            <p:ph type="sldNum" sz="quarter" idx="10"/>
          </p:nvPr>
        </p:nvSpPr>
        <p:spPr/>
        <p:txBody>
          <a:bodyPr/>
          <a:lstStyle>
            <a:lvl1pPr defTabSz="912813" eaLnBrk="1" hangingPunct="1">
              <a:defRPr baseline="0">
                <a:cs typeface="Arial" panose="020B0604020202020204" pitchFamily="34" charset="0"/>
              </a:defRPr>
            </a:lvl1pPr>
          </a:lstStyle>
          <a:p>
            <a:fld id="{ACABACDF-5D5B-0844-AB8B-F4A171927557}" type="slidenum">
              <a:rPr lang="en-US" altLang="en-US"/>
              <a:pPr/>
              <a:t>‹#›</a:t>
            </a:fld>
            <a:endParaRPr lang="en-US" altLang="en-US"/>
          </a:p>
        </p:txBody>
      </p:sp>
    </p:spTree>
    <p:extLst>
      <p:ext uri="{BB962C8B-B14F-4D97-AF65-F5344CB8AC3E}">
        <p14:creationId xmlns:p14="http://schemas.microsoft.com/office/powerpoint/2010/main" val="26472953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62099" y="0"/>
            <a:ext cx="4608871" cy="914400"/>
          </a:xfrm>
          <a:prstGeom prst="rect">
            <a:avLst/>
          </a:prstGeom>
        </p:spPr>
        <p:txBody>
          <a:bodyPr anchor="ctr" anchorCtr="0"/>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9">
            <a:extLst>
              <a:ext uri="{FF2B5EF4-FFF2-40B4-BE49-F238E27FC236}">
                <a16:creationId xmlns:a16="http://schemas.microsoft.com/office/drawing/2014/main" id="{C8B1E088-95AF-A24C-A97F-80FC852076ED}"/>
              </a:ext>
            </a:extLst>
          </p:cNvPr>
          <p:cNvSpPr>
            <a:spLocks noGrp="1"/>
          </p:cNvSpPr>
          <p:nvPr>
            <p:ph type="sldNum" sz="quarter" idx="10"/>
          </p:nvPr>
        </p:nvSpPr>
        <p:spPr/>
        <p:txBody>
          <a:bodyPr/>
          <a:lstStyle>
            <a:lvl1pPr defTabSz="912813" eaLnBrk="1" hangingPunct="1">
              <a:defRPr baseline="0">
                <a:cs typeface="Arial" panose="020B0604020202020204" pitchFamily="34" charset="0"/>
              </a:defRPr>
            </a:lvl1pPr>
          </a:lstStyle>
          <a:p>
            <a:fld id="{0D749FD2-5424-8E47-AACC-1374B0D3DDF0}" type="slidenum">
              <a:rPr lang="en-US" altLang="en-US"/>
              <a:pPr/>
              <a:t>‹#›</a:t>
            </a:fld>
            <a:endParaRPr lang="en-US" altLang="en-US"/>
          </a:p>
        </p:txBody>
      </p:sp>
    </p:spTree>
    <p:extLst>
      <p:ext uri="{BB962C8B-B14F-4D97-AF65-F5344CB8AC3E}">
        <p14:creationId xmlns:p14="http://schemas.microsoft.com/office/powerpoint/2010/main" val="1571508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4413440-9D05-1F49-95B6-011308E526E4}"/>
              </a:ext>
            </a:extLst>
          </p:cNvPr>
          <p:cNvSpPr txBox="1">
            <a:spLocks/>
          </p:cNvSpPr>
          <p:nvPr userDrawn="1"/>
        </p:nvSpPr>
        <p:spPr bwMode="auto">
          <a:xfrm>
            <a:off x="2662238" y="258763"/>
            <a:ext cx="4608512" cy="50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defTabSz="914400">
              <a:defRPr/>
            </a:pPr>
            <a:r>
              <a:rPr lang="en-US" sz="2000">
                <a:solidFill>
                  <a:srgbClr val="FFFFFF"/>
                </a:solidFill>
                <a:latin typeface="Arial Black" charset="0"/>
                <a:cs typeface="ＭＳ Ｐゴシック" charset="0"/>
              </a:rPr>
              <a:t>Click to edit Master title style</a:t>
            </a:r>
          </a:p>
        </p:txBody>
      </p:sp>
      <p:sp>
        <p:nvSpPr>
          <p:cNvPr id="2" name="Title 1"/>
          <p:cNvSpPr>
            <a:spLocks noGrp="1"/>
          </p:cNvSpPr>
          <p:nvPr>
            <p:ph type="title"/>
          </p:nvPr>
        </p:nvSpPr>
        <p:spPr>
          <a:xfrm>
            <a:off x="722313" y="440693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Slide Number Placeholder 9">
            <a:extLst>
              <a:ext uri="{FF2B5EF4-FFF2-40B4-BE49-F238E27FC236}">
                <a16:creationId xmlns:a16="http://schemas.microsoft.com/office/drawing/2014/main" id="{0DD886BC-2799-254E-BC38-A141E7CB135F}"/>
              </a:ext>
            </a:extLst>
          </p:cNvPr>
          <p:cNvSpPr>
            <a:spLocks noGrp="1"/>
          </p:cNvSpPr>
          <p:nvPr>
            <p:ph type="sldNum" sz="quarter" idx="10"/>
          </p:nvPr>
        </p:nvSpPr>
        <p:spPr/>
        <p:txBody>
          <a:bodyPr/>
          <a:lstStyle>
            <a:lvl1pPr defTabSz="912813" eaLnBrk="1" hangingPunct="1">
              <a:defRPr baseline="0">
                <a:cs typeface="Arial" panose="020B0604020202020204" pitchFamily="34" charset="0"/>
              </a:defRPr>
            </a:lvl1pPr>
          </a:lstStyle>
          <a:p>
            <a:fld id="{B363FF64-7F5C-B440-88C1-D0C59E90324B}" type="slidenum">
              <a:rPr lang="en-US" altLang="en-US"/>
              <a:pPr/>
              <a:t>‹#›</a:t>
            </a:fld>
            <a:endParaRPr lang="en-US" altLang="en-US"/>
          </a:p>
        </p:txBody>
      </p:sp>
    </p:spTree>
    <p:extLst>
      <p:ext uri="{BB962C8B-B14F-4D97-AF65-F5344CB8AC3E}">
        <p14:creationId xmlns:p14="http://schemas.microsoft.com/office/powerpoint/2010/main" val="25038994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295400"/>
            <a:ext cx="41910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41910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p:nvPr>
        </p:nvSpPr>
        <p:spPr>
          <a:xfrm>
            <a:off x="2662099" y="258090"/>
            <a:ext cx="4608871" cy="501445"/>
          </a:xfrm>
          <a:prstGeom prst="rect">
            <a:avLst/>
          </a:prstGeom>
        </p:spPr>
        <p:txBody>
          <a:bodyPr/>
          <a:lstStyle>
            <a:lvl1pPr algn="ctr">
              <a:defRPr/>
            </a:lvl1pPr>
          </a:lstStyle>
          <a:p>
            <a:r>
              <a:rPr lang="en-US" dirty="0"/>
              <a:t>Click to edit Master title style</a:t>
            </a:r>
          </a:p>
        </p:txBody>
      </p:sp>
      <p:sp>
        <p:nvSpPr>
          <p:cNvPr id="6" name="Slide Number Placeholder 9">
            <a:extLst>
              <a:ext uri="{FF2B5EF4-FFF2-40B4-BE49-F238E27FC236}">
                <a16:creationId xmlns:a16="http://schemas.microsoft.com/office/drawing/2014/main" id="{6D3E5143-7054-4C4A-B103-D530CB84051A}"/>
              </a:ext>
            </a:extLst>
          </p:cNvPr>
          <p:cNvSpPr>
            <a:spLocks noGrp="1"/>
          </p:cNvSpPr>
          <p:nvPr>
            <p:ph type="sldNum" sz="quarter" idx="10"/>
          </p:nvPr>
        </p:nvSpPr>
        <p:spPr/>
        <p:txBody>
          <a:bodyPr/>
          <a:lstStyle>
            <a:lvl1pPr defTabSz="912813" eaLnBrk="1" hangingPunct="1">
              <a:defRPr baseline="0">
                <a:cs typeface="Arial" panose="020B0604020202020204" pitchFamily="34" charset="0"/>
              </a:defRPr>
            </a:lvl1pPr>
          </a:lstStyle>
          <a:p>
            <a:fld id="{1A9658E9-57B7-1C41-98DF-7B8F382B87AC}" type="slidenum">
              <a:rPr lang="en-US" altLang="en-US"/>
              <a:pPr/>
              <a:t>‹#›</a:t>
            </a:fld>
            <a:endParaRPr lang="en-US" altLang="en-US"/>
          </a:p>
        </p:txBody>
      </p:sp>
    </p:spTree>
    <p:extLst>
      <p:ext uri="{BB962C8B-B14F-4D97-AF65-F5344CB8AC3E}">
        <p14:creationId xmlns:p14="http://schemas.microsoft.com/office/powerpoint/2010/main" val="4903553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2662099" y="258090"/>
            <a:ext cx="4608871" cy="501445"/>
          </a:xfrm>
          <a:prstGeom prst="rect">
            <a:avLst/>
          </a:prstGeom>
        </p:spPr>
        <p:txBody>
          <a:bodyPr/>
          <a:lstStyle>
            <a:lvl1pPr algn="ctr">
              <a:defRPr/>
            </a:lvl1pPr>
          </a:lstStyle>
          <a:p>
            <a:r>
              <a:rPr lang="en-US" dirty="0"/>
              <a:t>Click to edit Master title style</a:t>
            </a:r>
          </a:p>
        </p:txBody>
      </p:sp>
      <p:sp>
        <p:nvSpPr>
          <p:cNvPr id="8" name="Slide Number Placeholder 9">
            <a:extLst>
              <a:ext uri="{FF2B5EF4-FFF2-40B4-BE49-F238E27FC236}">
                <a16:creationId xmlns:a16="http://schemas.microsoft.com/office/drawing/2014/main" id="{9AEA68D7-9718-E743-9DAB-C59BE145E5F5}"/>
              </a:ext>
            </a:extLst>
          </p:cNvPr>
          <p:cNvSpPr>
            <a:spLocks noGrp="1"/>
          </p:cNvSpPr>
          <p:nvPr>
            <p:ph type="sldNum" sz="quarter" idx="10"/>
          </p:nvPr>
        </p:nvSpPr>
        <p:spPr/>
        <p:txBody>
          <a:bodyPr/>
          <a:lstStyle>
            <a:lvl1pPr defTabSz="912813" eaLnBrk="1" hangingPunct="1">
              <a:defRPr baseline="0">
                <a:cs typeface="Arial" panose="020B0604020202020204" pitchFamily="34" charset="0"/>
              </a:defRPr>
            </a:lvl1pPr>
          </a:lstStyle>
          <a:p>
            <a:fld id="{FB64E0C6-7586-9444-96BF-29C476569DD8}" type="slidenum">
              <a:rPr lang="en-US" altLang="en-US"/>
              <a:pPr/>
              <a:t>‹#›</a:t>
            </a:fld>
            <a:endParaRPr lang="en-US" altLang="en-US"/>
          </a:p>
        </p:txBody>
      </p:sp>
    </p:spTree>
    <p:extLst>
      <p:ext uri="{BB962C8B-B14F-4D97-AF65-F5344CB8AC3E}">
        <p14:creationId xmlns:p14="http://schemas.microsoft.com/office/powerpoint/2010/main" val="8336445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2662099" y="258090"/>
            <a:ext cx="4608871" cy="501445"/>
          </a:xfrm>
          <a:prstGeom prst="rect">
            <a:avLst/>
          </a:prstGeom>
        </p:spPr>
        <p:txBody>
          <a:bodyPr/>
          <a:lstStyle>
            <a:lvl1pPr algn="ctr">
              <a:defRPr/>
            </a:lvl1pPr>
          </a:lstStyle>
          <a:p>
            <a:r>
              <a:rPr lang="en-US" dirty="0"/>
              <a:t>Click to edit Master title style</a:t>
            </a:r>
          </a:p>
        </p:txBody>
      </p:sp>
      <p:sp>
        <p:nvSpPr>
          <p:cNvPr id="4" name="Slide Number Placeholder 9">
            <a:extLst>
              <a:ext uri="{FF2B5EF4-FFF2-40B4-BE49-F238E27FC236}">
                <a16:creationId xmlns:a16="http://schemas.microsoft.com/office/drawing/2014/main" id="{DAD41186-4A1E-C34E-BA9F-11C0267BC631}"/>
              </a:ext>
            </a:extLst>
          </p:cNvPr>
          <p:cNvSpPr>
            <a:spLocks noGrp="1"/>
          </p:cNvSpPr>
          <p:nvPr>
            <p:ph type="sldNum" sz="quarter" idx="10"/>
          </p:nvPr>
        </p:nvSpPr>
        <p:spPr/>
        <p:txBody>
          <a:bodyPr/>
          <a:lstStyle>
            <a:lvl1pPr defTabSz="912813" eaLnBrk="1" hangingPunct="1">
              <a:defRPr baseline="0">
                <a:cs typeface="Arial" panose="020B0604020202020204" pitchFamily="34" charset="0"/>
              </a:defRPr>
            </a:lvl1pPr>
          </a:lstStyle>
          <a:p>
            <a:fld id="{48ACCD7A-1964-BC45-BC58-83D7CC684D9F}" type="slidenum">
              <a:rPr lang="en-US" altLang="en-US"/>
              <a:pPr/>
              <a:t>‹#›</a:t>
            </a:fld>
            <a:endParaRPr lang="en-US" altLang="en-US"/>
          </a:p>
        </p:txBody>
      </p:sp>
    </p:spTree>
    <p:extLst>
      <p:ext uri="{BB962C8B-B14F-4D97-AF65-F5344CB8AC3E}">
        <p14:creationId xmlns:p14="http://schemas.microsoft.com/office/powerpoint/2010/main" val="1989628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75899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2662099" y="258090"/>
            <a:ext cx="4608871" cy="501445"/>
          </a:xfrm>
          <a:prstGeom prst="rect">
            <a:avLst/>
          </a:prstGeom>
        </p:spPr>
        <p:txBody>
          <a:bodyPr/>
          <a:lstStyle>
            <a:lvl1pPr algn="ctr">
              <a:defRPr/>
            </a:lvl1pPr>
          </a:lstStyle>
          <a:p>
            <a:r>
              <a:rPr lang="en-US" dirty="0"/>
              <a:t>Click to edit Master title style</a:t>
            </a:r>
          </a:p>
        </p:txBody>
      </p:sp>
      <p:sp>
        <p:nvSpPr>
          <p:cNvPr id="3" name="Slide Number Placeholder 9">
            <a:extLst>
              <a:ext uri="{FF2B5EF4-FFF2-40B4-BE49-F238E27FC236}">
                <a16:creationId xmlns:a16="http://schemas.microsoft.com/office/drawing/2014/main" id="{295CC9CD-DB92-8B40-9C3F-CD6D47BC0517}"/>
              </a:ext>
            </a:extLst>
          </p:cNvPr>
          <p:cNvSpPr>
            <a:spLocks noGrp="1"/>
          </p:cNvSpPr>
          <p:nvPr>
            <p:ph type="sldNum" sz="quarter" idx="10"/>
          </p:nvPr>
        </p:nvSpPr>
        <p:spPr/>
        <p:txBody>
          <a:bodyPr/>
          <a:lstStyle>
            <a:lvl1pPr defTabSz="912813" eaLnBrk="1" hangingPunct="1">
              <a:defRPr baseline="0">
                <a:cs typeface="Arial" panose="020B0604020202020204" pitchFamily="34" charset="0"/>
              </a:defRPr>
            </a:lvl1pPr>
          </a:lstStyle>
          <a:p>
            <a:fld id="{CF1ED9A9-BCD1-274B-A7EE-A938E19CE1E6}" type="slidenum">
              <a:rPr lang="en-US" altLang="en-US"/>
              <a:pPr/>
              <a:t>‹#›</a:t>
            </a:fld>
            <a:endParaRPr lang="en-US" altLang="en-US"/>
          </a:p>
        </p:txBody>
      </p:sp>
    </p:spTree>
    <p:extLst>
      <p:ext uri="{BB962C8B-B14F-4D97-AF65-F5344CB8AC3E}">
        <p14:creationId xmlns:p14="http://schemas.microsoft.com/office/powerpoint/2010/main" val="38610976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9">
            <a:extLst>
              <a:ext uri="{FF2B5EF4-FFF2-40B4-BE49-F238E27FC236}">
                <a16:creationId xmlns:a16="http://schemas.microsoft.com/office/drawing/2014/main" id="{4BD6A17D-58E2-464F-81E2-4494382FB96A}"/>
              </a:ext>
            </a:extLst>
          </p:cNvPr>
          <p:cNvSpPr>
            <a:spLocks noGrp="1"/>
          </p:cNvSpPr>
          <p:nvPr>
            <p:ph type="sldNum" sz="quarter" idx="10"/>
          </p:nvPr>
        </p:nvSpPr>
        <p:spPr/>
        <p:txBody>
          <a:bodyPr/>
          <a:lstStyle>
            <a:lvl1pPr defTabSz="912813" eaLnBrk="1" hangingPunct="1">
              <a:defRPr baseline="0">
                <a:cs typeface="Arial" panose="020B0604020202020204" pitchFamily="34" charset="0"/>
              </a:defRPr>
            </a:lvl1pPr>
          </a:lstStyle>
          <a:p>
            <a:fld id="{2CE59723-536F-164D-BDF7-671E5FC09AAA}" type="slidenum">
              <a:rPr lang="en-US" altLang="en-US"/>
              <a:pPr/>
              <a:t>‹#›</a:t>
            </a:fld>
            <a:endParaRPr lang="en-US" altLang="en-US"/>
          </a:p>
        </p:txBody>
      </p:sp>
    </p:spTree>
    <p:extLst>
      <p:ext uri="{BB962C8B-B14F-4D97-AF65-F5344CB8AC3E}">
        <p14:creationId xmlns:p14="http://schemas.microsoft.com/office/powerpoint/2010/main" val="39043483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9">
            <a:extLst>
              <a:ext uri="{FF2B5EF4-FFF2-40B4-BE49-F238E27FC236}">
                <a16:creationId xmlns:a16="http://schemas.microsoft.com/office/drawing/2014/main" id="{715B52FA-017F-B14C-BB44-6BFF99BC4972}"/>
              </a:ext>
            </a:extLst>
          </p:cNvPr>
          <p:cNvSpPr>
            <a:spLocks noGrp="1"/>
          </p:cNvSpPr>
          <p:nvPr>
            <p:ph type="sldNum" sz="quarter" idx="10"/>
          </p:nvPr>
        </p:nvSpPr>
        <p:spPr/>
        <p:txBody>
          <a:bodyPr/>
          <a:lstStyle>
            <a:lvl1pPr defTabSz="912813" eaLnBrk="1" hangingPunct="1">
              <a:defRPr baseline="0">
                <a:cs typeface="Arial" panose="020B0604020202020204" pitchFamily="34" charset="0"/>
              </a:defRPr>
            </a:lvl1pPr>
          </a:lstStyle>
          <a:p>
            <a:fld id="{B61A1FA0-D6C9-1848-A94C-C72151AE5DA0}" type="slidenum">
              <a:rPr lang="en-US" altLang="en-US"/>
              <a:pPr/>
              <a:t>‹#›</a:t>
            </a:fld>
            <a:endParaRPr lang="en-US" altLang="en-US"/>
          </a:p>
        </p:txBody>
      </p:sp>
    </p:spTree>
    <p:extLst>
      <p:ext uri="{BB962C8B-B14F-4D97-AF65-F5344CB8AC3E}">
        <p14:creationId xmlns:p14="http://schemas.microsoft.com/office/powerpoint/2010/main" val="41423579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p:nvPr>
        </p:nvSpPr>
        <p:spPr>
          <a:xfrm>
            <a:off x="2662099" y="258090"/>
            <a:ext cx="4608871" cy="501445"/>
          </a:xfrm>
          <a:prstGeom prst="rect">
            <a:avLst/>
          </a:prstGeom>
        </p:spPr>
        <p:txBody>
          <a:bodyPr/>
          <a:lstStyle>
            <a:lvl1pPr algn="ctr">
              <a:defRPr/>
            </a:lvl1pPr>
          </a:lstStyle>
          <a:p>
            <a:r>
              <a:rPr lang="en-US" dirty="0"/>
              <a:t>Click to edit Master title style</a:t>
            </a:r>
          </a:p>
        </p:txBody>
      </p:sp>
      <p:sp>
        <p:nvSpPr>
          <p:cNvPr id="5" name="Slide Number Placeholder 9">
            <a:extLst>
              <a:ext uri="{FF2B5EF4-FFF2-40B4-BE49-F238E27FC236}">
                <a16:creationId xmlns:a16="http://schemas.microsoft.com/office/drawing/2014/main" id="{ADAB440E-BB88-D94B-9CF4-52EB6A61D6D5}"/>
              </a:ext>
            </a:extLst>
          </p:cNvPr>
          <p:cNvSpPr>
            <a:spLocks noGrp="1"/>
          </p:cNvSpPr>
          <p:nvPr>
            <p:ph type="sldNum" sz="quarter" idx="10"/>
          </p:nvPr>
        </p:nvSpPr>
        <p:spPr/>
        <p:txBody>
          <a:bodyPr/>
          <a:lstStyle>
            <a:lvl1pPr defTabSz="912813" eaLnBrk="1" hangingPunct="1">
              <a:defRPr baseline="0">
                <a:cs typeface="Arial" panose="020B0604020202020204" pitchFamily="34" charset="0"/>
              </a:defRPr>
            </a:lvl1pPr>
          </a:lstStyle>
          <a:p>
            <a:fld id="{CC83044C-94B6-B14B-9FCD-803AB8C10F57}" type="slidenum">
              <a:rPr lang="en-US" altLang="en-US"/>
              <a:pPr/>
              <a:t>‹#›</a:t>
            </a:fld>
            <a:endParaRPr lang="en-US" altLang="en-US"/>
          </a:p>
        </p:txBody>
      </p:sp>
    </p:spTree>
    <p:extLst>
      <p:ext uri="{BB962C8B-B14F-4D97-AF65-F5344CB8AC3E}">
        <p14:creationId xmlns:p14="http://schemas.microsoft.com/office/powerpoint/2010/main" val="38101926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0"/>
            <a:ext cx="2133600" cy="63246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0"/>
            <a:ext cx="624840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9">
            <a:extLst>
              <a:ext uri="{FF2B5EF4-FFF2-40B4-BE49-F238E27FC236}">
                <a16:creationId xmlns:a16="http://schemas.microsoft.com/office/drawing/2014/main" id="{4CEA2B44-E69B-994D-9F09-504CD5956C31}"/>
              </a:ext>
            </a:extLst>
          </p:cNvPr>
          <p:cNvSpPr>
            <a:spLocks noGrp="1"/>
          </p:cNvSpPr>
          <p:nvPr>
            <p:ph type="sldNum" sz="quarter" idx="10"/>
          </p:nvPr>
        </p:nvSpPr>
        <p:spPr/>
        <p:txBody>
          <a:bodyPr/>
          <a:lstStyle>
            <a:lvl1pPr defTabSz="912813" eaLnBrk="1" hangingPunct="1">
              <a:defRPr baseline="0">
                <a:cs typeface="Arial" panose="020B0604020202020204" pitchFamily="34" charset="0"/>
              </a:defRPr>
            </a:lvl1pPr>
          </a:lstStyle>
          <a:p>
            <a:fld id="{F83D50EF-1562-C64B-B59F-CF617FE9767E}" type="slidenum">
              <a:rPr lang="en-US" altLang="en-US"/>
              <a:pPr/>
              <a:t>‹#›</a:t>
            </a:fld>
            <a:endParaRPr lang="en-US" altLang="en-US"/>
          </a:p>
        </p:txBody>
      </p:sp>
    </p:spTree>
    <p:extLst>
      <p:ext uri="{BB962C8B-B14F-4D97-AF65-F5344CB8AC3E}">
        <p14:creationId xmlns:p14="http://schemas.microsoft.com/office/powerpoint/2010/main" val="35830504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8570461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1882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625973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295400"/>
            <a:ext cx="41910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41910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8149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4783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295400"/>
            <a:ext cx="41910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41910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17357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30168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8565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167324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005293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44917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0"/>
            <a:ext cx="2133600" cy="6324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0"/>
            <a:ext cx="624840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1632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900363" y="0"/>
            <a:ext cx="5507037" cy="838200"/>
          </a:xfrm>
        </p:spPr>
        <p:txBody>
          <a:bodyPr/>
          <a:lstStyle/>
          <a:p>
            <a:r>
              <a:rPr lang="en-US"/>
              <a:t>Click to edit Master title style</a:t>
            </a:r>
          </a:p>
        </p:txBody>
      </p:sp>
      <p:sp>
        <p:nvSpPr>
          <p:cNvPr id="3" name="Content Placeholder 2"/>
          <p:cNvSpPr>
            <a:spLocks noGrp="1"/>
          </p:cNvSpPr>
          <p:nvPr>
            <p:ph sz="quarter" idx="1"/>
          </p:nvPr>
        </p:nvSpPr>
        <p:spPr>
          <a:xfrm>
            <a:off x="304800" y="1295400"/>
            <a:ext cx="4191000" cy="243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95400"/>
            <a:ext cx="4191000" cy="243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304800" y="3886200"/>
            <a:ext cx="4191000" cy="243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886200"/>
            <a:ext cx="4191000" cy="243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08696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RDECOM Banner for PPT.png">
            <a:extLst>
              <a:ext uri="{FF2B5EF4-FFF2-40B4-BE49-F238E27FC236}">
                <a16:creationId xmlns:a16="http://schemas.microsoft.com/office/drawing/2014/main" id="{93AC2718-D6FB-0746-B6DA-1EC9A21DB87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814513"/>
            <a:ext cx="9144000"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descr="tagline1">
            <a:extLst>
              <a:ext uri="{FF2B5EF4-FFF2-40B4-BE49-F238E27FC236}">
                <a16:creationId xmlns:a16="http://schemas.microsoft.com/office/drawing/2014/main" id="{2610C6BE-42A0-E94B-BC0C-F741D825E4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724400"/>
            <a:ext cx="6248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0">
            <a:extLst>
              <a:ext uri="{FF2B5EF4-FFF2-40B4-BE49-F238E27FC236}">
                <a16:creationId xmlns:a16="http://schemas.microsoft.com/office/drawing/2014/main" id="{B36A4708-DFF2-DA4F-BFDB-286B98929D0A}"/>
              </a:ext>
            </a:extLst>
          </p:cNvPr>
          <p:cNvSpPr txBox="1">
            <a:spLocks noChangeArrowheads="1"/>
          </p:cNvSpPr>
          <p:nvPr userDrawn="1"/>
        </p:nvSpPr>
        <p:spPr bwMode="auto">
          <a:xfrm>
            <a:off x="3362325" y="1196975"/>
            <a:ext cx="4268788"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defTabSz="914400">
              <a:defRPr/>
            </a:pPr>
            <a:r>
              <a:rPr lang="en-US" sz="1600" b="1" baseline="-25000">
                <a:solidFill>
                  <a:srgbClr val="000000"/>
                </a:solidFill>
                <a:latin typeface="Arial" charset="0"/>
                <a:cs typeface="Arial" charset="0"/>
              </a:rPr>
              <a:t>U.S. Army Research, Development and Engineering Command</a:t>
            </a:r>
          </a:p>
          <a:p>
            <a:pPr defTabSz="914400">
              <a:defRPr/>
            </a:pPr>
            <a:endParaRPr lang="en-US" sz="1400" b="1" baseline="-25000">
              <a:solidFill>
                <a:srgbClr val="000000"/>
              </a:solidFill>
              <a:latin typeface="Arial" charset="0"/>
              <a:cs typeface="Arial" charset="0"/>
            </a:endParaRPr>
          </a:p>
        </p:txBody>
      </p:sp>
      <p:pic>
        <p:nvPicPr>
          <p:cNvPr id="7" name="Picture 23" descr="logo_usarmy_amc(black-red)">
            <a:extLst>
              <a:ext uri="{FF2B5EF4-FFF2-40B4-BE49-F238E27FC236}">
                <a16:creationId xmlns:a16="http://schemas.microsoft.com/office/drawing/2014/main" id="{1A3B5D88-445F-3246-AB0D-7CFEEB4737A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06400" y="1042988"/>
            <a:ext cx="2660650"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ARL_logo_blackandgold_FINAL.png">
            <a:extLst>
              <a:ext uri="{FF2B5EF4-FFF2-40B4-BE49-F238E27FC236}">
                <a16:creationId xmlns:a16="http://schemas.microsoft.com/office/drawing/2014/main" id="{948D2C80-8E75-A04A-98BA-F8C56A9413F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715000" y="2728913"/>
            <a:ext cx="275748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a:extLst>
              <a:ext uri="{FF2B5EF4-FFF2-40B4-BE49-F238E27FC236}">
                <a16:creationId xmlns:a16="http://schemas.microsoft.com/office/drawing/2014/main" id="{416DD10B-403A-D345-9686-85157ECCFA89}"/>
              </a:ext>
            </a:extLst>
          </p:cNvPr>
          <p:cNvSpPr txBox="1">
            <a:spLocks noChangeArrowheads="1"/>
          </p:cNvSpPr>
          <p:nvPr userDrawn="1"/>
        </p:nvSpPr>
        <p:spPr bwMode="auto">
          <a:xfrm>
            <a:off x="219075" y="6610350"/>
            <a:ext cx="3333750"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defTabSz="914400" eaLnBrk="0" hangingPunct="0">
              <a:defRPr/>
            </a:pPr>
            <a:r>
              <a:rPr lang="en-US" sz="1000">
                <a:solidFill>
                  <a:srgbClr val="008000"/>
                </a:solidFill>
                <a:latin typeface="Arial" charset="0"/>
                <a:cs typeface="Arial" charset="0"/>
              </a:rPr>
              <a:t>UNCLASSIFIED//APPROVED FOR PUBLIC RELEASE</a:t>
            </a:r>
          </a:p>
        </p:txBody>
      </p:sp>
      <p:sp>
        <p:nvSpPr>
          <p:cNvPr id="22531" name="Rectangle 3"/>
          <p:cNvSpPr>
            <a:spLocks noGrp="1" noChangeArrowheads="1"/>
          </p:cNvSpPr>
          <p:nvPr>
            <p:ph type="subTitle" idx="1"/>
          </p:nvPr>
        </p:nvSpPr>
        <p:spPr>
          <a:xfrm>
            <a:off x="304800" y="5257830"/>
            <a:ext cx="7594600" cy="442913"/>
          </a:xfrm>
        </p:spPr>
        <p:txBody>
          <a:bodyPr lIns="91440" tIns="45720" rIns="91440" bIns="45720" anchor="ctr"/>
          <a:lstStyle>
            <a:lvl1pPr marL="0" indent="0">
              <a:buFontTx/>
              <a:buNone/>
              <a:defRPr sz="2800">
                <a:solidFill>
                  <a:srgbClr val="000000"/>
                </a:solidFill>
                <a:latin typeface="Arial Black" pitchFamily="28" charset="0"/>
              </a:defRPr>
            </a:lvl1pPr>
          </a:lstStyle>
          <a:p>
            <a:r>
              <a:rPr lang="en-US" dirty="0"/>
              <a:t>Click to edit Master subtitle style</a:t>
            </a:r>
          </a:p>
        </p:txBody>
      </p:sp>
      <p:sp>
        <p:nvSpPr>
          <p:cNvPr id="22532" name="Rectangle 4"/>
          <p:cNvSpPr>
            <a:spLocks noGrp="1" noChangeArrowheads="1"/>
          </p:cNvSpPr>
          <p:nvPr>
            <p:ph type="ctrTitle"/>
          </p:nvPr>
        </p:nvSpPr>
        <p:spPr>
          <a:xfrm>
            <a:off x="304800" y="2057400"/>
            <a:ext cx="5486400" cy="2362200"/>
          </a:xfrm>
          <a:prstGeom prst="rect">
            <a:avLst/>
          </a:prstGeom>
        </p:spPr>
        <p:txBody>
          <a:bodyPr anchor="ctr" anchorCtr="0">
            <a:normAutofit/>
          </a:bodyPr>
          <a:lstStyle>
            <a:lvl1pPr>
              <a:defRPr sz="3200">
                <a:solidFill>
                  <a:srgbClr val="FFFFFF"/>
                </a:solidFill>
                <a:effectLst>
                  <a:outerShdw blurRad="38100" dist="38100" dir="2700000" algn="tl">
                    <a:srgbClr val="000000">
                      <a:alpha val="43137"/>
                    </a:srgbClr>
                  </a:outerShdw>
                </a:effectLst>
              </a:defRPr>
            </a:lvl1pPr>
          </a:lstStyle>
          <a:p>
            <a:r>
              <a:rPr lang="en-US" dirty="0"/>
              <a:t>Click to edit Master title style</a:t>
            </a:r>
          </a:p>
        </p:txBody>
      </p:sp>
      <p:sp>
        <p:nvSpPr>
          <p:cNvPr id="10" name="Slide Number Placeholder 9">
            <a:extLst>
              <a:ext uri="{FF2B5EF4-FFF2-40B4-BE49-F238E27FC236}">
                <a16:creationId xmlns:a16="http://schemas.microsoft.com/office/drawing/2014/main" id="{6F2FFDC2-CD0F-7342-9B82-A7CC6A8C257F}"/>
              </a:ext>
            </a:extLst>
          </p:cNvPr>
          <p:cNvSpPr>
            <a:spLocks noGrp="1"/>
          </p:cNvSpPr>
          <p:nvPr>
            <p:ph type="sldNum" sz="quarter" idx="10"/>
          </p:nvPr>
        </p:nvSpPr>
        <p:spPr/>
        <p:txBody>
          <a:bodyPr/>
          <a:lstStyle>
            <a:lvl1pPr defTabSz="912813" eaLnBrk="1" hangingPunct="1">
              <a:defRPr baseline="0"/>
            </a:lvl1pPr>
          </a:lstStyle>
          <a:p>
            <a:fld id="{5247A5C2-4F4C-9543-8F6E-60E9FCBA96D3}" type="slidenum">
              <a:rPr lang="en-US" altLang="en-US"/>
              <a:pPr/>
              <a:t>‹#›</a:t>
            </a:fld>
            <a:endParaRPr lang="en-US" altLang="en-US"/>
          </a:p>
        </p:txBody>
      </p:sp>
    </p:spTree>
    <p:extLst>
      <p:ext uri="{BB962C8B-B14F-4D97-AF65-F5344CB8AC3E}">
        <p14:creationId xmlns:p14="http://schemas.microsoft.com/office/powerpoint/2010/main" val="34559565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62099" y="0"/>
            <a:ext cx="4608871" cy="914400"/>
          </a:xfrm>
          <a:prstGeom prst="rect">
            <a:avLst/>
          </a:prstGeom>
        </p:spPr>
        <p:txBody>
          <a:bodyPr anchor="ctr" anchorCtr="0"/>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9">
            <a:extLst>
              <a:ext uri="{FF2B5EF4-FFF2-40B4-BE49-F238E27FC236}">
                <a16:creationId xmlns:a16="http://schemas.microsoft.com/office/drawing/2014/main" id="{A2B6DF49-2592-5A46-AE79-4B2D45DE5D14}"/>
              </a:ext>
            </a:extLst>
          </p:cNvPr>
          <p:cNvSpPr>
            <a:spLocks noGrp="1"/>
          </p:cNvSpPr>
          <p:nvPr>
            <p:ph type="sldNum" sz="quarter" idx="10"/>
          </p:nvPr>
        </p:nvSpPr>
        <p:spPr/>
        <p:txBody>
          <a:bodyPr/>
          <a:lstStyle>
            <a:lvl1pPr defTabSz="912813" eaLnBrk="1" hangingPunct="1">
              <a:defRPr baseline="0"/>
            </a:lvl1pPr>
          </a:lstStyle>
          <a:p>
            <a:fld id="{B111BE08-B6E6-5942-B0A6-EFA4D7D97FB9}" type="slidenum">
              <a:rPr lang="en-US" altLang="en-US"/>
              <a:pPr/>
              <a:t>‹#›</a:t>
            </a:fld>
            <a:endParaRPr lang="en-US" altLang="en-US"/>
          </a:p>
        </p:txBody>
      </p:sp>
    </p:spTree>
    <p:extLst>
      <p:ext uri="{BB962C8B-B14F-4D97-AF65-F5344CB8AC3E}">
        <p14:creationId xmlns:p14="http://schemas.microsoft.com/office/powerpoint/2010/main" val="41140716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5DEED7A-7128-2445-B373-09C0D812C9A4}"/>
              </a:ext>
            </a:extLst>
          </p:cNvPr>
          <p:cNvSpPr txBox="1">
            <a:spLocks/>
          </p:cNvSpPr>
          <p:nvPr userDrawn="1"/>
        </p:nvSpPr>
        <p:spPr bwMode="auto">
          <a:xfrm>
            <a:off x="2662238" y="258763"/>
            <a:ext cx="4608512" cy="50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lgn="ctr" defTabSz="914400" eaLnBrk="0" hangingPunct="0">
              <a:defRPr/>
            </a:pPr>
            <a:r>
              <a:rPr lang="en-US" sz="2000">
                <a:solidFill>
                  <a:srgbClr val="FFFFFF"/>
                </a:solidFill>
                <a:latin typeface="Arial Black" charset="0"/>
                <a:cs typeface="Arial" charset="0"/>
              </a:rPr>
              <a:t>Click to edit Master title style</a:t>
            </a:r>
          </a:p>
        </p:txBody>
      </p:sp>
      <p:sp>
        <p:nvSpPr>
          <p:cNvPr id="2" name="Title 1"/>
          <p:cNvSpPr>
            <a:spLocks noGrp="1"/>
          </p:cNvSpPr>
          <p:nvPr>
            <p:ph type="title"/>
          </p:nvPr>
        </p:nvSpPr>
        <p:spPr>
          <a:xfrm>
            <a:off x="722313" y="440693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Slide Number Placeholder 9">
            <a:extLst>
              <a:ext uri="{FF2B5EF4-FFF2-40B4-BE49-F238E27FC236}">
                <a16:creationId xmlns:a16="http://schemas.microsoft.com/office/drawing/2014/main" id="{0B8C0117-8644-054C-89B9-61487FFAE989}"/>
              </a:ext>
            </a:extLst>
          </p:cNvPr>
          <p:cNvSpPr>
            <a:spLocks noGrp="1"/>
          </p:cNvSpPr>
          <p:nvPr>
            <p:ph type="sldNum" sz="quarter" idx="10"/>
          </p:nvPr>
        </p:nvSpPr>
        <p:spPr/>
        <p:txBody>
          <a:bodyPr/>
          <a:lstStyle>
            <a:lvl1pPr defTabSz="912813" eaLnBrk="1" hangingPunct="1">
              <a:defRPr baseline="0"/>
            </a:lvl1pPr>
          </a:lstStyle>
          <a:p>
            <a:fld id="{FFEE417D-AE1D-424F-9383-B16653A30DB6}" type="slidenum">
              <a:rPr lang="en-US" altLang="en-US"/>
              <a:pPr/>
              <a:t>‹#›</a:t>
            </a:fld>
            <a:endParaRPr lang="en-US" altLang="en-US"/>
          </a:p>
        </p:txBody>
      </p:sp>
    </p:spTree>
    <p:extLst>
      <p:ext uri="{BB962C8B-B14F-4D97-AF65-F5344CB8AC3E}">
        <p14:creationId xmlns:p14="http://schemas.microsoft.com/office/powerpoint/2010/main" val="691200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89763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295400"/>
            <a:ext cx="41910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41910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p:nvPr>
        </p:nvSpPr>
        <p:spPr>
          <a:xfrm>
            <a:off x="2662099" y="258090"/>
            <a:ext cx="4608871" cy="501445"/>
          </a:xfrm>
          <a:prstGeom prst="rect">
            <a:avLst/>
          </a:prstGeom>
        </p:spPr>
        <p:txBody>
          <a:bodyPr/>
          <a:lstStyle>
            <a:lvl1pPr algn="ctr">
              <a:defRPr/>
            </a:lvl1pPr>
          </a:lstStyle>
          <a:p>
            <a:r>
              <a:rPr lang="en-US" dirty="0"/>
              <a:t>Click to edit Master title style</a:t>
            </a:r>
          </a:p>
        </p:txBody>
      </p:sp>
      <p:sp>
        <p:nvSpPr>
          <p:cNvPr id="6" name="Slide Number Placeholder 9">
            <a:extLst>
              <a:ext uri="{FF2B5EF4-FFF2-40B4-BE49-F238E27FC236}">
                <a16:creationId xmlns:a16="http://schemas.microsoft.com/office/drawing/2014/main" id="{AF71BA91-7C96-0A43-9A16-F2982D48B808}"/>
              </a:ext>
            </a:extLst>
          </p:cNvPr>
          <p:cNvSpPr>
            <a:spLocks noGrp="1"/>
          </p:cNvSpPr>
          <p:nvPr>
            <p:ph type="sldNum" sz="quarter" idx="10"/>
          </p:nvPr>
        </p:nvSpPr>
        <p:spPr/>
        <p:txBody>
          <a:bodyPr/>
          <a:lstStyle>
            <a:lvl1pPr defTabSz="912813" eaLnBrk="1" hangingPunct="1">
              <a:defRPr baseline="0"/>
            </a:lvl1pPr>
          </a:lstStyle>
          <a:p>
            <a:fld id="{94C67468-DE8B-F441-870B-4B413FB3A2E1}" type="slidenum">
              <a:rPr lang="en-US" altLang="en-US"/>
              <a:pPr/>
              <a:t>‹#›</a:t>
            </a:fld>
            <a:endParaRPr lang="en-US" altLang="en-US"/>
          </a:p>
        </p:txBody>
      </p:sp>
    </p:spTree>
    <p:extLst>
      <p:ext uri="{BB962C8B-B14F-4D97-AF65-F5344CB8AC3E}">
        <p14:creationId xmlns:p14="http://schemas.microsoft.com/office/powerpoint/2010/main" val="29302079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2662099" y="258090"/>
            <a:ext cx="4608871" cy="501445"/>
          </a:xfrm>
          <a:prstGeom prst="rect">
            <a:avLst/>
          </a:prstGeom>
        </p:spPr>
        <p:txBody>
          <a:bodyPr/>
          <a:lstStyle>
            <a:lvl1pPr algn="ctr">
              <a:defRPr/>
            </a:lvl1pPr>
          </a:lstStyle>
          <a:p>
            <a:r>
              <a:rPr lang="en-US" dirty="0"/>
              <a:t>Click to edit Master title style</a:t>
            </a:r>
          </a:p>
        </p:txBody>
      </p:sp>
      <p:sp>
        <p:nvSpPr>
          <p:cNvPr id="8" name="Slide Number Placeholder 9">
            <a:extLst>
              <a:ext uri="{FF2B5EF4-FFF2-40B4-BE49-F238E27FC236}">
                <a16:creationId xmlns:a16="http://schemas.microsoft.com/office/drawing/2014/main" id="{D120279E-F8CB-984A-A001-1CE0A9E73074}"/>
              </a:ext>
            </a:extLst>
          </p:cNvPr>
          <p:cNvSpPr>
            <a:spLocks noGrp="1"/>
          </p:cNvSpPr>
          <p:nvPr>
            <p:ph type="sldNum" sz="quarter" idx="10"/>
          </p:nvPr>
        </p:nvSpPr>
        <p:spPr/>
        <p:txBody>
          <a:bodyPr/>
          <a:lstStyle>
            <a:lvl1pPr defTabSz="912813" eaLnBrk="1" hangingPunct="1">
              <a:defRPr baseline="0"/>
            </a:lvl1pPr>
          </a:lstStyle>
          <a:p>
            <a:fld id="{1813C989-CB1C-9D48-AD52-A963E9E2DFC7}" type="slidenum">
              <a:rPr lang="en-US" altLang="en-US"/>
              <a:pPr/>
              <a:t>‹#›</a:t>
            </a:fld>
            <a:endParaRPr lang="en-US" altLang="en-US"/>
          </a:p>
        </p:txBody>
      </p:sp>
    </p:spTree>
    <p:extLst>
      <p:ext uri="{BB962C8B-B14F-4D97-AF65-F5344CB8AC3E}">
        <p14:creationId xmlns:p14="http://schemas.microsoft.com/office/powerpoint/2010/main" val="22637674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2662099" y="258090"/>
            <a:ext cx="4608871" cy="501445"/>
          </a:xfrm>
          <a:prstGeom prst="rect">
            <a:avLst/>
          </a:prstGeom>
        </p:spPr>
        <p:txBody>
          <a:bodyPr/>
          <a:lstStyle>
            <a:lvl1pPr algn="ctr">
              <a:defRPr/>
            </a:lvl1pPr>
          </a:lstStyle>
          <a:p>
            <a:r>
              <a:rPr lang="en-US" dirty="0"/>
              <a:t>Click to edit Master title style</a:t>
            </a:r>
          </a:p>
        </p:txBody>
      </p:sp>
      <p:sp>
        <p:nvSpPr>
          <p:cNvPr id="4" name="Slide Number Placeholder 9">
            <a:extLst>
              <a:ext uri="{FF2B5EF4-FFF2-40B4-BE49-F238E27FC236}">
                <a16:creationId xmlns:a16="http://schemas.microsoft.com/office/drawing/2014/main" id="{61DE1CA4-72BD-FC46-8D41-F929B68615D8}"/>
              </a:ext>
            </a:extLst>
          </p:cNvPr>
          <p:cNvSpPr>
            <a:spLocks noGrp="1"/>
          </p:cNvSpPr>
          <p:nvPr>
            <p:ph type="sldNum" sz="quarter" idx="10"/>
          </p:nvPr>
        </p:nvSpPr>
        <p:spPr/>
        <p:txBody>
          <a:bodyPr/>
          <a:lstStyle>
            <a:lvl1pPr defTabSz="912813" eaLnBrk="1" hangingPunct="1">
              <a:defRPr baseline="0"/>
            </a:lvl1pPr>
          </a:lstStyle>
          <a:p>
            <a:fld id="{00219C72-2788-194D-8AAC-DEA52EE62CF3}" type="slidenum">
              <a:rPr lang="en-US" altLang="en-US"/>
              <a:pPr/>
              <a:t>‹#›</a:t>
            </a:fld>
            <a:endParaRPr lang="en-US" altLang="en-US"/>
          </a:p>
        </p:txBody>
      </p:sp>
    </p:spTree>
    <p:extLst>
      <p:ext uri="{BB962C8B-B14F-4D97-AF65-F5344CB8AC3E}">
        <p14:creationId xmlns:p14="http://schemas.microsoft.com/office/powerpoint/2010/main" val="39569393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2662099" y="258090"/>
            <a:ext cx="4608871" cy="501445"/>
          </a:xfrm>
          <a:prstGeom prst="rect">
            <a:avLst/>
          </a:prstGeom>
        </p:spPr>
        <p:txBody>
          <a:bodyPr/>
          <a:lstStyle>
            <a:lvl1pPr algn="ctr">
              <a:defRPr/>
            </a:lvl1pPr>
          </a:lstStyle>
          <a:p>
            <a:r>
              <a:rPr lang="en-US" dirty="0"/>
              <a:t>Click to edit Master title style</a:t>
            </a:r>
          </a:p>
        </p:txBody>
      </p:sp>
      <p:sp>
        <p:nvSpPr>
          <p:cNvPr id="3" name="Slide Number Placeholder 9">
            <a:extLst>
              <a:ext uri="{FF2B5EF4-FFF2-40B4-BE49-F238E27FC236}">
                <a16:creationId xmlns:a16="http://schemas.microsoft.com/office/drawing/2014/main" id="{B01A47A0-56EC-9C40-ACDA-A46D0C934117}"/>
              </a:ext>
            </a:extLst>
          </p:cNvPr>
          <p:cNvSpPr>
            <a:spLocks noGrp="1"/>
          </p:cNvSpPr>
          <p:nvPr>
            <p:ph type="sldNum" sz="quarter" idx="10"/>
          </p:nvPr>
        </p:nvSpPr>
        <p:spPr/>
        <p:txBody>
          <a:bodyPr/>
          <a:lstStyle>
            <a:lvl1pPr defTabSz="912813" eaLnBrk="1" hangingPunct="1">
              <a:defRPr baseline="0"/>
            </a:lvl1pPr>
          </a:lstStyle>
          <a:p>
            <a:fld id="{F2756F63-A666-9548-ACDB-F11F613E293E}" type="slidenum">
              <a:rPr lang="en-US" altLang="en-US"/>
              <a:pPr/>
              <a:t>‹#›</a:t>
            </a:fld>
            <a:endParaRPr lang="en-US" altLang="en-US"/>
          </a:p>
        </p:txBody>
      </p:sp>
    </p:spTree>
    <p:extLst>
      <p:ext uri="{BB962C8B-B14F-4D97-AF65-F5344CB8AC3E}">
        <p14:creationId xmlns:p14="http://schemas.microsoft.com/office/powerpoint/2010/main" val="14455229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9">
            <a:extLst>
              <a:ext uri="{FF2B5EF4-FFF2-40B4-BE49-F238E27FC236}">
                <a16:creationId xmlns:a16="http://schemas.microsoft.com/office/drawing/2014/main" id="{456F4587-2C64-B942-B486-61357DF428E2}"/>
              </a:ext>
            </a:extLst>
          </p:cNvPr>
          <p:cNvSpPr>
            <a:spLocks noGrp="1"/>
          </p:cNvSpPr>
          <p:nvPr>
            <p:ph type="sldNum" sz="quarter" idx="10"/>
          </p:nvPr>
        </p:nvSpPr>
        <p:spPr/>
        <p:txBody>
          <a:bodyPr/>
          <a:lstStyle>
            <a:lvl1pPr defTabSz="912813" eaLnBrk="1" hangingPunct="1">
              <a:defRPr baseline="0"/>
            </a:lvl1pPr>
          </a:lstStyle>
          <a:p>
            <a:fld id="{54E099B3-42E1-2044-B112-873070A1AA17}" type="slidenum">
              <a:rPr lang="en-US" altLang="en-US"/>
              <a:pPr/>
              <a:t>‹#›</a:t>
            </a:fld>
            <a:endParaRPr lang="en-US" altLang="en-US"/>
          </a:p>
        </p:txBody>
      </p:sp>
    </p:spTree>
    <p:extLst>
      <p:ext uri="{BB962C8B-B14F-4D97-AF65-F5344CB8AC3E}">
        <p14:creationId xmlns:p14="http://schemas.microsoft.com/office/powerpoint/2010/main" val="543493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9">
            <a:extLst>
              <a:ext uri="{FF2B5EF4-FFF2-40B4-BE49-F238E27FC236}">
                <a16:creationId xmlns:a16="http://schemas.microsoft.com/office/drawing/2014/main" id="{4136D340-AE1F-B245-89B8-0C748F416AAA}"/>
              </a:ext>
            </a:extLst>
          </p:cNvPr>
          <p:cNvSpPr>
            <a:spLocks noGrp="1"/>
          </p:cNvSpPr>
          <p:nvPr>
            <p:ph type="sldNum" sz="quarter" idx="10"/>
          </p:nvPr>
        </p:nvSpPr>
        <p:spPr/>
        <p:txBody>
          <a:bodyPr/>
          <a:lstStyle>
            <a:lvl1pPr defTabSz="912813" eaLnBrk="1" hangingPunct="1">
              <a:defRPr baseline="0"/>
            </a:lvl1pPr>
          </a:lstStyle>
          <a:p>
            <a:fld id="{E81E1D6D-0D63-0041-9B68-8E5D2C3E0D9E}" type="slidenum">
              <a:rPr lang="en-US" altLang="en-US"/>
              <a:pPr/>
              <a:t>‹#›</a:t>
            </a:fld>
            <a:endParaRPr lang="en-US" altLang="en-US"/>
          </a:p>
        </p:txBody>
      </p:sp>
    </p:spTree>
    <p:extLst>
      <p:ext uri="{BB962C8B-B14F-4D97-AF65-F5344CB8AC3E}">
        <p14:creationId xmlns:p14="http://schemas.microsoft.com/office/powerpoint/2010/main" val="38977975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p:nvPr>
        </p:nvSpPr>
        <p:spPr>
          <a:xfrm>
            <a:off x="2662099" y="258090"/>
            <a:ext cx="4608871" cy="501445"/>
          </a:xfrm>
          <a:prstGeom prst="rect">
            <a:avLst/>
          </a:prstGeom>
        </p:spPr>
        <p:txBody>
          <a:bodyPr/>
          <a:lstStyle>
            <a:lvl1pPr algn="ctr">
              <a:defRPr/>
            </a:lvl1pPr>
          </a:lstStyle>
          <a:p>
            <a:r>
              <a:rPr lang="en-US" dirty="0"/>
              <a:t>Click to edit Master title style</a:t>
            </a:r>
          </a:p>
        </p:txBody>
      </p:sp>
      <p:sp>
        <p:nvSpPr>
          <p:cNvPr id="5" name="Slide Number Placeholder 9">
            <a:extLst>
              <a:ext uri="{FF2B5EF4-FFF2-40B4-BE49-F238E27FC236}">
                <a16:creationId xmlns:a16="http://schemas.microsoft.com/office/drawing/2014/main" id="{58BDFBC7-E92B-D34E-8280-9088CDC043FF}"/>
              </a:ext>
            </a:extLst>
          </p:cNvPr>
          <p:cNvSpPr>
            <a:spLocks noGrp="1"/>
          </p:cNvSpPr>
          <p:nvPr>
            <p:ph type="sldNum" sz="quarter" idx="10"/>
          </p:nvPr>
        </p:nvSpPr>
        <p:spPr/>
        <p:txBody>
          <a:bodyPr/>
          <a:lstStyle>
            <a:lvl1pPr defTabSz="912813" eaLnBrk="1" hangingPunct="1">
              <a:defRPr baseline="0"/>
            </a:lvl1pPr>
          </a:lstStyle>
          <a:p>
            <a:fld id="{D22F2E8F-033A-D943-B9C0-CE016545D611}" type="slidenum">
              <a:rPr lang="en-US" altLang="en-US"/>
              <a:pPr/>
              <a:t>‹#›</a:t>
            </a:fld>
            <a:endParaRPr lang="en-US" altLang="en-US"/>
          </a:p>
        </p:txBody>
      </p:sp>
    </p:spTree>
    <p:extLst>
      <p:ext uri="{BB962C8B-B14F-4D97-AF65-F5344CB8AC3E}">
        <p14:creationId xmlns:p14="http://schemas.microsoft.com/office/powerpoint/2010/main" val="21582909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0"/>
            <a:ext cx="2133600" cy="63246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0"/>
            <a:ext cx="624840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9">
            <a:extLst>
              <a:ext uri="{FF2B5EF4-FFF2-40B4-BE49-F238E27FC236}">
                <a16:creationId xmlns:a16="http://schemas.microsoft.com/office/drawing/2014/main" id="{AC51F336-30AA-5847-9309-9C8B78CE0100}"/>
              </a:ext>
            </a:extLst>
          </p:cNvPr>
          <p:cNvSpPr>
            <a:spLocks noGrp="1"/>
          </p:cNvSpPr>
          <p:nvPr>
            <p:ph type="sldNum" sz="quarter" idx="10"/>
          </p:nvPr>
        </p:nvSpPr>
        <p:spPr/>
        <p:txBody>
          <a:bodyPr/>
          <a:lstStyle>
            <a:lvl1pPr defTabSz="912813" eaLnBrk="1" hangingPunct="1">
              <a:defRPr baseline="0"/>
            </a:lvl1pPr>
          </a:lstStyle>
          <a:p>
            <a:fld id="{1B192114-8DC1-764A-BF3A-4A7272872056}" type="slidenum">
              <a:rPr lang="en-US" altLang="en-US"/>
              <a:pPr/>
              <a:t>‹#›</a:t>
            </a:fld>
            <a:endParaRPr lang="en-US" altLang="en-US"/>
          </a:p>
        </p:txBody>
      </p:sp>
    </p:spTree>
    <p:extLst>
      <p:ext uri="{BB962C8B-B14F-4D97-AF65-F5344CB8AC3E}">
        <p14:creationId xmlns:p14="http://schemas.microsoft.com/office/powerpoint/2010/main" val="1337459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RDECOM Banner for PPT.png">
            <a:extLst>
              <a:ext uri="{FF2B5EF4-FFF2-40B4-BE49-F238E27FC236}">
                <a16:creationId xmlns:a16="http://schemas.microsoft.com/office/drawing/2014/main" id="{03478782-54F8-444A-B6A4-F5D45A19641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814513"/>
            <a:ext cx="9144000"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descr="tagline1">
            <a:extLst>
              <a:ext uri="{FF2B5EF4-FFF2-40B4-BE49-F238E27FC236}">
                <a16:creationId xmlns:a16="http://schemas.microsoft.com/office/drawing/2014/main" id="{52E5304A-28DF-4848-B208-F3FE3000B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724400"/>
            <a:ext cx="6248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0">
            <a:extLst>
              <a:ext uri="{FF2B5EF4-FFF2-40B4-BE49-F238E27FC236}">
                <a16:creationId xmlns:a16="http://schemas.microsoft.com/office/drawing/2014/main" id="{36291B06-3D42-3D4E-B476-450A4680C00E}"/>
              </a:ext>
            </a:extLst>
          </p:cNvPr>
          <p:cNvSpPr txBox="1">
            <a:spLocks noChangeArrowheads="1"/>
          </p:cNvSpPr>
          <p:nvPr userDrawn="1"/>
        </p:nvSpPr>
        <p:spPr bwMode="auto">
          <a:xfrm>
            <a:off x="3362325" y="1196975"/>
            <a:ext cx="4268788"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defTabSz="914400">
              <a:defRPr/>
            </a:pPr>
            <a:r>
              <a:rPr lang="en-US" sz="1600" b="1" baseline="-25000">
                <a:solidFill>
                  <a:srgbClr val="000000"/>
                </a:solidFill>
                <a:latin typeface="Arial" charset="0"/>
                <a:cs typeface="Arial" charset="0"/>
              </a:rPr>
              <a:t>U.S. Army Research, Development and Engineering Command</a:t>
            </a:r>
          </a:p>
          <a:p>
            <a:pPr defTabSz="914400">
              <a:defRPr/>
            </a:pPr>
            <a:endParaRPr lang="en-US" sz="1400" b="1" baseline="-25000">
              <a:solidFill>
                <a:srgbClr val="000000"/>
              </a:solidFill>
              <a:latin typeface="Arial" charset="0"/>
              <a:cs typeface="Arial" charset="0"/>
            </a:endParaRPr>
          </a:p>
        </p:txBody>
      </p:sp>
      <p:pic>
        <p:nvPicPr>
          <p:cNvPr id="7" name="Picture 23" descr="logo_usarmy_amc(black-red)">
            <a:extLst>
              <a:ext uri="{FF2B5EF4-FFF2-40B4-BE49-F238E27FC236}">
                <a16:creationId xmlns:a16="http://schemas.microsoft.com/office/drawing/2014/main" id="{D69540A0-8570-124B-AF82-FB5C0C230FF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06400" y="1042988"/>
            <a:ext cx="2660650"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ARL_logo_blackandgold_FINAL.png">
            <a:extLst>
              <a:ext uri="{FF2B5EF4-FFF2-40B4-BE49-F238E27FC236}">
                <a16:creationId xmlns:a16="http://schemas.microsoft.com/office/drawing/2014/main" id="{2252092A-35E6-1648-8D99-697BE14B13E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715000" y="2728913"/>
            <a:ext cx="275748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a:extLst>
              <a:ext uri="{FF2B5EF4-FFF2-40B4-BE49-F238E27FC236}">
                <a16:creationId xmlns:a16="http://schemas.microsoft.com/office/drawing/2014/main" id="{C1AEEFE0-4A33-4A42-9DE6-808C15ABF3C1}"/>
              </a:ext>
            </a:extLst>
          </p:cNvPr>
          <p:cNvSpPr txBox="1">
            <a:spLocks noChangeArrowheads="1"/>
          </p:cNvSpPr>
          <p:nvPr userDrawn="1"/>
        </p:nvSpPr>
        <p:spPr bwMode="auto">
          <a:xfrm>
            <a:off x="219075" y="6610350"/>
            <a:ext cx="3333750"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defTabSz="914400" eaLnBrk="0" hangingPunct="0">
              <a:defRPr/>
            </a:pPr>
            <a:r>
              <a:rPr lang="en-US" sz="1000">
                <a:solidFill>
                  <a:srgbClr val="008000"/>
                </a:solidFill>
                <a:latin typeface="Arial" charset="0"/>
                <a:cs typeface="Arial" charset="0"/>
              </a:rPr>
              <a:t>UNCLASSIFIED//APPROVED FOR PUBLIC RELEASE</a:t>
            </a:r>
          </a:p>
        </p:txBody>
      </p:sp>
      <p:sp>
        <p:nvSpPr>
          <p:cNvPr id="22531" name="Rectangle 3"/>
          <p:cNvSpPr>
            <a:spLocks noGrp="1" noChangeArrowheads="1"/>
          </p:cNvSpPr>
          <p:nvPr>
            <p:ph type="subTitle" idx="1"/>
          </p:nvPr>
        </p:nvSpPr>
        <p:spPr>
          <a:xfrm>
            <a:off x="304800" y="5257830"/>
            <a:ext cx="7594600" cy="442913"/>
          </a:xfrm>
        </p:spPr>
        <p:txBody>
          <a:bodyPr lIns="91440" tIns="45720" rIns="91440" bIns="45720" anchor="ctr"/>
          <a:lstStyle>
            <a:lvl1pPr marL="0" indent="0">
              <a:buFontTx/>
              <a:buNone/>
              <a:defRPr sz="2800">
                <a:solidFill>
                  <a:srgbClr val="000000"/>
                </a:solidFill>
                <a:latin typeface="Arial Black" pitchFamily="28" charset="0"/>
              </a:defRPr>
            </a:lvl1pPr>
          </a:lstStyle>
          <a:p>
            <a:r>
              <a:rPr lang="en-US" dirty="0"/>
              <a:t>Click to edit Master subtitle style</a:t>
            </a:r>
          </a:p>
        </p:txBody>
      </p:sp>
      <p:sp>
        <p:nvSpPr>
          <p:cNvPr id="22532" name="Rectangle 4"/>
          <p:cNvSpPr>
            <a:spLocks noGrp="1" noChangeArrowheads="1"/>
          </p:cNvSpPr>
          <p:nvPr>
            <p:ph type="ctrTitle"/>
          </p:nvPr>
        </p:nvSpPr>
        <p:spPr>
          <a:xfrm>
            <a:off x="304800" y="2057400"/>
            <a:ext cx="5486400" cy="2362200"/>
          </a:xfrm>
          <a:prstGeom prst="rect">
            <a:avLst/>
          </a:prstGeom>
        </p:spPr>
        <p:txBody>
          <a:bodyPr anchor="ctr" anchorCtr="0">
            <a:normAutofit/>
          </a:bodyPr>
          <a:lstStyle>
            <a:lvl1pPr>
              <a:defRPr sz="3200">
                <a:solidFill>
                  <a:srgbClr val="FFFFFF"/>
                </a:solidFill>
                <a:effectLst>
                  <a:outerShdw blurRad="38100" dist="38100" dir="2700000" algn="tl">
                    <a:srgbClr val="000000">
                      <a:alpha val="43137"/>
                    </a:srgbClr>
                  </a:outerShdw>
                </a:effectLst>
              </a:defRPr>
            </a:lvl1pPr>
          </a:lstStyle>
          <a:p>
            <a:r>
              <a:rPr lang="en-US" dirty="0"/>
              <a:t>Click to edit Master title style</a:t>
            </a:r>
          </a:p>
        </p:txBody>
      </p:sp>
      <p:sp>
        <p:nvSpPr>
          <p:cNvPr id="10" name="Slide Number Placeholder 9">
            <a:extLst>
              <a:ext uri="{FF2B5EF4-FFF2-40B4-BE49-F238E27FC236}">
                <a16:creationId xmlns:a16="http://schemas.microsoft.com/office/drawing/2014/main" id="{42F7780E-3986-1C41-966F-1DDEC0F3AEBF}"/>
              </a:ext>
            </a:extLst>
          </p:cNvPr>
          <p:cNvSpPr>
            <a:spLocks noGrp="1"/>
          </p:cNvSpPr>
          <p:nvPr>
            <p:ph type="sldNum" sz="quarter" idx="10"/>
          </p:nvPr>
        </p:nvSpPr>
        <p:spPr/>
        <p:txBody>
          <a:bodyPr/>
          <a:lstStyle>
            <a:lvl1pPr defTabSz="912813" eaLnBrk="1" hangingPunct="1">
              <a:defRPr baseline="0"/>
            </a:lvl1pPr>
          </a:lstStyle>
          <a:p>
            <a:fld id="{AC501BE2-279F-0041-9700-187ACE007B58}" type="slidenum">
              <a:rPr lang="en-US" altLang="en-US"/>
              <a:pPr/>
              <a:t>‹#›</a:t>
            </a:fld>
            <a:endParaRPr lang="en-US" altLang="en-US"/>
          </a:p>
        </p:txBody>
      </p:sp>
    </p:spTree>
    <p:extLst>
      <p:ext uri="{BB962C8B-B14F-4D97-AF65-F5344CB8AC3E}">
        <p14:creationId xmlns:p14="http://schemas.microsoft.com/office/powerpoint/2010/main" val="37988504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62099" y="0"/>
            <a:ext cx="4608871" cy="914400"/>
          </a:xfrm>
          <a:prstGeom prst="rect">
            <a:avLst/>
          </a:prstGeom>
        </p:spPr>
        <p:txBody>
          <a:bodyPr anchor="ctr" anchorCtr="0"/>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9">
            <a:extLst>
              <a:ext uri="{FF2B5EF4-FFF2-40B4-BE49-F238E27FC236}">
                <a16:creationId xmlns:a16="http://schemas.microsoft.com/office/drawing/2014/main" id="{0857A1CE-B652-D34A-AE8F-63C73F995B97}"/>
              </a:ext>
            </a:extLst>
          </p:cNvPr>
          <p:cNvSpPr>
            <a:spLocks noGrp="1"/>
          </p:cNvSpPr>
          <p:nvPr>
            <p:ph type="sldNum" sz="quarter" idx="10"/>
          </p:nvPr>
        </p:nvSpPr>
        <p:spPr/>
        <p:txBody>
          <a:bodyPr/>
          <a:lstStyle>
            <a:lvl1pPr defTabSz="912813" eaLnBrk="1" hangingPunct="1">
              <a:defRPr baseline="0"/>
            </a:lvl1pPr>
          </a:lstStyle>
          <a:p>
            <a:fld id="{6819818B-DFA3-DA4C-8E67-F2614519993C}" type="slidenum">
              <a:rPr lang="en-US" altLang="en-US"/>
              <a:pPr/>
              <a:t>‹#›</a:t>
            </a:fld>
            <a:endParaRPr lang="en-US" altLang="en-US"/>
          </a:p>
        </p:txBody>
      </p:sp>
    </p:spTree>
    <p:extLst>
      <p:ext uri="{BB962C8B-B14F-4D97-AF65-F5344CB8AC3E}">
        <p14:creationId xmlns:p14="http://schemas.microsoft.com/office/powerpoint/2010/main" val="1172510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460593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60B349F-4684-BD47-9760-934F1449D596}"/>
              </a:ext>
            </a:extLst>
          </p:cNvPr>
          <p:cNvSpPr txBox="1">
            <a:spLocks/>
          </p:cNvSpPr>
          <p:nvPr userDrawn="1"/>
        </p:nvSpPr>
        <p:spPr bwMode="auto">
          <a:xfrm>
            <a:off x="2662238" y="258763"/>
            <a:ext cx="4608512" cy="50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lgn="ctr" defTabSz="914400" eaLnBrk="0" hangingPunct="0">
              <a:defRPr/>
            </a:pPr>
            <a:r>
              <a:rPr lang="en-US" sz="2000">
                <a:solidFill>
                  <a:srgbClr val="FFFFFF"/>
                </a:solidFill>
                <a:latin typeface="Arial Black" charset="0"/>
                <a:cs typeface="Arial" charset="0"/>
              </a:rPr>
              <a:t>Click to edit Master title style</a:t>
            </a:r>
          </a:p>
        </p:txBody>
      </p:sp>
      <p:sp>
        <p:nvSpPr>
          <p:cNvPr id="2" name="Title 1"/>
          <p:cNvSpPr>
            <a:spLocks noGrp="1"/>
          </p:cNvSpPr>
          <p:nvPr>
            <p:ph type="title"/>
          </p:nvPr>
        </p:nvSpPr>
        <p:spPr>
          <a:xfrm>
            <a:off x="722313" y="440693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Slide Number Placeholder 9">
            <a:extLst>
              <a:ext uri="{FF2B5EF4-FFF2-40B4-BE49-F238E27FC236}">
                <a16:creationId xmlns:a16="http://schemas.microsoft.com/office/drawing/2014/main" id="{17E0E98A-A648-7840-9E55-A2EFFA480871}"/>
              </a:ext>
            </a:extLst>
          </p:cNvPr>
          <p:cNvSpPr>
            <a:spLocks noGrp="1"/>
          </p:cNvSpPr>
          <p:nvPr>
            <p:ph type="sldNum" sz="quarter" idx="10"/>
          </p:nvPr>
        </p:nvSpPr>
        <p:spPr/>
        <p:txBody>
          <a:bodyPr/>
          <a:lstStyle>
            <a:lvl1pPr defTabSz="912813" eaLnBrk="1" hangingPunct="1">
              <a:defRPr baseline="0"/>
            </a:lvl1pPr>
          </a:lstStyle>
          <a:p>
            <a:fld id="{3B4E13D2-C1BF-A743-B09B-CBFF087A2322}" type="slidenum">
              <a:rPr lang="en-US" altLang="en-US"/>
              <a:pPr/>
              <a:t>‹#›</a:t>
            </a:fld>
            <a:endParaRPr lang="en-US" altLang="en-US"/>
          </a:p>
        </p:txBody>
      </p:sp>
    </p:spTree>
    <p:extLst>
      <p:ext uri="{BB962C8B-B14F-4D97-AF65-F5344CB8AC3E}">
        <p14:creationId xmlns:p14="http://schemas.microsoft.com/office/powerpoint/2010/main" val="17566001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295400"/>
            <a:ext cx="41910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41910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p:nvPr>
        </p:nvSpPr>
        <p:spPr>
          <a:xfrm>
            <a:off x="2662099" y="258090"/>
            <a:ext cx="4608871" cy="501445"/>
          </a:xfrm>
          <a:prstGeom prst="rect">
            <a:avLst/>
          </a:prstGeom>
        </p:spPr>
        <p:txBody>
          <a:bodyPr/>
          <a:lstStyle>
            <a:lvl1pPr algn="ctr">
              <a:defRPr/>
            </a:lvl1pPr>
          </a:lstStyle>
          <a:p>
            <a:r>
              <a:rPr lang="en-US" dirty="0"/>
              <a:t>Click to edit Master title style</a:t>
            </a:r>
          </a:p>
        </p:txBody>
      </p:sp>
      <p:sp>
        <p:nvSpPr>
          <p:cNvPr id="6" name="Slide Number Placeholder 9">
            <a:extLst>
              <a:ext uri="{FF2B5EF4-FFF2-40B4-BE49-F238E27FC236}">
                <a16:creationId xmlns:a16="http://schemas.microsoft.com/office/drawing/2014/main" id="{4EE22E56-DFE8-4A45-B86B-EBDCC6F71B28}"/>
              </a:ext>
            </a:extLst>
          </p:cNvPr>
          <p:cNvSpPr>
            <a:spLocks noGrp="1"/>
          </p:cNvSpPr>
          <p:nvPr>
            <p:ph type="sldNum" sz="quarter" idx="10"/>
          </p:nvPr>
        </p:nvSpPr>
        <p:spPr/>
        <p:txBody>
          <a:bodyPr/>
          <a:lstStyle>
            <a:lvl1pPr defTabSz="912813" eaLnBrk="1" hangingPunct="1">
              <a:defRPr baseline="0"/>
            </a:lvl1pPr>
          </a:lstStyle>
          <a:p>
            <a:fld id="{6B7B0ECE-4160-0744-B597-6317DEBC83E8}" type="slidenum">
              <a:rPr lang="en-US" altLang="en-US"/>
              <a:pPr/>
              <a:t>‹#›</a:t>
            </a:fld>
            <a:endParaRPr lang="en-US" altLang="en-US"/>
          </a:p>
        </p:txBody>
      </p:sp>
    </p:spTree>
    <p:extLst>
      <p:ext uri="{BB962C8B-B14F-4D97-AF65-F5344CB8AC3E}">
        <p14:creationId xmlns:p14="http://schemas.microsoft.com/office/powerpoint/2010/main" val="18119279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2662099" y="258090"/>
            <a:ext cx="4608871" cy="501445"/>
          </a:xfrm>
          <a:prstGeom prst="rect">
            <a:avLst/>
          </a:prstGeom>
        </p:spPr>
        <p:txBody>
          <a:bodyPr/>
          <a:lstStyle>
            <a:lvl1pPr algn="ctr">
              <a:defRPr/>
            </a:lvl1pPr>
          </a:lstStyle>
          <a:p>
            <a:r>
              <a:rPr lang="en-US" dirty="0"/>
              <a:t>Click to edit Master title style</a:t>
            </a:r>
          </a:p>
        </p:txBody>
      </p:sp>
      <p:sp>
        <p:nvSpPr>
          <p:cNvPr id="8" name="Slide Number Placeholder 9">
            <a:extLst>
              <a:ext uri="{FF2B5EF4-FFF2-40B4-BE49-F238E27FC236}">
                <a16:creationId xmlns:a16="http://schemas.microsoft.com/office/drawing/2014/main" id="{8F74EA7E-9CC9-294B-BDB2-6AA6FEE64EE2}"/>
              </a:ext>
            </a:extLst>
          </p:cNvPr>
          <p:cNvSpPr>
            <a:spLocks noGrp="1"/>
          </p:cNvSpPr>
          <p:nvPr>
            <p:ph type="sldNum" sz="quarter" idx="10"/>
          </p:nvPr>
        </p:nvSpPr>
        <p:spPr/>
        <p:txBody>
          <a:bodyPr/>
          <a:lstStyle>
            <a:lvl1pPr defTabSz="912813" eaLnBrk="1" hangingPunct="1">
              <a:defRPr baseline="0"/>
            </a:lvl1pPr>
          </a:lstStyle>
          <a:p>
            <a:fld id="{E601BFCF-4DBD-B340-9913-DB1D2D771E31}" type="slidenum">
              <a:rPr lang="en-US" altLang="en-US"/>
              <a:pPr/>
              <a:t>‹#›</a:t>
            </a:fld>
            <a:endParaRPr lang="en-US" altLang="en-US"/>
          </a:p>
        </p:txBody>
      </p:sp>
    </p:spTree>
    <p:extLst>
      <p:ext uri="{BB962C8B-B14F-4D97-AF65-F5344CB8AC3E}">
        <p14:creationId xmlns:p14="http://schemas.microsoft.com/office/powerpoint/2010/main" val="40155167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2662099" y="258090"/>
            <a:ext cx="4608871" cy="501445"/>
          </a:xfrm>
          <a:prstGeom prst="rect">
            <a:avLst/>
          </a:prstGeom>
        </p:spPr>
        <p:txBody>
          <a:bodyPr/>
          <a:lstStyle>
            <a:lvl1pPr algn="ctr">
              <a:defRPr/>
            </a:lvl1pPr>
          </a:lstStyle>
          <a:p>
            <a:r>
              <a:rPr lang="en-US" dirty="0"/>
              <a:t>Click to edit Master title style</a:t>
            </a:r>
          </a:p>
        </p:txBody>
      </p:sp>
      <p:sp>
        <p:nvSpPr>
          <p:cNvPr id="4" name="Slide Number Placeholder 9">
            <a:extLst>
              <a:ext uri="{FF2B5EF4-FFF2-40B4-BE49-F238E27FC236}">
                <a16:creationId xmlns:a16="http://schemas.microsoft.com/office/drawing/2014/main" id="{D3893761-73A2-BE49-B31F-1F14C0028D1C}"/>
              </a:ext>
            </a:extLst>
          </p:cNvPr>
          <p:cNvSpPr>
            <a:spLocks noGrp="1"/>
          </p:cNvSpPr>
          <p:nvPr>
            <p:ph type="sldNum" sz="quarter" idx="10"/>
          </p:nvPr>
        </p:nvSpPr>
        <p:spPr/>
        <p:txBody>
          <a:bodyPr/>
          <a:lstStyle>
            <a:lvl1pPr defTabSz="912813" eaLnBrk="1" hangingPunct="1">
              <a:defRPr baseline="0"/>
            </a:lvl1pPr>
          </a:lstStyle>
          <a:p>
            <a:fld id="{9813F7E5-52DC-7B48-BFDC-2E86D17AD541}" type="slidenum">
              <a:rPr lang="en-US" altLang="en-US"/>
              <a:pPr/>
              <a:t>‹#›</a:t>
            </a:fld>
            <a:endParaRPr lang="en-US" altLang="en-US"/>
          </a:p>
        </p:txBody>
      </p:sp>
    </p:spTree>
    <p:extLst>
      <p:ext uri="{BB962C8B-B14F-4D97-AF65-F5344CB8AC3E}">
        <p14:creationId xmlns:p14="http://schemas.microsoft.com/office/powerpoint/2010/main" val="37868339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2662099" y="258090"/>
            <a:ext cx="4608871" cy="501445"/>
          </a:xfrm>
          <a:prstGeom prst="rect">
            <a:avLst/>
          </a:prstGeom>
        </p:spPr>
        <p:txBody>
          <a:bodyPr/>
          <a:lstStyle>
            <a:lvl1pPr algn="ctr">
              <a:defRPr/>
            </a:lvl1pPr>
          </a:lstStyle>
          <a:p>
            <a:r>
              <a:rPr lang="en-US" dirty="0"/>
              <a:t>Click to edit Master title style</a:t>
            </a:r>
          </a:p>
        </p:txBody>
      </p:sp>
      <p:sp>
        <p:nvSpPr>
          <p:cNvPr id="3" name="Slide Number Placeholder 9">
            <a:extLst>
              <a:ext uri="{FF2B5EF4-FFF2-40B4-BE49-F238E27FC236}">
                <a16:creationId xmlns:a16="http://schemas.microsoft.com/office/drawing/2014/main" id="{3304D734-7304-F44C-85A4-4633C1995B50}"/>
              </a:ext>
            </a:extLst>
          </p:cNvPr>
          <p:cNvSpPr>
            <a:spLocks noGrp="1"/>
          </p:cNvSpPr>
          <p:nvPr>
            <p:ph type="sldNum" sz="quarter" idx="10"/>
          </p:nvPr>
        </p:nvSpPr>
        <p:spPr/>
        <p:txBody>
          <a:bodyPr/>
          <a:lstStyle>
            <a:lvl1pPr defTabSz="912813" eaLnBrk="1" hangingPunct="1">
              <a:defRPr baseline="0"/>
            </a:lvl1pPr>
          </a:lstStyle>
          <a:p>
            <a:fld id="{0C68426F-56EE-A44D-A2E7-6B18492DDC1F}" type="slidenum">
              <a:rPr lang="en-US" altLang="en-US"/>
              <a:pPr/>
              <a:t>‹#›</a:t>
            </a:fld>
            <a:endParaRPr lang="en-US" altLang="en-US"/>
          </a:p>
        </p:txBody>
      </p:sp>
    </p:spTree>
    <p:extLst>
      <p:ext uri="{BB962C8B-B14F-4D97-AF65-F5344CB8AC3E}">
        <p14:creationId xmlns:p14="http://schemas.microsoft.com/office/powerpoint/2010/main" val="31083918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9">
            <a:extLst>
              <a:ext uri="{FF2B5EF4-FFF2-40B4-BE49-F238E27FC236}">
                <a16:creationId xmlns:a16="http://schemas.microsoft.com/office/drawing/2014/main" id="{17748695-9ABF-CE47-B522-8224D8A10835}"/>
              </a:ext>
            </a:extLst>
          </p:cNvPr>
          <p:cNvSpPr>
            <a:spLocks noGrp="1"/>
          </p:cNvSpPr>
          <p:nvPr>
            <p:ph type="sldNum" sz="quarter" idx="10"/>
          </p:nvPr>
        </p:nvSpPr>
        <p:spPr/>
        <p:txBody>
          <a:bodyPr/>
          <a:lstStyle>
            <a:lvl1pPr defTabSz="912813" eaLnBrk="1" hangingPunct="1">
              <a:defRPr baseline="0"/>
            </a:lvl1pPr>
          </a:lstStyle>
          <a:p>
            <a:fld id="{F3EF2E48-B45F-FC46-99C2-4C22F77AEC95}" type="slidenum">
              <a:rPr lang="en-US" altLang="en-US"/>
              <a:pPr/>
              <a:t>‹#›</a:t>
            </a:fld>
            <a:endParaRPr lang="en-US" altLang="en-US"/>
          </a:p>
        </p:txBody>
      </p:sp>
    </p:spTree>
    <p:extLst>
      <p:ext uri="{BB962C8B-B14F-4D97-AF65-F5344CB8AC3E}">
        <p14:creationId xmlns:p14="http://schemas.microsoft.com/office/powerpoint/2010/main" val="7693843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9">
            <a:extLst>
              <a:ext uri="{FF2B5EF4-FFF2-40B4-BE49-F238E27FC236}">
                <a16:creationId xmlns:a16="http://schemas.microsoft.com/office/drawing/2014/main" id="{5EF1A844-38EC-7647-9456-52D9EEFE368C}"/>
              </a:ext>
            </a:extLst>
          </p:cNvPr>
          <p:cNvSpPr>
            <a:spLocks noGrp="1"/>
          </p:cNvSpPr>
          <p:nvPr>
            <p:ph type="sldNum" sz="quarter" idx="10"/>
          </p:nvPr>
        </p:nvSpPr>
        <p:spPr/>
        <p:txBody>
          <a:bodyPr/>
          <a:lstStyle>
            <a:lvl1pPr defTabSz="912813" eaLnBrk="1" hangingPunct="1">
              <a:defRPr baseline="0"/>
            </a:lvl1pPr>
          </a:lstStyle>
          <a:p>
            <a:fld id="{D1ACB03A-7CD1-4648-BF43-E76EF87A2CEF}" type="slidenum">
              <a:rPr lang="en-US" altLang="en-US"/>
              <a:pPr/>
              <a:t>‹#›</a:t>
            </a:fld>
            <a:endParaRPr lang="en-US" altLang="en-US"/>
          </a:p>
        </p:txBody>
      </p:sp>
    </p:spTree>
    <p:extLst>
      <p:ext uri="{BB962C8B-B14F-4D97-AF65-F5344CB8AC3E}">
        <p14:creationId xmlns:p14="http://schemas.microsoft.com/office/powerpoint/2010/main" val="10231117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p:nvPr>
        </p:nvSpPr>
        <p:spPr>
          <a:xfrm>
            <a:off x="2662099" y="258090"/>
            <a:ext cx="4608871" cy="501445"/>
          </a:xfrm>
          <a:prstGeom prst="rect">
            <a:avLst/>
          </a:prstGeom>
        </p:spPr>
        <p:txBody>
          <a:bodyPr/>
          <a:lstStyle>
            <a:lvl1pPr algn="ctr">
              <a:defRPr/>
            </a:lvl1pPr>
          </a:lstStyle>
          <a:p>
            <a:r>
              <a:rPr lang="en-US" dirty="0"/>
              <a:t>Click to edit Master title style</a:t>
            </a:r>
          </a:p>
        </p:txBody>
      </p:sp>
      <p:sp>
        <p:nvSpPr>
          <p:cNvPr id="5" name="Slide Number Placeholder 9">
            <a:extLst>
              <a:ext uri="{FF2B5EF4-FFF2-40B4-BE49-F238E27FC236}">
                <a16:creationId xmlns:a16="http://schemas.microsoft.com/office/drawing/2014/main" id="{7A5BDD9A-4A56-EE4C-A381-97B84DB86AB7}"/>
              </a:ext>
            </a:extLst>
          </p:cNvPr>
          <p:cNvSpPr>
            <a:spLocks noGrp="1"/>
          </p:cNvSpPr>
          <p:nvPr>
            <p:ph type="sldNum" sz="quarter" idx="10"/>
          </p:nvPr>
        </p:nvSpPr>
        <p:spPr/>
        <p:txBody>
          <a:bodyPr/>
          <a:lstStyle>
            <a:lvl1pPr defTabSz="912813" eaLnBrk="1" hangingPunct="1">
              <a:defRPr baseline="0"/>
            </a:lvl1pPr>
          </a:lstStyle>
          <a:p>
            <a:fld id="{F21DD5F0-03B7-A149-A2C7-A3A6C589B2F0}" type="slidenum">
              <a:rPr lang="en-US" altLang="en-US"/>
              <a:pPr/>
              <a:t>‹#›</a:t>
            </a:fld>
            <a:endParaRPr lang="en-US" altLang="en-US"/>
          </a:p>
        </p:txBody>
      </p:sp>
    </p:spTree>
    <p:extLst>
      <p:ext uri="{BB962C8B-B14F-4D97-AF65-F5344CB8AC3E}">
        <p14:creationId xmlns:p14="http://schemas.microsoft.com/office/powerpoint/2010/main" val="12618947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0"/>
            <a:ext cx="2133600" cy="63246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0"/>
            <a:ext cx="624840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9">
            <a:extLst>
              <a:ext uri="{FF2B5EF4-FFF2-40B4-BE49-F238E27FC236}">
                <a16:creationId xmlns:a16="http://schemas.microsoft.com/office/drawing/2014/main" id="{A416370B-45FB-164B-A67C-D496C188C47B}"/>
              </a:ext>
            </a:extLst>
          </p:cNvPr>
          <p:cNvSpPr>
            <a:spLocks noGrp="1"/>
          </p:cNvSpPr>
          <p:nvPr>
            <p:ph type="sldNum" sz="quarter" idx="10"/>
          </p:nvPr>
        </p:nvSpPr>
        <p:spPr/>
        <p:txBody>
          <a:bodyPr/>
          <a:lstStyle>
            <a:lvl1pPr defTabSz="912813" eaLnBrk="1" hangingPunct="1">
              <a:defRPr baseline="0"/>
            </a:lvl1pPr>
          </a:lstStyle>
          <a:p>
            <a:fld id="{C9BC1345-2FD0-F547-A6BC-0DE390C7FB76}" type="slidenum">
              <a:rPr lang="en-US" altLang="en-US"/>
              <a:pPr/>
              <a:t>‹#›</a:t>
            </a:fld>
            <a:endParaRPr lang="en-US" altLang="en-US"/>
          </a:p>
        </p:txBody>
      </p:sp>
    </p:spTree>
    <p:extLst>
      <p:ext uri="{BB962C8B-B14F-4D97-AF65-F5344CB8AC3E}">
        <p14:creationId xmlns:p14="http://schemas.microsoft.com/office/powerpoint/2010/main" val="17857875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060645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57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14178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819774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49661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51782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879643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9996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051777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050605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5724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0951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652493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864FF4-A580-4B46-A276-8E3722139CC3}"/>
              </a:ext>
            </a:extLst>
          </p:cNvPr>
          <p:cNvSpPr txBox="1"/>
          <p:nvPr userDrawn="1"/>
        </p:nvSpPr>
        <p:spPr>
          <a:xfrm>
            <a:off x="6324600" y="762000"/>
            <a:ext cx="2514600" cy="615950"/>
          </a:xfrm>
          <a:prstGeom prst="rect">
            <a:avLst/>
          </a:prstGeom>
          <a:noFill/>
        </p:spPr>
        <p:txBody>
          <a:bodyPr>
            <a:spAutoFit/>
          </a:bodyPr>
          <a:lstStyle/>
          <a:p>
            <a:pPr defTabSz="914400" fontAlgn="auto">
              <a:spcBef>
                <a:spcPts val="0"/>
              </a:spcBef>
              <a:spcAft>
                <a:spcPts val="0"/>
              </a:spcAft>
              <a:defRPr/>
            </a:pPr>
            <a:r>
              <a:rPr lang="en-US" sz="1600" dirty="0">
                <a:solidFill>
                  <a:prstClr val="white"/>
                </a:solidFill>
                <a:effectLst>
                  <a:outerShdw blurRad="50800" dist="38100" dir="2700000" algn="tl" rotWithShape="0">
                    <a:prstClr val="black">
                      <a:alpha val="40000"/>
                    </a:prstClr>
                  </a:outerShdw>
                </a:effectLst>
                <a:latin typeface="Helvetica" pitchFamily="34" charset="0"/>
                <a:ea typeface="+mn-ea"/>
              </a:rPr>
              <a:t>Section</a:t>
            </a:r>
            <a:r>
              <a:rPr lang="en-US" sz="1600" dirty="0">
                <a:solidFill>
                  <a:prstClr val="white"/>
                </a:solidFill>
                <a:latin typeface="Helvetica" pitchFamily="34" charset="0"/>
                <a:ea typeface="+mn-ea"/>
              </a:rPr>
              <a:t> (i.e. Visualization)</a:t>
            </a:r>
          </a:p>
          <a:p>
            <a:pPr defTabSz="914400" fontAlgn="auto">
              <a:spcBef>
                <a:spcPts val="0"/>
              </a:spcBef>
              <a:spcAft>
                <a:spcPts val="0"/>
              </a:spcAft>
              <a:defRPr/>
            </a:pPr>
            <a:endParaRPr lang="en-US" dirty="0">
              <a:solidFill>
                <a:prstClr val="black"/>
              </a:solidFill>
              <a:latin typeface="Calibri"/>
              <a:ea typeface="+mn-ea"/>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863512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91BBFACA-E22A-F546-BE33-652EC46A88C4}"/>
              </a:ext>
            </a:extLst>
          </p:cNvPr>
          <p:cNvSpPr>
            <a:spLocks noChangeArrowheads="1"/>
          </p:cNvSpPr>
          <p:nvPr userDrawn="1"/>
        </p:nvSpPr>
        <p:spPr bwMode="auto">
          <a:xfrm>
            <a:off x="5943600" y="5410200"/>
            <a:ext cx="3124200" cy="1371600"/>
          </a:xfrm>
          <a:prstGeom prst="rect">
            <a:avLst/>
          </a:prstGeom>
          <a:solidFill>
            <a:schemeClr val="bg1"/>
          </a:solidFill>
          <a:ln w="12700">
            <a:solidFill>
              <a:schemeClr val="bg1"/>
            </a:solidFill>
            <a:round/>
            <a:headEnd/>
            <a:tailEnd type="triangle" w="med" len="med"/>
          </a:ln>
        </p:spPr>
        <p:txBody>
          <a:bodyPr wrap="none" lIns="81562" tIns="40783" rIns="81562" bIns="40783"/>
          <a:lstStyle>
            <a:lvl1pPr defTabSz="814388" eaLnBrk="0" hangingPunct="0">
              <a:defRPr sz="2400">
                <a:solidFill>
                  <a:schemeClr val="tx1"/>
                </a:solidFill>
                <a:latin typeface="Helvetica" pitchFamily="2" charset="0"/>
                <a:ea typeface="ＭＳ Ｐゴシック" panose="020B0600070205080204" pitchFamily="34" charset="-128"/>
              </a:defRPr>
            </a:lvl1pPr>
            <a:lvl2pPr marL="742950" indent="-285750" defTabSz="814388" eaLnBrk="0" hangingPunct="0">
              <a:defRPr sz="2400">
                <a:solidFill>
                  <a:schemeClr val="tx1"/>
                </a:solidFill>
                <a:latin typeface="Helvetica" pitchFamily="2" charset="0"/>
                <a:ea typeface="ＭＳ Ｐゴシック" panose="020B0600070205080204" pitchFamily="34" charset="-128"/>
              </a:defRPr>
            </a:lvl2pPr>
            <a:lvl3pPr marL="1143000" indent="-228600" defTabSz="814388" eaLnBrk="0" hangingPunct="0">
              <a:defRPr sz="2400">
                <a:solidFill>
                  <a:schemeClr val="tx1"/>
                </a:solidFill>
                <a:latin typeface="Helvetica" pitchFamily="2" charset="0"/>
                <a:ea typeface="ＭＳ Ｐゴシック" panose="020B0600070205080204" pitchFamily="34" charset="-128"/>
              </a:defRPr>
            </a:lvl3pPr>
            <a:lvl4pPr marL="1600200" indent="-228600" defTabSz="814388" eaLnBrk="0" hangingPunct="0">
              <a:defRPr sz="2400">
                <a:solidFill>
                  <a:schemeClr val="tx1"/>
                </a:solidFill>
                <a:latin typeface="Helvetica" pitchFamily="2" charset="0"/>
                <a:ea typeface="ＭＳ Ｐゴシック" panose="020B0600070205080204" pitchFamily="34" charset="-128"/>
              </a:defRPr>
            </a:lvl4pPr>
            <a:lvl5pPr marL="2057400" indent="-228600" defTabSz="814388" eaLnBrk="0" hangingPunct="0">
              <a:defRPr sz="2400">
                <a:solidFill>
                  <a:schemeClr val="tx1"/>
                </a:solidFill>
                <a:latin typeface="Helvetica" pitchFamily="2"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algn="ctr"/>
            <a:endParaRPr lang="en-US" altLang="en-US" sz="2100" b="1">
              <a:solidFill>
                <a:srgbClr val="000000"/>
              </a:solidFill>
              <a:latin typeface="Arial" panose="020B0604020202020204" pitchFamily="34" charset="0"/>
            </a:endParaRPr>
          </a:p>
        </p:txBody>
      </p:sp>
      <p:sp>
        <p:nvSpPr>
          <p:cNvPr id="5" name="Rectangle 10">
            <a:extLst>
              <a:ext uri="{FF2B5EF4-FFF2-40B4-BE49-F238E27FC236}">
                <a16:creationId xmlns:a16="http://schemas.microsoft.com/office/drawing/2014/main" id="{EEABE550-8271-3149-B0EE-9538A0805E1A}"/>
              </a:ext>
            </a:extLst>
          </p:cNvPr>
          <p:cNvSpPr>
            <a:spLocks noChangeArrowheads="1"/>
          </p:cNvSpPr>
          <p:nvPr userDrawn="1"/>
        </p:nvSpPr>
        <p:spPr bwMode="auto">
          <a:xfrm>
            <a:off x="0" y="5410200"/>
            <a:ext cx="3124200" cy="1371600"/>
          </a:xfrm>
          <a:prstGeom prst="rect">
            <a:avLst/>
          </a:prstGeom>
          <a:solidFill>
            <a:schemeClr val="bg1"/>
          </a:solidFill>
          <a:ln w="12700">
            <a:solidFill>
              <a:schemeClr val="bg1"/>
            </a:solidFill>
            <a:round/>
            <a:headEnd/>
            <a:tailEnd type="triangle" w="med" len="med"/>
          </a:ln>
        </p:spPr>
        <p:txBody>
          <a:bodyPr wrap="none" lIns="81562" tIns="40783" rIns="81562" bIns="40783"/>
          <a:lstStyle>
            <a:lvl1pPr defTabSz="814388" eaLnBrk="0" hangingPunct="0">
              <a:defRPr sz="2400">
                <a:solidFill>
                  <a:schemeClr val="tx1"/>
                </a:solidFill>
                <a:latin typeface="Helvetica" pitchFamily="2" charset="0"/>
                <a:ea typeface="ＭＳ Ｐゴシック" panose="020B0600070205080204" pitchFamily="34" charset="-128"/>
              </a:defRPr>
            </a:lvl1pPr>
            <a:lvl2pPr marL="742950" indent="-285750" defTabSz="814388" eaLnBrk="0" hangingPunct="0">
              <a:defRPr sz="2400">
                <a:solidFill>
                  <a:schemeClr val="tx1"/>
                </a:solidFill>
                <a:latin typeface="Helvetica" pitchFamily="2" charset="0"/>
                <a:ea typeface="ＭＳ Ｐゴシック" panose="020B0600070205080204" pitchFamily="34" charset="-128"/>
              </a:defRPr>
            </a:lvl2pPr>
            <a:lvl3pPr marL="1143000" indent="-228600" defTabSz="814388" eaLnBrk="0" hangingPunct="0">
              <a:defRPr sz="2400">
                <a:solidFill>
                  <a:schemeClr val="tx1"/>
                </a:solidFill>
                <a:latin typeface="Helvetica" pitchFamily="2" charset="0"/>
                <a:ea typeface="ＭＳ Ｐゴシック" panose="020B0600070205080204" pitchFamily="34" charset="-128"/>
              </a:defRPr>
            </a:lvl3pPr>
            <a:lvl4pPr marL="1600200" indent="-228600" defTabSz="814388" eaLnBrk="0" hangingPunct="0">
              <a:defRPr sz="2400">
                <a:solidFill>
                  <a:schemeClr val="tx1"/>
                </a:solidFill>
                <a:latin typeface="Helvetica" pitchFamily="2" charset="0"/>
                <a:ea typeface="ＭＳ Ｐゴシック" panose="020B0600070205080204" pitchFamily="34" charset="-128"/>
              </a:defRPr>
            </a:lvl4pPr>
            <a:lvl5pPr marL="2057400" indent="-228600" defTabSz="814388" eaLnBrk="0" hangingPunct="0">
              <a:defRPr sz="2400">
                <a:solidFill>
                  <a:schemeClr val="tx1"/>
                </a:solidFill>
                <a:latin typeface="Helvetica" pitchFamily="2"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algn="ctr"/>
            <a:endParaRPr lang="en-US" altLang="en-US" sz="2100" b="1">
              <a:solidFill>
                <a:srgbClr val="000000"/>
              </a:solidFill>
              <a:latin typeface="Arial" panose="020B0604020202020204" pitchFamily="34" charset="0"/>
            </a:endParaRPr>
          </a:p>
        </p:txBody>
      </p:sp>
      <p:pic>
        <p:nvPicPr>
          <p:cNvPr id="6" name="Picture 11" descr="SCI_logo.tif">
            <a:extLst>
              <a:ext uri="{FF2B5EF4-FFF2-40B4-BE49-F238E27FC236}">
                <a16:creationId xmlns:a16="http://schemas.microsoft.com/office/drawing/2014/main" id="{924964D3-2298-064A-8C9A-6835E773E0A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16100" y="5257800"/>
            <a:ext cx="2603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a:extLst>
              <a:ext uri="{FF2B5EF4-FFF2-40B4-BE49-F238E27FC236}">
                <a16:creationId xmlns:a16="http://schemas.microsoft.com/office/drawing/2014/main" id="{2B60E54D-6C13-A949-9BBC-364EA16EA06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05400" y="5059363"/>
            <a:ext cx="2286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57200" y="1066805"/>
            <a:ext cx="8229600" cy="1470025"/>
          </a:xfrm>
        </p:spPr>
        <p:txBody>
          <a:bodyPr/>
          <a:lstStyle>
            <a:lvl1pPr algn="ctr">
              <a:defRPr/>
            </a:lvl1pPr>
          </a:lstStyle>
          <a:p>
            <a:r>
              <a:rPr lang="en-US" dirty="0"/>
              <a:t>Click to edit Master title style</a:t>
            </a:r>
          </a:p>
        </p:txBody>
      </p:sp>
      <p:sp>
        <p:nvSpPr>
          <p:cNvPr id="3" name="Subtitle 2"/>
          <p:cNvSpPr>
            <a:spLocks noGrp="1"/>
          </p:cNvSpPr>
          <p:nvPr>
            <p:ph type="subTitle" idx="1"/>
          </p:nvPr>
        </p:nvSpPr>
        <p:spPr>
          <a:xfrm>
            <a:off x="1371600" y="2971800"/>
            <a:ext cx="6400800" cy="1752600"/>
          </a:xfrm>
        </p:spPr>
        <p:txBody>
          <a:bodyPr/>
          <a:lstStyle>
            <a:lvl1pPr marL="0" indent="0" algn="ctr">
              <a:buNone/>
              <a:defRPr/>
            </a:lvl1pPr>
            <a:lvl2pPr marL="407827" indent="0" algn="ctr">
              <a:buNone/>
              <a:defRPr/>
            </a:lvl2pPr>
            <a:lvl3pPr marL="815657" indent="0" algn="ctr">
              <a:buNone/>
              <a:defRPr/>
            </a:lvl3pPr>
            <a:lvl4pPr marL="1223485" indent="0" algn="ctr">
              <a:buNone/>
              <a:defRPr/>
            </a:lvl4pPr>
            <a:lvl5pPr marL="1631312" indent="0" algn="ctr">
              <a:buNone/>
              <a:defRPr/>
            </a:lvl5pPr>
            <a:lvl6pPr marL="2039141" indent="0" algn="ctr">
              <a:buNone/>
              <a:defRPr/>
            </a:lvl6pPr>
            <a:lvl7pPr marL="2446969" indent="0" algn="ctr">
              <a:buNone/>
              <a:defRPr/>
            </a:lvl7pPr>
            <a:lvl8pPr marL="2854795" indent="0" algn="ctr">
              <a:buNone/>
              <a:defRPr/>
            </a:lvl8pPr>
            <a:lvl9pPr marL="3262625" indent="0" algn="ctr">
              <a:buNone/>
              <a:defRPr/>
            </a:lvl9pPr>
          </a:lstStyle>
          <a:p>
            <a:r>
              <a:rPr lang="en-US" dirty="0"/>
              <a:t>Click to edit Master subtitle style</a:t>
            </a:r>
          </a:p>
        </p:txBody>
      </p:sp>
    </p:spTree>
    <p:extLst>
      <p:ext uri="{BB962C8B-B14F-4D97-AF65-F5344CB8AC3E}">
        <p14:creationId xmlns:p14="http://schemas.microsoft.com/office/powerpoint/2010/main" val="4550204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FD93D964-A336-3E4B-8551-B6A8D7A6E2BF}"/>
              </a:ext>
            </a:extLst>
          </p:cNvPr>
          <p:cNvSpPr>
            <a:spLocks noChangeArrowheads="1"/>
          </p:cNvSpPr>
          <p:nvPr userDrawn="1"/>
        </p:nvSpPr>
        <p:spPr bwMode="auto">
          <a:xfrm>
            <a:off x="0" y="0"/>
            <a:ext cx="9144000" cy="1143000"/>
          </a:xfrm>
          <a:prstGeom prst="rect">
            <a:avLst/>
          </a:prstGeom>
          <a:solidFill>
            <a:schemeClr val="bg1"/>
          </a:solidFill>
          <a:ln w="12700">
            <a:solidFill>
              <a:schemeClr val="bg1"/>
            </a:solidFill>
            <a:round/>
            <a:headEnd/>
            <a:tailEnd type="triangle" w="med" len="med"/>
          </a:ln>
        </p:spPr>
        <p:txBody>
          <a:bodyPr wrap="none" lIns="81546" tIns="40775" rIns="81546" bIns="40775"/>
          <a:lstStyle>
            <a:lvl1pPr defTabSz="814388" eaLnBrk="0" hangingPunct="0">
              <a:defRPr sz="2400">
                <a:solidFill>
                  <a:schemeClr val="tx1"/>
                </a:solidFill>
                <a:latin typeface="Helvetica" pitchFamily="2" charset="0"/>
                <a:ea typeface="ＭＳ Ｐゴシック" panose="020B0600070205080204" pitchFamily="34" charset="-128"/>
              </a:defRPr>
            </a:lvl1pPr>
            <a:lvl2pPr marL="742950" indent="-285750" defTabSz="814388" eaLnBrk="0" hangingPunct="0">
              <a:defRPr sz="2400">
                <a:solidFill>
                  <a:schemeClr val="tx1"/>
                </a:solidFill>
                <a:latin typeface="Helvetica" pitchFamily="2" charset="0"/>
                <a:ea typeface="ＭＳ Ｐゴシック" panose="020B0600070205080204" pitchFamily="34" charset="-128"/>
              </a:defRPr>
            </a:lvl2pPr>
            <a:lvl3pPr marL="1143000" indent="-228600" defTabSz="814388" eaLnBrk="0" hangingPunct="0">
              <a:defRPr sz="2400">
                <a:solidFill>
                  <a:schemeClr val="tx1"/>
                </a:solidFill>
                <a:latin typeface="Helvetica" pitchFamily="2" charset="0"/>
                <a:ea typeface="ＭＳ Ｐゴシック" panose="020B0600070205080204" pitchFamily="34" charset="-128"/>
              </a:defRPr>
            </a:lvl3pPr>
            <a:lvl4pPr marL="1600200" indent="-228600" defTabSz="814388" eaLnBrk="0" hangingPunct="0">
              <a:defRPr sz="2400">
                <a:solidFill>
                  <a:schemeClr val="tx1"/>
                </a:solidFill>
                <a:latin typeface="Helvetica" pitchFamily="2" charset="0"/>
                <a:ea typeface="ＭＳ Ｐゴシック" panose="020B0600070205080204" pitchFamily="34" charset="-128"/>
              </a:defRPr>
            </a:lvl4pPr>
            <a:lvl5pPr marL="2057400" indent="-228600" defTabSz="814388" eaLnBrk="0" hangingPunct="0">
              <a:defRPr sz="2400">
                <a:solidFill>
                  <a:schemeClr val="tx1"/>
                </a:solidFill>
                <a:latin typeface="Helvetica" pitchFamily="2"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algn="ctr"/>
            <a:endParaRPr lang="en-US" altLang="en-US" sz="2100" b="1">
              <a:solidFill>
                <a:srgbClr val="000000"/>
              </a:solidFill>
              <a:latin typeface="Arial" panose="020B0604020202020204" pitchFamily="34" charset="0"/>
            </a:endParaRPr>
          </a:p>
        </p:txBody>
      </p:sp>
      <p:sp>
        <p:nvSpPr>
          <p:cNvPr id="5" name="Rectangle 10">
            <a:extLst>
              <a:ext uri="{FF2B5EF4-FFF2-40B4-BE49-F238E27FC236}">
                <a16:creationId xmlns:a16="http://schemas.microsoft.com/office/drawing/2014/main" id="{4B4CA146-8A74-8C49-A3C4-FF4216293EDE}"/>
              </a:ext>
            </a:extLst>
          </p:cNvPr>
          <p:cNvSpPr>
            <a:spLocks noChangeArrowheads="1"/>
          </p:cNvSpPr>
          <p:nvPr userDrawn="1"/>
        </p:nvSpPr>
        <p:spPr bwMode="auto">
          <a:xfrm>
            <a:off x="6019800" y="5486400"/>
            <a:ext cx="3124200" cy="1371600"/>
          </a:xfrm>
          <a:prstGeom prst="rect">
            <a:avLst/>
          </a:prstGeom>
          <a:solidFill>
            <a:schemeClr val="bg1"/>
          </a:solidFill>
          <a:ln w="12700">
            <a:solidFill>
              <a:schemeClr val="bg1"/>
            </a:solidFill>
            <a:round/>
            <a:headEnd/>
            <a:tailEnd type="triangle" w="med" len="med"/>
          </a:ln>
        </p:spPr>
        <p:txBody>
          <a:bodyPr wrap="none" lIns="81546" tIns="40775" rIns="81546" bIns="40775"/>
          <a:lstStyle>
            <a:lvl1pPr defTabSz="814388" eaLnBrk="0" hangingPunct="0">
              <a:defRPr sz="2400">
                <a:solidFill>
                  <a:schemeClr val="tx1"/>
                </a:solidFill>
                <a:latin typeface="Helvetica" pitchFamily="2" charset="0"/>
                <a:ea typeface="ＭＳ Ｐゴシック" panose="020B0600070205080204" pitchFamily="34" charset="-128"/>
              </a:defRPr>
            </a:lvl1pPr>
            <a:lvl2pPr marL="742950" indent="-285750" defTabSz="814388" eaLnBrk="0" hangingPunct="0">
              <a:defRPr sz="2400">
                <a:solidFill>
                  <a:schemeClr val="tx1"/>
                </a:solidFill>
                <a:latin typeface="Helvetica" pitchFamily="2" charset="0"/>
                <a:ea typeface="ＭＳ Ｐゴシック" panose="020B0600070205080204" pitchFamily="34" charset="-128"/>
              </a:defRPr>
            </a:lvl2pPr>
            <a:lvl3pPr marL="1143000" indent="-228600" defTabSz="814388" eaLnBrk="0" hangingPunct="0">
              <a:defRPr sz="2400">
                <a:solidFill>
                  <a:schemeClr val="tx1"/>
                </a:solidFill>
                <a:latin typeface="Helvetica" pitchFamily="2" charset="0"/>
                <a:ea typeface="ＭＳ Ｐゴシック" panose="020B0600070205080204" pitchFamily="34" charset="-128"/>
              </a:defRPr>
            </a:lvl3pPr>
            <a:lvl4pPr marL="1600200" indent="-228600" defTabSz="814388" eaLnBrk="0" hangingPunct="0">
              <a:defRPr sz="2400">
                <a:solidFill>
                  <a:schemeClr val="tx1"/>
                </a:solidFill>
                <a:latin typeface="Helvetica" pitchFamily="2" charset="0"/>
                <a:ea typeface="ＭＳ Ｐゴシック" panose="020B0600070205080204" pitchFamily="34" charset="-128"/>
              </a:defRPr>
            </a:lvl4pPr>
            <a:lvl5pPr marL="2057400" indent="-228600" defTabSz="814388" eaLnBrk="0" hangingPunct="0">
              <a:defRPr sz="2400">
                <a:solidFill>
                  <a:schemeClr val="tx1"/>
                </a:solidFill>
                <a:latin typeface="Helvetica" pitchFamily="2"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algn="ctr"/>
            <a:endParaRPr lang="en-US" altLang="en-US" sz="2100" b="1">
              <a:solidFill>
                <a:srgbClr val="000000"/>
              </a:solidFill>
              <a:latin typeface="Arial" panose="020B0604020202020204" pitchFamily="34" charset="0"/>
            </a:endParaRPr>
          </a:p>
        </p:txBody>
      </p:sp>
      <p:sp>
        <p:nvSpPr>
          <p:cNvPr id="6" name="Rectangle 11">
            <a:extLst>
              <a:ext uri="{FF2B5EF4-FFF2-40B4-BE49-F238E27FC236}">
                <a16:creationId xmlns:a16="http://schemas.microsoft.com/office/drawing/2014/main" id="{232D8778-1632-184D-942D-10DBD5BA52F2}"/>
              </a:ext>
            </a:extLst>
          </p:cNvPr>
          <p:cNvSpPr>
            <a:spLocks noChangeArrowheads="1"/>
          </p:cNvSpPr>
          <p:nvPr userDrawn="1"/>
        </p:nvSpPr>
        <p:spPr bwMode="auto">
          <a:xfrm>
            <a:off x="0" y="5486400"/>
            <a:ext cx="3124200" cy="1371600"/>
          </a:xfrm>
          <a:prstGeom prst="rect">
            <a:avLst/>
          </a:prstGeom>
          <a:solidFill>
            <a:schemeClr val="bg1"/>
          </a:solidFill>
          <a:ln w="12700">
            <a:solidFill>
              <a:schemeClr val="bg1"/>
            </a:solidFill>
            <a:round/>
            <a:headEnd/>
            <a:tailEnd type="triangle" w="med" len="med"/>
          </a:ln>
        </p:spPr>
        <p:txBody>
          <a:bodyPr wrap="none" lIns="81546" tIns="40775" rIns="81546" bIns="40775"/>
          <a:lstStyle>
            <a:lvl1pPr defTabSz="814388" eaLnBrk="0" hangingPunct="0">
              <a:defRPr sz="2400">
                <a:solidFill>
                  <a:schemeClr val="tx1"/>
                </a:solidFill>
                <a:latin typeface="Helvetica" pitchFamily="2" charset="0"/>
                <a:ea typeface="ＭＳ Ｐゴシック" panose="020B0600070205080204" pitchFamily="34" charset="-128"/>
              </a:defRPr>
            </a:lvl1pPr>
            <a:lvl2pPr marL="742950" indent="-285750" defTabSz="814388" eaLnBrk="0" hangingPunct="0">
              <a:defRPr sz="2400">
                <a:solidFill>
                  <a:schemeClr val="tx1"/>
                </a:solidFill>
                <a:latin typeface="Helvetica" pitchFamily="2" charset="0"/>
                <a:ea typeface="ＭＳ Ｐゴシック" panose="020B0600070205080204" pitchFamily="34" charset="-128"/>
              </a:defRPr>
            </a:lvl2pPr>
            <a:lvl3pPr marL="1143000" indent="-228600" defTabSz="814388" eaLnBrk="0" hangingPunct="0">
              <a:defRPr sz="2400">
                <a:solidFill>
                  <a:schemeClr val="tx1"/>
                </a:solidFill>
                <a:latin typeface="Helvetica" pitchFamily="2" charset="0"/>
                <a:ea typeface="ＭＳ Ｐゴシック" panose="020B0600070205080204" pitchFamily="34" charset="-128"/>
              </a:defRPr>
            </a:lvl3pPr>
            <a:lvl4pPr marL="1600200" indent="-228600" defTabSz="814388" eaLnBrk="0" hangingPunct="0">
              <a:defRPr sz="2400">
                <a:solidFill>
                  <a:schemeClr val="tx1"/>
                </a:solidFill>
                <a:latin typeface="Helvetica" pitchFamily="2" charset="0"/>
                <a:ea typeface="ＭＳ Ｐゴシック" panose="020B0600070205080204" pitchFamily="34" charset="-128"/>
              </a:defRPr>
            </a:lvl4pPr>
            <a:lvl5pPr marL="2057400" indent="-228600" defTabSz="814388" eaLnBrk="0" hangingPunct="0">
              <a:defRPr sz="2400">
                <a:solidFill>
                  <a:schemeClr val="tx1"/>
                </a:solidFill>
                <a:latin typeface="Helvetica" pitchFamily="2"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algn="ctr"/>
            <a:endParaRPr lang="en-US" altLang="en-US" sz="2100" b="1">
              <a:solidFill>
                <a:srgbClr val="000000"/>
              </a:solidFill>
              <a:latin typeface="Arial" panose="020B0604020202020204" pitchFamily="34" charset="0"/>
            </a:endParaRPr>
          </a:p>
        </p:txBody>
      </p:sp>
      <p:pic>
        <p:nvPicPr>
          <p:cNvPr id="7" name="Picture 12" descr="SCI_logo.tif">
            <a:extLst>
              <a:ext uri="{FF2B5EF4-FFF2-40B4-BE49-F238E27FC236}">
                <a16:creationId xmlns:a16="http://schemas.microsoft.com/office/drawing/2014/main" id="{C3949682-09C4-0547-BD2A-CA43A5B47F3E}"/>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86600" y="3840163"/>
            <a:ext cx="1646238"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a:extLst>
              <a:ext uri="{FF2B5EF4-FFF2-40B4-BE49-F238E27FC236}">
                <a16:creationId xmlns:a16="http://schemas.microsoft.com/office/drawing/2014/main" id="{3502FE03-0D26-7B4D-A2B3-39CE67A288DD}"/>
              </a:ext>
            </a:extLst>
          </p:cNvPr>
          <p:cNvPicPr>
            <a:picLocks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89838" y="2773363"/>
            <a:ext cx="1143000"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4">
            <a:extLst>
              <a:ext uri="{FF2B5EF4-FFF2-40B4-BE49-F238E27FC236}">
                <a16:creationId xmlns:a16="http://schemas.microsoft.com/office/drawing/2014/main" id="{4645C906-76DC-244A-A2F8-CAF3BE841D3E}"/>
              </a:ext>
            </a:extLst>
          </p:cNvPr>
          <p:cNvSpPr>
            <a:spLocks noChangeShapeType="1"/>
          </p:cNvSpPr>
          <p:nvPr userDrawn="1"/>
        </p:nvSpPr>
        <p:spPr bwMode="auto">
          <a:xfrm>
            <a:off x="561975" y="2362200"/>
            <a:ext cx="8020050" cy="0"/>
          </a:xfrm>
          <a:prstGeom prst="line">
            <a:avLst/>
          </a:prstGeom>
          <a:noFill/>
          <a:ln w="12700">
            <a:solidFill>
              <a:srgbClr val="969696"/>
            </a:solidFill>
            <a:round/>
            <a:headEnd/>
            <a:tailEnd/>
          </a:ln>
          <a:extLst>
            <a:ext uri="{909E8E84-426E-40DD-AFC4-6F175D3DCCD1}">
              <a14:hiddenFill xmlns:a14="http://schemas.microsoft.com/office/drawing/2010/main">
                <a:noFill/>
              </a14:hiddenFill>
            </a:ext>
          </a:extLst>
        </p:spPr>
        <p:txBody>
          <a:bodyPr wrap="none" lIns="81568" tIns="40786" rIns="81568" bIns="40786" anchor="ctr"/>
          <a:lstStyle/>
          <a:p>
            <a:endParaRPr lang="en-US"/>
          </a:p>
        </p:txBody>
      </p:sp>
      <p:pic>
        <p:nvPicPr>
          <p:cNvPr id="10" name="Picture 2" descr="The University of Utah">
            <a:extLst>
              <a:ext uri="{FF2B5EF4-FFF2-40B4-BE49-F238E27FC236}">
                <a16:creationId xmlns:a16="http://schemas.microsoft.com/office/drawing/2014/main" id="{FEA24F25-B1CF-F44C-ABF7-27B62C1020D2}"/>
              </a:ext>
            </a:extLst>
          </p:cNvPr>
          <p:cNvPicPr>
            <a:picLocks noChangeArrowheads="1"/>
          </p:cNvPicPr>
          <p:nvPr userDrawn="1"/>
        </p:nvPicPr>
        <p:blipFill>
          <a:blip r:embed="rId4">
            <a:extLst>
              <a:ext uri="{28A0092B-C50C-407E-A947-70E740481C1C}">
                <a14:useLocalDpi xmlns:a14="http://schemas.microsoft.com/office/drawing/2010/main" val="0"/>
              </a:ext>
            </a:extLst>
          </a:blip>
          <a:srcRect t="13744" r="46667"/>
          <a:stretch>
            <a:fillRect/>
          </a:stretch>
        </p:blipFill>
        <p:spPr bwMode="auto">
          <a:xfrm>
            <a:off x="7086600" y="4724400"/>
            <a:ext cx="1646238" cy="593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16">
            <a:extLst>
              <a:ext uri="{FF2B5EF4-FFF2-40B4-BE49-F238E27FC236}">
                <a16:creationId xmlns:a16="http://schemas.microsoft.com/office/drawing/2014/main" id="{4E42FC2A-BEE4-1E45-9D82-543A40334BA2}"/>
              </a:ext>
            </a:extLst>
          </p:cNvPr>
          <p:cNvSpPr>
            <a:spLocks noChangeArrowheads="1"/>
          </p:cNvSpPr>
          <p:nvPr userDrawn="1"/>
        </p:nvSpPr>
        <p:spPr bwMode="auto">
          <a:xfrm>
            <a:off x="0" y="6267450"/>
            <a:ext cx="8661400" cy="590550"/>
          </a:xfrm>
          <a:prstGeom prst="rect">
            <a:avLst/>
          </a:prstGeom>
          <a:solidFill>
            <a:schemeClr val="tx1"/>
          </a:solidFill>
          <a:ln w="12700">
            <a:solidFill>
              <a:schemeClr val="tx1"/>
            </a:solidFill>
            <a:round/>
            <a:headEnd/>
            <a:tailEnd type="triangle" w="med" len="med"/>
          </a:ln>
        </p:spPr>
        <p:txBody>
          <a:bodyPr wrap="none"/>
          <a:lstStyle>
            <a:lvl1pPr eaLnBrk="0" hangingPunct="0">
              <a:defRPr sz="2400">
                <a:solidFill>
                  <a:schemeClr val="tx1"/>
                </a:solidFill>
                <a:latin typeface="Helvetica" pitchFamily="2" charset="0"/>
                <a:ea typeface="ＭＳ Ｐゴシック" panose="020B0600070205080204" pitchFamily="34" charset="-128"/>
              </a:defRPr>
            </a:lvl1pPr>
            <a:lvl2pPr marL="742950" indent="-285750" eaLnBrk="0" hangingPunct="0">
              <a:defRPr sz="2400">
                <a:solidFill>
                  <a:schemeClr val="tx1"/>
                </a:solidFill>
                <a:latin typeface="Helvetica" pitchFamily="2" charset="0"/>
                <a:ea typeface="ＭＳ Ｐゴシック" panose="020B0600070205080204" pitchFamily="34" charset="-128"/>
              </a:defRPr>
            </a:lvl2pPr>
            <a:lvl3pPr marL="1143000" indent="-228600" eaLnBrk="0" hangingPunct="0">
              <a:defRPr sz="2400">
                <a:solidFill>
                  <a:schemeClr val="tx1"/>
                </a:solidFill>
                <a:latin typeface="Helvetica" pitchFamily="2" charset="0"/>
                <a:ea typeface="ＭＳ Ｐゴシック" panose="020B0600070205080204" pitchFamily="34" charset="-128"/>
              </a:defRPr>
            </a:lvl3pPr>
            <a:lvl4pPr marL="1600200" indent="-228600" eaLnBrk="0" hangingPunct="0">
              <a:defRPr sz="2400">
                <a:solidFill>
                  <a:schemeClr val="tx1"/>
                </a:solidFill>
                <a:latin typeface="Helvetica" pitchFamily="2" charset="0"/>
                <a:ea typeface="ＭＳ Ｐゴシック" panose="020B0600070205080204" pitchFamily="34" charset="-128"/>
              </a:defRPr>
            </a:lvl4pPr>
            <a:lvl5pPr marL="2057400" indent="-228600" eaLnBrk="0" hangingPunct="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algn="ctr" defTabSz="914400"/>
            <a:endParaRPr lang="en-US" altLang="en-US" b="1">
              <a:solidFill>
                <a:srgbClr val="000000"/>
              </a:solidFill>
              <a:latin typeface="Arial" panose="020B0604020202020204" pitchFamily="34" charset="0"/>
            </a:endParaRPr>
          </a:p>
        </p:txBody>
      </p:sp>
      <p:pic>
        <p:nvPicPr>
          <p:cNvPr id="12" name="Picture 2" descr="http://www.cspaul.com/publications/teasers/Cui.2010.TVCG.jpg">
            <a:extLst>
              <a:ext uri="{FF2B5EF4-FFF2-40B4-BE49-F238E27FC236}">
                <a16:creationId xmlns:a16="http://schemas.microsoft.com/office/drawing/2014/main" id="{CC32630D-0E3E-1440-90DA-6B5B779A9CC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70038" y="5867400"/>
            <a:ext cx="1582737" cy="974725"/>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4" descr="http://www.cspaul.com/publications/teasers/Popescu.2010.TVCG.jpg">
            <a:extLst>
              <a:ext uri="{FF2B5EF4-FFF2-40B4-BE49-F238E27FC236}">
                <a16:creationId xmlns:a16="http://schemas.microsoft.com/office/drawing/2014/main" id="{B18D2B31-C557-0848-828E-BC494D09A0F6}"/>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60713" y="5867400"/>
            <a:ext cx="1443037" cy="974725"/>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10" descr="http://www.cspaul.com/publications/teasers/Rosen.2011.jpg">
            <a:extLst>
              <a:ext uri="{FF2B5EF4-FFF2-40B4-BE49-F238E27FC236}">
                <a16:creationId xmlns:a16="http://schemas.microsoft.com/office/drawing/2014/main" id="{1B026C9C-2397-3340-B290-66CF072E0472}"/>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5867400"/>
            <a:ext cx="1562100" cy="974725"/>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20" descr="http://www.cspaul.com/publications/teasers/Hoffmann.2006.JEI.jpg">
            <a:extLst>
              <a:ext uri="{FF2B5EF4-FFF2-40B4-BE49-F238E27FC236}">
                <a16:creationId xmlns:a16="http://schemas.microsoft.com/office/drawing/2014/main" id="{4ADFCFD5-F4D6-9E44-B61C-3C5D042649BF}"/>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l="3242" r="-603"/>
          <a:stretch>
            <a:fillRect/>
          </a:stretch>
        </p:blipFill>
        <p:spPr bwMode="auto">
          <a:xfrm>
            <a:off x="6238875" y="5867400"/>
            <a:ext cx="1457325" cy="974725"/>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2" descr="http://www.cspaul.com/publications/teasers/Rosen.2011.CGA.jpg">
            <a:extLst>
              <a:ext uri="{FF2B5EF4-FFF2-40B4-BE49-F238E27FC236}">
                <a16:creationId xmlns:a16="http://schemas.microsoft.com/office/drawing/2014/main" id="{3CF8EBEF-20EC-9742-A90A-C3987641FC65}"/>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702550" y="5867400"/>
            <a:ext cx="1444625" cy="974725"/>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6" descr="http://www.cspaul.com/publications/teasers/Rosen.2008.TVCG.jpg">
            <a:extLst>
              <a:ext uri="{FF2B5EF4-FFF2-40B4-BE49-F238E27FC236}">
                <a16:creationId xmlns:a16="http://schemas.microsoft.com/office/drawing/2014/main" id="{E5625B09-4624-264B-8134-E73EF1185381}"/>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l="2258"/>
          <a:stretch>
            <a:fillRect/>
          </a:stretch>
        </p:blipFill>
        <p:spPr bwMode="auto">
          <a:xfrm>
            <a:off x="4611688" y="5867400"/>
            <a:ext cx="1619250" cy="974725"/>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561975" y="482605"/>
            <a:ext cx="7962900" cy="1650995"/>
          </a:xfrm>
        </p:spPr>
        <p:txBody>
          <a:bodyPr>
            <a:normAutofit/>
          </a:bodyPr>
          <a:lstStyle>
            <a:lvl1pPr algn="l">
              <a:defRPr sz="3600" b="0">
                <a:latin typeface="Calibri" pitchFamily="34" charset="0"/>
              </a:defRPr>
            </a:lvl1pPr>
          </a:lstStyle>
          <a:p>
            <a:r>
              <a:rPr lang="en-US" dirty="0"/>
              <a:t>Click to edit Master title style</a:t>
            </a:r>
          </a:p>
        </p:txBody>
      </p:sp>
      <p:sp>
        <p:nvSpPr>
          <p:cNvPr id="3" name="Subtitle 2"/>
          <p:cNvSpPr>
            <a:spLocks noGrp="1"/>
          </p:cNvSpPr>
          <p:nvPr>
            <p:ph type="subTitle" idx="1"/>
          </p:nvPr>
        </p:nvSpPr>
        <p:spPr>
          <a:xfrm>
            <a:off x="561981" y="2590800"/>
            <a:ext cx="6372219" cy="2895600"/>
          </a:xfrm>
        </p:spPr>
        <p:txBody>
          <a:bodyPr/>
          <a:lstStyle>
            <a:lvl1pPr marL="0" indent="0" algn="l">
              <a:lnSpc>
                <a:spcPct val="100000"/>
              </a:lnSpc>
              <a:buNone/>
              <a:defRPr lang="en-US" sz="2400" dirty="0" smtClean="0">
                <a:latin typeface="Calibri" pitchFamily="34" charset="0"/>
              </a:defRPr>
            </a:lvl1pPr>
            <a:lvl2pPr marL="407749" indent="0" algn="ctr">
              <a:buNone/>
              <a:defRPr/>
            </a:lvl2pPr>
            <a:lvl3pPr marL="815501" indent="0" algn="ctr">
              <a:buNone/>
              <a:defRPr/>
            </a:lvl3pPr>
            <a:lvl4pPr marL="1223251" indent="0" algn="ctr">
              <a:buNone/>
              <a:defRPr/>
            </a:lvl4pPr>
            <a:lvl5pPr marL="1631000" indent="0" algn="ctr">
              <a:buNone/>
              <a:defRPr/>
            </a:lvl5pPr>
            <a:lvl6pPr marL="2038750" indent="0" algn="ctr">
              <a:buNone/>
              <a:defRPr/>
            </a:lvl6pPr>
            <a:lvl7pPr marL="2446501" indent="0" algn="ctr">
              <a:buNone/>
              <a:defRPr/>
            </a:lvl7pPr>
            <a:lvl8pPr marL="2854248" indent="0" algn="ctr">
              <a:buNone/>
              <a:defRPr/>
            </a:lvl8pPr>
            <a:lvl9pPr marL="3261999" indent="0" algn="ctr">
              <a:buNone/>
              <a:defRPr/>
            </a:lvl9pPr>
          </a:lstStyle>
          <a:p>
            <a:r>
              <a:rPr lang="en-US" dirty="0"/>
              <a:t>Click to edit Master subtitle style</a:t>
            </a:r>
          </a:p>
        </p:txBody>
      </p:sp>
    </p:spTree>
    <p:extLst>
      <p:ext uri="{BB962C8B-B14F-4D97-AF65-F5344CB8AC3E}">
        <p14:creationId xmlns:p14="http://schemas.microsoft.com/office/powerpoint/2010/main" val="9523886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201" y="0"/>
            <a:ext cx="8988601" cy="762000"/>
          </a:xfrm>
        </p:spPr>
        <p:txBody>
          <a:bodyPr/>
          <a:lstStyle/>
          <a:p>
            <a:r>
              <a:rPr lang="en-US" dirty="0"/>
              <a:t>Click to edit Master title style</a:t>
            </a:r>
          </a:p>
        </p:txBody>
      </p:sp>
      <p:sp>
        <p:nvSpPr>
          <p:cNvPr id="3" name="Content Placeholder 2"/>
          <p:cNvSpPr>
            <a:spLocks noGrp="1"/>
          </p:cNvSpPr>
          <p:nvPr>
            <p:ph idx="1"/>
          </p:nvPr>
        </p:nvSpPr>
        <p:spPr/>
        <p:txBody>
          <a:bodyPr>
            <a:normAutofit/>
          </a:bodyPr>
          <a:lstStyle>
            <a:lvl1pP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6">
            <a:extLst>
              <a:ext uri="{FF2B5EF4-FFF2-40B4-BE49-F238E27FC236}">
                <a16:creationId xmlns:a16="http://schemas.microsoft.com/office/drawing/2014/main" id="{F2AF9B61-4FB7-E44B-BEEA-015C85853DDC}"/>
              </a:ext>
            </a:extLst>
          </p:cNvPr>
          <p:cNvSpPr>
            <a:spLocks noGrp="1" noChangeArrowheads="1"/>
          </p:cNvSpPr>
          <p:nvPr>
            <p:ph type="sldNum" sz="quarter" idx="10"/>
          </p:nvPr>
        </p:nvSpPr>
        <p:spPr/>
        <p:txBody>
          <a:bodyPr lIns="81562" tIns="40783" rIns="81562" bIns="40783"/>
          <a:lstStyle>
            <a:lvl1pPr defTabSz="912813">
              <a:defRPr/>
            </a:lvl1pPr>
          </a:lstStyle>
          <a:p>
            <a:fld id="{C10CC598-C0B1-994B-9816-0C4E3FDCB71C}" type="slidenum">
              <a:rPr lang="en-US" altLang="en-US"/>
              <a:pPr/>
              <a:t>‹#›</a:t>
            </a:fld>
            <a:endParaRPr lang="en-US" altLang="en-US"/>
          </a:p>
        </p:txBody>
      </p:sp>
    </p:spTree>
    <p:extLst>
      <p:ext uri="{BB962C8B-B14F-4D97-AF65-F5344CB8AC3E}">
        <p14:creationId xmlns:p14="http://schemas.microsoft.com/office/powerpoint/2010/main" val="5292196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630091"/>
            <a:ext cx="9067800" cy="762000"/>
          </a:xfrm>
        </p:spPr>
        <p:txBody>
          <a:bodyPr/>
          <a:lstStyle>
            <a:lvl1pPr algn="ctr">
              <a:defRPr/>
            </a:lvl1pPr>
          </a:lstStyle>
          <a:p>
            <a:r>
              <a:rPr lang="en-US" dirty="0"/>
              <a:t>Click to edit Master title style</a:t>
            </a:r>
          </a:p>
        </p:txBody>
      </p:sp>
      <p:sp>
        <p:nvSpPr>
          <p:cNvPr id="3" name="Content Placeholder 2"/>
          <p:cNvSpPr>
            <a:spLocks noGrp="1"/>
          </p:cNvSpPr>
          <p:nvPr>
            <p:ph idx="1"/>
          </p:nvPr>
        </p:nvSpPr>
        <p:spPr>
          <a:xfrm>
            <a:off x="271463" y="2737733"/>
            <a:ext cx="8609012" cy="3510675"/>
          </a:xfrm>
        </p:spPr>
        <p:txBody>
          <a:bodyPr>
            <a:normAutofit/>
          </a:bodyPr>
          <a:lstStyle>
            <a:lvl1pPr algn="ctr">
              <a:buNone/>
              <a:defRPr>
                <a:solidFill>
                  <a:schemeClr val="tx1"/>
                </a:solidFill>
              </a:defRPr>
            </a:lvl1pPr>
            <a:lvl2pPr algn="ctr">
              <a:buClrTx/>
              <a:buNone/>
              <a:defRPr>
                <a:solidFill>
                  <a:schemeClr val="tx1"/>
                </a:solidFill>
              </a:defRPr>
            </a:lvl2pPr>
            <a:lvl3pPr algn="ctr">
              <a:buClrTx/>
              <a:buNone/>
              <a:defRPr>
                <a:solidFill>
                  <a:schemeClr val="tx1"/>
                </a:solidFill>
              </a:defRPr>
            </a:lvl3pPr>
            <a:lvl4pPr algn="ctr">
              <a:buClrTx/>
              <a:buNone/>
              <a:defRPr>
                <a:solidFill>
                  <a:schemeClr val="tx1"/>
                </a:solidFill>
              </a:defRPr>
            </a:lvl4pPr>
            <a:lvl5pPr algn="ctr">
              <a:buClrTx/>
              <a:buNone/>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6">
            <a:extLst>
              <a:ext uri="{FF2B5EF4-FFF2-40B4-BE49-F238E27FC236}">
                <a16:creationId xmlns:a16="http://schemas.microsoft.com/office/drawing/2014/main" id="{10383EB5-809A-D94B-A063-7E3688F46336}"/>
              </a:ext>
            </a:extLst>
          </p:cNvPr>
          <p:cNvSpPr>
            <a:spLocks noGrp="1" noChangeArrowheads="1"/>
          </p:cNvSpPr>
          <p:nvPr>
            <p:ph type="sldNum" sz="quarter" idx="10"/>
          </p:nvPr>
        </p:nvSpPr>
        <p:spPr/>
        <p:txBody>
          <a:bodyPr lIns="81562" tIns="40783" rIns="81562" bIns="40783"/>
          <a:lstStyle>
            <a:lvl1pPr defTabSz="912813">
              <a:defRPr/>
            </a:lvl1pPr>
          </a:lstStyle>
          <a:p>
            <a:fld id="{953BFF7E-7C17-014D-9411-A2BACCA3350A}" type="slidenum">
              <a:rPr lang="en-US" altLang="en-US"/>
              <a:pPr/>
              <a:t>‹#›</a:t>
            </a:fld>
            <a:endParaRPr lang="en-US" altLang="en-US"/>
          </a:p>
        </p:txBody>
      </p:sp>
    </p:spTree>
    <p:extLst>
      <p:ext uri="{BB962C8B-B14F-4D97-AF65-F5344CB8AC3E}">
        <p14:creationId xmlns:p14="http://schemas.microsoft.com/office/powerpoint/2010/main" val="20847280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Content (w/ Ref)">
    <p:spTree>
      <p:nvGrpSpPr>
        <p:cNvPr id="1" name=""/>
        <p:cNvGrpSpPr/>
        <p:nvPr/>
      </p:nvGrpSpPr>
      <p:grpSpPr>
        <a:xfrm>
          <a:off x="0" y="0"/>
          <a:ext cx="0" cy="0"/>
          <a:chOff x="0" y="0"/>
          <a:chExt cx="0" cy="0"/>
        </a:xfrm>
      </p:grpSpPr>
      <p:sp>
        <p:nvSpPr>
          <p:cNvPr id="2" name="Title 1"/>
          <p:cNvSpPr>
            <a:spLocks noGrp="1"/>
          </p:cNvSpPr>
          <p:nvPr>
            <p:ph type="title"/>
          </p:nvPr>
        </p:nvSpPr>
        <p:spPr>
          <a:xfrm>
            <a:off x="79201" y="0"/>
            <a:ext cx="8988601" cy="762000"/>
          </a:xfrm>
        </p:spPr>
        <p:txBody>
          <a:bodyPr/>
          <a:lstStyle/>
          <a:p>
            <a:r>
              <a:rPr lang="en-US" dirty="0"/>
              <a:t>Click to edit Master title style</a:t>
            </a:r>
          </a:p>
        </p:txBody>
      </p:sp>
      <p:sp>
        <p:nvSpPr>
          <p:cNvPr id="3" name="Content Placeholder 2"/>
          <p:cNvSpPr>
            <a:spLocks noGrp="1"/>
          </p:cNvSpPr>
          <p:nvPr>
            <p:ph idx="1"/>
          </p:nvPr>
        </p:nvSpPr>
        <p:spPr/>
        <p:txBody>
          <a:bodyPr>
            <a:normAutofit/>
          </a:bodyPr>
          <a:lstStyle>
            <a:lvl1pP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5"/>
          <p:cNvSpPr>
            <a:spLocks noGrp="1"/>
          </p:cNvSpPr>
          <p:nvPr>
            <p:ph type="body" sz="quarter" idx="10"/>
          </p:nvPr>
        </p:nvSpPr>
        <p:spPr>
          <a:xfrm>
            <a:off x="914400" y="6248400"/>
            <a:ext cx="7315200" cy="381000"/>
          </a:xfrm>
        </p:spPr>
        <p:txBody>
          <a:bodyPr anchor="b">
            <a:normAutofit/>
          </a:bodyPr>
          <a:lstStyle>
            <a:lvl1pPr marL="0" indent="0" algn="ctr">
              <a:buFont typeface="+mj-lt"/>
              <a:buNone/>
              <a:defRPr sz="900" b="0">
                <a:solidFill>
                  <a:schemeClr val="tx1"/>
                </a:solidFill>
              </a:defRPr>
            </a:lvl1pPr>
            <a:lvl2pPr marL="413493" indent="0" algn="ctr">
              <a:buNone/>
              <a:defRPr sz="900" b="0">
                <a:solidFill>
                  <a:schemeClr val="tx1"/>
                </a:solidFill>
              </a:defRPr>
            </a:lvl2pPr>
            <a:lvl3pPr algn="ctr">
              <a:defRPr sz="900" b="0">
                <a:solidFill>
                  <a:schemeClr val="tx1"/>
                </a:solidFill>
              </a:defRPr>
            </a:lvl3pPr>
            <a:lvl4pPr algn="ctr">
              <a:defRPr sz="900" b="0">
                <a:solidFill>
                  <a:schemeClr val="tx1"/>
                </a:solidFill>
              </a:defRPr>
            </a:lvl4pPr>
            <a:lvl5pPr algn="ctr">
              <a:defRPr sz="900" b="0">
                <a:solidFill>
                  <a:schemeClr val="tx1"/>
                </a:solidFill>
              </a:defRPr>
            </a:lvl5pPr>
          </a:lstStyle>
          <a:p>
            <a:pPr lvl="0"/>
            <a:r>
              <a:rPr lang="en-US" dirty="0"/>
              <a:t>Click to edit Master text styles</a:t>
            </a:r>
          </a:p>
        </p:txBody>
      </p:sp>
      <p:sp>
        <p:nvSpPr>
          <p:cNvPr id="5" name="Slide Number Placeholder 6">
            <a:extLst>
              <a:ext uri="{FF2B5EF4-FFF2-40B4-BE49-F238E27FC236}">
                <a16:creationId xmlns:a16="http://schemas.microsoft.com/office/drawing/2014/main" id="{64D80D37-DD98-1E49-90A2-4A9B42B9B513}"/>
              </a:ext>
            </a:extLst>
          </p:cNvPr>
          <p:cNvSpPr>
            <a:spLocks noGrp="1" noChangeArrowheads="1"/>
          </p:cNvSpPr>
          <p:nvPr>
            <p:ph type="sldNum" sz="quarter" idx="11"/>
          </p:nvPr>
        </p:nvSpPr>
        <p:spPr/>
        <p:txBody>
          <a:bodyPr lIns="81562" tIns="40783" rIns="81562" bIns="40783"/>
          <a:lstStyle>
            <a:lvl1pPr defTabSz="912813">
              <a:defRPr/>
            </a:lvl1pPr>
          </a:lstStyle>
          <a:p>
            <a:fld id="{9B67B8EF-8FBC-EE43-9C7C-32DB5CA3D21C}" type="slidenum">
              <a:rPr lang="en-US" altLang="en-US"/>
              <a:pPr/>
              <a:t>‹#›</a:t>
            </a:fld>
            <a:endParaRPr lang="en-US" altLang="en-US"/>
          </a:p>
        </p:txBody>
      </p:sp>
    </p:spTree>
    <p:extLst>
      <p:ext uri="{BB962C8B-B14F-4D97-AF65-F5344CB8AC3E}">
        <p14:creationId xmlns:p14="http://schemas.microsoft.com/office/powerpoint/2010/main" val="9682778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9201" y="0"/>
            <a:ext cx="8988601" cy="762000"/>
          </a:xfrm>
        </p:spPr>
        <p:txBody>
          <a:bodyPr/>
          <a:lstStyle/>
          <a:p>
            <a:r>
              <a:rPr lang="en-US" dirty="0"/>
              <a:t>Click to edit Master title style</a:t>
            </a:r>
          </a:p>
        </p:txBody>
      </p:sp>
      <p:sp>
        <p:nvSpPr>
          <p:cNvPr id="3" name="Slide Number Placeholder 6">
            <a:extLst>
              <a:ext uri="{FF2B5EF4-FFF2-40B4-BE49-F238E27FC236}">
                <a16:creationId xmlns:a16="http://schemas.microsoft.com/office/drawing/2014/main" id="{7AB9C32B-A7DF-D947-BD33-F567D8136C79}"/>
              </a:ext>
            </a:extLst>
          </p:cNvPr>
          <p:cNvSpPr>
            <a:spLocks noGrp="1" noChangeArrowheads="1"/>
          </p:cNvSpPr>
          <p:nvPr>
            <p:ph type="sldNum" sz="quarter" idx="10"/>
          </p:nvPr>
        </p:nvSpPr>
        <p:spPr/>
        <p:txBody>
          <a:bodyPr lIns="81562" tIns="40783" rIns="81562" bIns="40783"/>
          <a:lstStyle>
            <a:lvl1pPr defTabSz="912813">
              <a:defRPr/>
            </a:lvl1pPr>
          </a:lstStyle>
          <a:p>
            <a:fld id="{772F8131-FD4F-AB49-8AE0-57B5F00E341F}" type="slidenum">
              <a:rPr lang="en-US" altLang="en-US"/>
              <a:pPr/>
              <a:t>‹#›</a:t>
            </a:fld>
            <a:endParaRPr lang="en-US" altLang="en-US"/>
          </a:p>
        </p:txBody>
      </p:sp>
    </p:spTree>
    <p:extLst>
      <p:ext uri="{BB962C8B-B14F-4D97-AF65-F5344CB8AC3E}">
        <p14:creationId xmlns:p14="http://schemas.microsoft.com/office/powerpoint/2010/main" val="36797288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Only (w/ Re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0" name="Text Placeholder 5"/>
          <p:cNvSpPr>
            <a:spLocks noGrp="1"/>
          </p:cNvSpPr>
          <p:nvPr>
            <p:ph type="body" sz="quarter" idx="10"/>
          </p:nvPr>
        </p:nvSpPr>
        <p:spPr>
          <a:xfrm>
            <a:off x="914400" y="6248400"/>
            <a:ext cx="7315200" cy="381000"/>
          </a:xfrm>
        </p:spPr>
        <p:txBody>
          <a:bodyPr anchor="b">
            <a:normAutofit/>
          </a:bodyPr>
          <a:lstStyle>
            <a:lvl1pPr algn="ctr">
              <a:defRPr sz="900" b="0">
                <a:solidFill>
                  <a:schemeClr val="tx1"/>
                </a:solidFill>
              </a:defRPr>
            </a:lvl1pPr>
            <a:lvl2pPr algn="ctr">
              <a:defRPr sz="900" b="0">
                <a:solidFill>
                  <a:schemeClr val="tx1"/>
                </a:solidFill>
              </a:defRPr>
            </a:lvl2pPr>
            <a:lvl3pPr algn="ctr">
              <a:defRPr sz="900" b="0">
                <a:solidFill>
                  <a:schemeClr val="tx1"/>
                </a:solidFill>
              </a:defRPr>
            </a:lvl3pPr>
            <a:lvl4pPr algn="ctr">
              <a:defRPr sz="900" b="0">
                <a:solidFill>
                  <a:schemeClr val="tx1"/>
                </a:solidFill>
              </a:defRPr>
            </a:lvl4pPr>
            <a:lvl5pPr algn="ctr">
              <a:defRPr sz="900" b="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6">
            <a:extLst>
              <a:ext uri="{FF2B5EF4-FFF2-40B4-BE49-F238E27FC236}">
                <a16:creationId xmlns:a16="http://schemas.microsoft.com/office/drawing/2014/main" id="{11C47789-C5AA-F444-B9BD-1ABA7E261AEE}"/>
              </a:ext>
            </a:extLst>
          </p:cNvPr>
          <p:cNvSpPr>
            <a:spLocks noGrp="1" noChangeArrowheads="1"/>
          </p:cNvSpPr>
          <p:nvPr>
            <p:ph type="sldNum" sz="quarter" idx="11"/>
          </p:nvPr>
        </p:nvSpPr>
        <p:spPr/>
        <p:txBody>
          <a:bodyPr lIns="81562" tIns="40783" rIns="81562" bIns="40783"/>
          <a:lstStyle>
            <a:lvl1pPr defTabSz="912813">
              <a:defRPr/>
            </a:lvl1pPr>
          </a:lstStyle>
          <a:p>
            <a:fld id="{7970C664-28C6-8244-A4DD-F3609A785341}" type="slidenum">
              <a:rPr lang="en-US" altLang="en-US"/>
              <a:pPr/>
              <a:t>‹#›</a:t>
            </a:fld>
            <a:endParaRPr lang="en-US" altLang="en-US"/>
          </a:p>
        </p:txBody>
      </p:sp>
    </p:spTree>
    <p:extLst>
      <p:ext uri="{BB962C8B-B14F-4D97-AF65-F5344CB8AC3E}">
        <p14:creationId xmlns:p14="http://schemas.microsoft.com/office/powerpoint/2010/main" val="38810905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Video 16:9">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271463" y="1173480"/>
            <a:ext cx="8609012" cy="4846320"/>
          </a:xfrm>
        </p:spPr>
        <p:txBody>
          <a:bodyPr/>
          <a:lstStyle>
            <a:lvl1pP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endParaRPr lang="en-US" dirty="0"/>
          </a:p>
        </p:txBody>
      </p:sp>
      <p:sp>
        <p:nvSpPr>
          <p:cNvPr id="4" name="Slide Number Placeholder 6">
            <a:extLst>
              <a:ext uri="{FF2B5EF4-FFF2-40B4-BE49-F238E27FC236}">
                <a16:creationId xmlns:a16="http://schemas.microsoft.com/office/drawing/2014/main" id="{FE4DFA3C-F003-CB4F-AC39-7FB2C7DAB8A6}"/>
              </a:ext>
            </a:extLst>
          </p:cNvPr>
          <p:cNvSpPr>
            <a:spLocks noGrp="1" noChangeArrowheads="1"/>
          </p:cNvSpPr>
          <p:nvPr>
            <p:ph type="sldNum" sz="quarter" idx="10"/>
          </p:nvPr>
        </p:nvSpPr>
        <p:spPr/>
        <p:txBody>
          <a:bodyPr lIns="81562" tIns="40783" rIns="81562" bIns="40783"/>
          <a:lstStyle>
            <a:lvl1pPr defTabSz="912813">
              <a:defRPr/>
            </a:lvl1pPr>
          </a:lstStyle>
          <a:p>
            <a:fld id="{940B4BB1-10BB-CE47-8BAD-B8E3861488FB}" type="slidenum">
              <a:rPr lang="en-US" altLang="en-US"/>
              <a:pPr/>
              <a:t>‹#›</a:t>
            </a:fld>
            <a:endParaRPr lang="en-US" altLang="en-US"/>
          </a:p>
        </p:txBody>
      </p:sp>
    </p:spTree>
    <p:extLst>
      <p:ext uri="{BB962C8B-B14F-4D97-AF65-F5344CB8AC3E}">
        <p14:creationId xmlns:p14="http://schemas.microsoft.com/office/powerpoint/2010/main" val="20871041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Video 16:9 (w/ Re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271463" y="1173480"/>
            <a:ext cx="8609012" cy="4846320"/>
          </a:xfrm>
        </p:spPr>
        <p:txBody>
          <a:bodyPr/>
          <a:lstStyle>
            <a:lvl1pP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endParaRPr lang="en-US" dirty="0"/>
          </a:p>
        </p:txBody>
      </p:sp>
      <p:sp>
        <p:nvSpPr>
          <p:cNvPr id="11" name="Text Placeholder 5"/>
          <p:cNvSpPr>
            <a:spLocks noGrp="1"/>
          </p:cNvSpPr>
          <p:nvPr>
            <p:ph type="body" sz="quarter" idx="10"/>
          </p:nvPr>
        </p:nvSpPr>
        <p:spPr>
          <a:xfrm>
            <a:off x="914400" y="6248400"/>
            <a:ext cx="7315200" cy="381000"/>
          </a:xfrm>
        </p:spPr>
        <p:txBody>
          <a:bodyPr anchor="b">
            <a:normAutofit/>
          </a:bodyPr>
          <a:lstStyle>
            <a:lvl1pPr algn="ctr">
              <a:defRPr sz="900" b="0">
                <a:solidFill>
                  <a:schemeClr val="tx1"/>
                </a:solidFill>
              </a:defRPr>
            </a:lvl1pPr>
            <a:lvl2pPr algn="ctr">
              <a:defRPr sz="900" b="0">
                <a:solidFill>
                  <a:schemeClr val="tx1"/>
                </a:solidFill>
              </a:defRPr>
            </a:lvl2pPr>
            <a:lvl3pPr algn="ctr">
              <a:defRPr sz="900" b="0">
                <a:solidFill>
                  <a:schemeClr val="tx1"/>
                </a:solidFill>
              </a:defRPr>
            </a:lvl3pPr>
            <a:lvl4pPr algn="ctr">
              <a:defRPr sz="900" b="0">
                <a:solidFill>
                  <a:schemeClr val="tx1"/>
                </a:solidFill>
              </a:defRPr>
            </a:lvl4pPr>
            <a:lvl5pPr algn="ctr">
              <a:defRPr sz="900" b="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a:extLst>
              <a:ext uri="{FF2B5EF4-FFF2-40B4-BE49-F238E27FC236}">
                <a16:creationId xmlns:a16="http://schemas.microsoft.com/office/drawing/2014/main" id="{CD9683BC-5DD9-AA4E-9B93-0DDF3CFAF3FC}"/>
              </a:ext>
            </a:extLst>
          </p:cNvPr>
          <p:cNvSpPr>
            <a:spLocks noGrp="1" noChangeArrowheads="1"/>
          </p:cNvSpPr>
          <p:nvPr>
            <p:ph type="sldNum" sz="quarter" idx="11"/>
          </p:nvPr>
        </p:nvSpPr>
        <p:spPr/>
        <p:txBody>
          <a:bodyPr lIns="81562" tIns="40783" rIns="81562" bIns="40783"/>
          <a:lstStyle>
            <a:lvl1pPr defTabSz="912813">
              <a:defRPr/>
            </a:lvl1pPr>
          </a:lstStyle>
          <a:p>
            <a:fld id="{DB1CD8B2-5A8F-B94B-90B1-E7CEC149C303}" type="slidenum">
              <a:rPr lang="en-US" altLang="en-US"/>
              <a:pPr/>
              <a:t>‹#›</a:t>
            </a:fld>
            <a:endParaRPr lang="en-US" altLang="en-US"/>
          </a:p>
        </p:txBody>
      </p:sp>
    </p:spTree>
    <p:extLst>
      <p:ext uri="{BB962C8B-B14F-4D97-AF65-F5344CB8AC3E}">
        <p14:creationId xmlns:p14="http://schemas.microsoft.com/office/powerpoint/2010/main" val="1365835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556825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Video 4: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990600" y="914403"/>
            <a:ext cx="7104888" cy="5334000"/>
          </a:xfrm>
        </p:spPr>
        <p:txBody>
          <a:bodyPr/>
          <a:lstStyle>
            <a:lvl1pP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endParaRPr lang="en-US" dirty="0"/>
          </a:p>
        </p:txBody>
      </p:sp>
      <p:sp>
        <p:nvSpPr>
          <p:cNvPr id="4" name="Slide Number Placeholder 6">
            <a:extLst>
              <a:ext uri="{FF2B5EF4-FFF2-40B4-BE49-F238E27FC236}">
                <a16:creationId xmlns:a16="http://schemas.microsoft.com/office/drawing/2014/main" id="{25CDB3D5-CF84-064A-B672-FC3B3E9656EC}"/>
              </a:ext>
            </a:extLst>
          </p:cNvPr>
          <p:cNvSpPr>
            <a:spLocks noGrp="1" noChangeArrowheads="1"/>
          </p:cNvSpPr>
          <p:nvPr>
            <p:ph type="sldNum" sz="quarter" idx="10"/>
          </p:nvPr>
        </p:nvSpPr>
        <p:spPr/>
        <p:txBody>
          <a:bodyPr lIns="81562" tIns="40783" rIns="81562" bIns="40783"/>
          <a:lstStyle>
            <a:lvl1pPr defTabSz="912813">
              <a:defRPr/>
            </a:lvl1pPr>
          </a:lstStyle>
          <a:p>
            <a:fld id="{A298E341-82AE-2245-B31B-2A590C72747F}" type="slidenum">
              <a:rPr lang="en-US" altLang="en-US"/>
              <a:pPr/>
              <a:t>‹#›</a:t>
            </a:fld>
            <a:endParaRPr lang="en-US" altLang="en-US"/>
          </a:p>
        </p:txBody>
      </p:sp>
    </p:spTree>
    <p:extLst>
      <p:ext uri="{BB962C8B-B14F-4D97-AF65-F5344CB8AC3E}">
        <p14:creationId xmlns:p14="http://schemas.microsoft.com/office/powerpoint/2010/main" val="28345659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Video 4:3 (w/ Re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990600" y="914403"/>
            <a:ext cx="7104888" cy="5334000"/>
          </a:xfrm>
        </p:spPr>
        <p:txBody>
          <a:bodyPr/>
          <a:lstStyle>
            <a:lvl1pP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endParaRPr lang="en-US" dirty="0"/>
          </a:p>
        </p:txBody>
      </p:sp>
      <p:sp>
        <p:nvSpPr>
          <p:cNvPr id="10" name="Text Placeholder 5"/>
          <p:cNvSpPr>
            <a:spLocks noGrp="1"/>
          </p:cNvSpPr>
          <p:nvPr>
            <p:ph type="body" sz="quarter" idx="10"/>
          </p:nvPr>
        </p:nvSpPr>
        <p:spPr>
          <a:xfrm>
            <a:off x="914400" y="6248400"/>
            <a:ext cx="7315200" cy="381000"/>
          </a:xfrm>
        </p:spPr>
        <p:txBody>
          <a:bodyPr anchor="b">
            <a:normAutofit/>
          </a:bodyPr>
          <a:lstStyle>
            <a:lvl1pPr algn="ctr">
              <a:defRPr sz="900" b="0">
                <a:solidFill>
                  <a:schemeClr val="tx1"/>
                </a:solidFill>
              </a:defRPr>
            </a:lvl1pPr>
            <a:lvl2pPr algn="ctr">
              <a:defRPr sz="900" b="0">
                <a:solidFill>
                  <a:schemeClr val="tx1"/>
                </a:solidFill>
              </a:defRPr>
            </a:lvl2pPr>
            <a:lvl3pPr algn="ctr">
              <a:defRPr sz="900" b="0">
                <a:solidFill>
                  <a:schemeClr val="tx1"/>
                </a:solidFill>
              </a:defRPr>
            </a:lvl3pPr>
            <a:lvl4pPr algn="ctr">
              <a:defRPr sz="900" b="0">
                <a:solidFill>
                  <a:schemeClr val="tx1"/>
                </a:solidFill>
              </a:defRPr>
            </a:lvl4pPr>
            <a:lvl5pPr algn="ctr">
              <a:defRPr sz="900" b="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a:extLst>
              <a:ext uri="{FF2B5EF4-FFF2-40B4-BE49-F238E27FC236}">
                <a16:creationId xmlns:a16="http://schemas.microsoft.com/office/drawing/2014/main" id="{BEEE0747-634F-AA47-B143-B3D4891B7EEC}"/>
              </a:ext>
            </a:extLst>
          </p:cNvPr>
          <p:cNvSpPr>
            <a:spLocks noGrp="1" noChangeArrowheads="1"/>
          </p:cNvSpPr>
          <p:nvPr>
            <p:ph type="sldNum" sz="quarter" idx="11"/>
          </p:nvPr>
        </p:nvSpPr>
        <p:spPr/>
        <p:txBody>
          <a:bodyPr lIns="81562" tIns="40783" rIns="81562" bIns="40783"/>
          <a:lstStyle>
            <a:lvl1pPr defTabSz="912813">
              <a:defRPr/>
            </a:lvl1pPr>
          </a:lstStyle>
          <a:p>
            <a:fld id="{CAB17063-8554-9E4D-B793-3369FAA64CAA}" type="slidenum">
              <a:rPr lang="en-US" altLang="en-US"/>
              <a:pPr/>
              <a:t>‹#›</a:t>
            </a:fld>
            <a:endParaRPr lang="en-US" altLang="en-US"/>
          </a:p>
        </p:txBody>
      </p:sp>
    </p:spTree>
    <p:extLst>
      <p:ext uri="{BB962C8B-B14F-4D97-AF65-F5344CB8AC3E}">
        <p14:creationId xmlns:p14="http://schemas.microsoft.com/office/powerpoint/2010/main" val="26152364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7111EF-7CF0-8546-8661-9FF71AF10537}"/>
              </a:ext>
            </a:extLst>
          </p:cNvPr>
          <p:cNvSpPr>
            <a:spLocks noGrp="1"/>
          </p:cNvSpPr>
          <p:nvPr>
            <p:ph type="dt" sz="half" idx="10"/>
          </p:nvPr>
        </p:nvSpPr>
        <p:spPr>
          <a:xfrm>
            <a:off x="457200" y="6248400"/>
            <a:ext cx="2130425" cy="473075"/>
          </a:xfrm>
          <a:prstGeom prst="rect">
            <a:avLst/>
          </a:prstGeom>
        </p:spPr>
        <p:txBody>
          <a:bodyPr lIns="74004" tIns="37001" rIns="74004" bIns="37001"/>
          <a:lstStyle>
            <a:lvl1pPr defTabSz="740035" fontAlgn="auto">
              <a:spcBef>
                <a:spcPts val="0"/>
              </a:spcBef>
              <a:spcAft>
                <a:spcPts val="0"/>
              </a:spcAft>
              <a:defRPr sz="1500">
                <a:solidFill>
                  <a:srgbClr val="000000"/>
                </a:solidFill>
                <a:latin typeface="Arial"/>
                <a:ea typeface="+mn-ea"/>
                <a:cs typeface="+mn-cs"/>
              </a:defRPr>
            </a:lvl1pPr>
          </a:lstStyle>
          <a:p>
            <a:pPr>
              <a:defRPr/>
            </a:pPr>
            <a:endParaRPr lang="en-US"/>
          </a:p>
        </p:txBody>
      </p:sp>
      <p:sp>
        <p:nvSpPr>
          <p:cNvPr id="3" name="Footer Placeholder 2">
            <a:extLst>
              <a:ext uri="{FF2B5EF4-FFF2-40B4-BE49-F238E27FC236}">
                <a16:creationId xmlns:a16="http://schemas.microsoft.com/office/drawing/2014/main" id="{F07EC9D7-FDA6-D44F-9FCC-E452D58C65AE}"/>
              </a:ext>
            </a:extLst>
          </p:cNvPr>
          <p:cNvSpPr>
            <a:spLocks noGrp="1"/>
          </p:cNvSpPr>
          <p:nvPr>
            <p:ph type="ftr" sz="quarter" idx="11"/>
          </p:nvPr>
        </p:nvSpPr>
        <p:spPr>
          <a:xfrm>
            <a:off x="3127375" y="6248400"/>
            <a:ext cx="2897188" cy="473075"/>
          </a:xfrm>
          <a:prstGeom prst="rect">
            <a:avLst/>
          </a:prstGeom>
        </p:spPr>
        <p:txBody>
          <a:bodyPr lIns="74004" tIns="37001" rIns="74004" bIns="37001"/>
          <a:lstStyle>
            <a:lvl1pPr defTabSz="740035" fontAlgn="auto">
              <a:spcBef>
                <a:spcPts val="0"/>
              </a:spcBef>
              <a:spcAft>
                <a:spcPts val="0"/>
              </a:spcAft>
              <a:defRPr sz="1500">
                <a:solidFill>
                  <a:srgbClr val="000000"/>
                </a:solidFill>
                <a:latin typeface="Arial"/>
                <a:ea typeface="+mn-ea"/>
                <a:cs typeface="+mn-cs"/>
              </a:defRPr>
            </a:lvl1pPr>
          </a:lstStyle>
          <a:p>
            <a:pPr>
              <a:defRPr/>
            </a:pPr>
            <a:endParaRPr lang="en-US"/>
          </a:p>
        </p:txBody>
      </p:sp>
      <p:sp>
        <p:nvSpPr>
          <p:cNvPr id="4" name="Slide Number Placeholder 3">
            <a:extLst>
              <a:ext uri="{FF2B5EF4-FFF2-40B4-BE49-F238E27FC236}">
                <a16:creationId xmlns:a16="http://schemas.microsoft.com/office/drawing/2014/main" id="{FAB20554-609D-2E4B-A368-322BF6A6675F}"/>
              </a:ext>
            </a:extLst>
          </p:cNvPr>
          <p:cNvSpPr>
            <a:spLocks noGrp="1"/>
          </p:cNvSpPr>
          <p:nvPr>
            <p:ph type="sldNum" sz="quarter" idx="12"/>
          </p:nvPr>
        </p:nvSpPr>
        <p:spPr/>
        <p:txBody>
          <a:bodyPr/>
          <a:lstStyle>
            <a:lvl1pPr defTabSz="912813">
              <a:defRPr/>
            </a:lvl1pPr>
          </a:lstStyle>
          <a:p>
            <a:r>
              <a:rPr lang="en-US" altLang="en-US"/>
              <a:t>‹#›</a:t>
            </a:r>
          </a:p>
        </p:txBody>
      </p:sp>
    </p:spTree>
    <p:extLst>
      <p:ext uri="{BB962C8B-B14F-4D97-AF65-F5344CB8AC3E}">
        <p14:creationId xmlns:p14="http://schemas.microsoft.com/office/powerpoint/2010/main" val="33659455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30" indent="0" algn="ctr">
              <a:buNone/>
              <a:defRPr>
                <a:solidFill>
                  <a:schemeClr val="tx1">
                    <a:tint val="75000"/>
                  </a:schemeClr>
                </a:solidFill>
              </a:defRPr>
            </a:lvl2pPr>
            <a:lvl3pPr marL="914259" indent="0" algn="ctr">
              <a:buNone/>
              <a:defRPr>
                <a:solidFill>
                  <a:schemeClr val="tx1">
                    <a:tint val="75000"/>
                  </a:schemeClr>
                </a:solidFill>
              </a:defRPr>
            </a:lvl3pPr>
            <a:lvl4pPr marL="1371390" indent="0" algn="ctr">
              <a:buNone/>
              <a:defRPr>
                <a:solidFill>
                  <a:schemeClr val="tx1">
                    <a:tint val="75000"/>
                  </a:schemeClr>
                </a:solidFill>
              </a:defRPr>
            </a:lvl4pPr>
            <a:lvl5pPr marL="1828519" indent="0" algn="ctr">
              <a:buNone/>
              <a:defRPr>
                <a:solidFill>
                  <a:schemeClr val="tx1">
                    <a:tint val="75000"/>
                  </a:schemeClr>
                </a:solidFill>
              </a:defRPr>
            </a:lvl5pPr>
            <a:lvl6pPr marL="2285649" indent="0" algn="ctr">
              <a:buNone/>
              <a:defRPr>
                <a:solidFill>
                  <a:schemeClr val="tx1">
                    <a:tint val="75000"/>
                  </a:schemeClr>
                </a:solidFill>
              </a:defRPr>
            </a:lvl6pPr>
            <a:lvl7pPr marL="2742780" indent="0" algn="ctr">
              <a:buNone/>
              <a:defRPr>
                <a:solidFill>
                  <a:schemeClr val="tx1">
                    <a:tint val="75000"/>
                  </a:schemeClr>
                </a:solidFill>
              </a:defRPr>
            </a:lvl7pPr>
            <a:lvl8pPr marL="3199908" indent="0" algn="ctr">
              <a:buNone/>
              <a:defRPr>
                <a:solidFill>
                  <a:schemeClr val="tx1">
                    <a:tint val="75000"/>
                  </a:schemeClr>
                </a:solidFill>
              </a:defRPr>
            </a:lvl8pPr>
            <a:lvl9pPr marL="365703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465662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38813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4"/>
            <a:ext cx="7772400" cy="1500187"/>
          </a:xfrm>
        </p:spPr>
        <p:txBody>
          <a:bodyPr anchor="b"/>
          <a:lstStyle>
            <a:lvl1pPr marL="0" indent="0">
              <a:buNone/>
              <a:defRPr sz="2000">
                <a:solidFill>
                  <a:schemeClr val="tx1">
                    <a:tint val="75000"/>
                  </a:schemeClr>
                </a:solidFill>
              </a:defRPr>
            </a:lvl1pPr>
            <a:lvl2pPr marL="457130" indent="0">
              <a:buNone/>
              <a:defRPr sz="1800">
                <a:solidFill>
                  <a:schemeClr val="tx1">
                    <a:tint val="75000"/>
                  </a:schemeClr>
                </a:solidFill>
              </a:defRPr>
            </a:lvl2pPr>
            <a:lvl3pPr marL="914259" indent="0">
              <a:buNone/>
              <a:defRPr sz="1600">
                <a:solidFill>
                  <a:schemeClr val="tx1">
                    <a:tint val="75000"/>
                  </a:schemeClr>
                </a:solidFill>
              </a:defRPr>
            </a:lvl3pPr>
            <a:lvl4pPr marL="1371390" indent="0">
              <a:buNone/>
              <a:defRPr sz="1400">
                <a:solidFill>
                  <a:schemeClr val="tx1">
                    <a:tint val="75000"/>
                  </a:schemeClr>
                </a:solidFill>
              </a:defRPr>
            </a:lvl4pPr>
            <a:lvl5pPr marL="1828519" indent="0">
              <a:buNone/>
              <a:defRPr sz="1400">
                <a:solidFill>
                  <a:schemeClr val="tx1">
                    <a:tint val="75000"/>
                  </a:schemeClr>
                </a:solidFill>
              </a:defRPr>
            </a:lvl5pPr>
            <a:lvl6pPr marL="2285649" indent="0">
              <a:buNone/>
              <a:defRPr sz="1400">
                <a:solidFill>
                  <a:schemeClr val="tx1">
                    <a:tint val="75000"/>
                  </a:schemeClr>
                </a:solidFill>
              </a:defRPr>
            </a:lvl6pPr>
            <a:lvl7pPr marL="2742780" indent="0">
              <a:buNone/>
              <a:defRPr sz="1400">
                <a:solidFill>
                  <a:schemeClr val="tx1">
                    <a:tint val="75000"/>
                  </a:schemeClr>
                </a:solidFill>
              </a:defRPr>
            </a:lvl7pPr>
            <a:lvl8pPr marL="3199908" indent="0">
              <a:buNone/>
              <a:defRPr sz="1400">
                <a:solidFill>
                  <a:schemeClr val="tx1">
                    <a:tint val="75000"/>
                  </a:schemeClr>
                </a:solidFill>
              </a:defRPr>
            </a:lvl8pPr>
            <a:lvl9pPr marL="3657039"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773869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59979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3"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10840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56786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250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emf"/><Relationship Id="rId2" Type="http://schemas.openxmlformats.org/officeDocument/2006/relationships/slideLayout" Target="../slideLayouts/slideLayout2.xml"/><Relationship Id="rId16"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10.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image" Target="../media/image17.png"/><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16.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image" Target="../media/image15.png"/><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theme" Target="../theme/theme12.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image" Target="../media/image15.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6" Type="http://schemas.openxmlformats.org/officeDocument/2006/relationships/image" Target="../media/image15.png"/><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theme" Target="../theme/theme13.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18" Type="http://schemas.openxmlformats.org/officeDocument/2006/relationships/image" Target="../media/image16.jpeg"/><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theme" Target="../theme/theme14.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7.png"/><Relationship Id="rId18" Type="http://schemas.openxmlformats.org/officeDocument/2006/relationships/image" Target="../media/image6.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4.xml"/><Relationship Id="rId16" Type="http://schemas.openxmlformats.org/officeDocument/2006/relationships/image" Target="../media/image4.emf"/><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emf"/><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7.png"/><Relationship Id="rId18" Type="http://schemas.openxmlformats.org/officeDocument/2006/relationships/image" Target="../media/image6.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17" Type="http://schemas.openxmlformats.org/officeDocument/2006/relationships/image" Target="../media/image5.png"/><Relationship Id="rId2" Type="http://schemas.openxmlformats.org/officeDocument/2006/relationships/slideLayout" Target="../slideLayouts/slideLayout25.xml"/><Relationship Id="rId16" Type="http://schemas.openxmlformats.org/officeDocument/2006/relationships/image" Target="../media/image4.emf"/><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3.emf"/><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theme" Target="../theme/theme4.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5.xml"/><Relationship Id="rId18" Type="http://schemas.openxmlformats.org/officeDocument/2006/relationships/image" Target="../media/image5.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4.emf"/><Relationship Id="rId2" Type="http://schemas.openxmlformats.org/officeDocument/2006/relationships/slideLayout" Target="../slideLayouts/slideLayout36.xml"/><Relationship Id="rId16" Type="http://schemas.openxmlformats.org/officeDocument/2006/relationships/image" Target="../media/image3.emf"/><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2.png"/><Relationship Id="rId10" Type="http://schemas.openxmlformats.org/officeDocument/2006/relationships/slideLayout" Target="../slideLayouts/slideLayout44.xml"/><Relationship Id="rId19" Type="http://schemas.openxmlformats.org/officeDocument/2006/relationships/image" Target="../media/image6.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7.png"/><Relationship Id="rId18" Type="http://schemas.openxmlformats.org/officeDocument/2006/relationships/image" Target="../media/image6.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17" Type="http://schemas.openxmlformats.org/officeDocument/2006/relationships/image" Target="../media/image5.png"/><Relationship Id="rId2" Type="http://schemas.openxmlformats.org/officeDocument/2006/relationships/slideLayout" Target="../slideLayouts/slideLayout48.xml"/><Relationship Id="rId16" Type="http://schemas.openxmlformats.org/officeDocument/2006/relationships/image" Target="../media/image4.emf"/><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3.emf"/><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7.png"/><Relationship Id="rId18" Type="http://schemas.openxmlformats.org/officeDocument/2006/relationships/image" Target="../media/image6.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17" Type="http://schemas.openxmlformats.org/officeDocument/2006/relationships/image" Target="../media/image5.png"/><Relationship Id="rId2" Type="http://schemas.openxmlformats.org/officeDocument/2006/relationships/slideLayout" Target="../slideLayouts/slideLayout59.xml"/><Relationship Id="rId16" Type="http://schemas.openxmlformats.org/officeDocument/2006/relationships/image" Target="../media/image4.emf"/><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3.emf"/><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theme" Target="../theme/theme8.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9.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1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2" descr="Header1">
            <a:extLst>
              <a:ext uri="{FF2B5EF4-FFF2-40B4-BE49-F238E27FC236}">
                <a16:creationId xmlns:a16="http://schemas.microsoft.com/office/drawing/2014/main" id="{9DA4AE69-2393-544C-B3E6-BE6D514CD7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a:extLst>
              <a:ext uri="{FF2B5EF4-FFF2-40B4-BE49-F238E27FC236}">
                <a16:creationId xmlns:a16="http://schemas.microsoft.com/office/drawing/2014/main" id="{152FA5E7-EF0C-D54E-9A1A-EAF836A5FFA7}"/>
              </a:ext>
            </a:extLst>
          </p:cNvPr>
          <p:cNvSpPr>
            <a:spLocks noGrp="1" noChangeArrowheads="1"/>
          </p:cNvSpPr>
          <p:nvPr>
            <p:ph type="body" idx="1"/>
          </p:nvPr>
        </p:nvSpPr>
        <p:spPr bwMode="auto">
          <a:xfrm>
            <a:off x="304800" y="1295400"/>
            <a:ext cx="8534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4" name="Rectangle 4">
            <a:extLst>
              <a:ext uri="{FF2B5EF4-FFF2-40B4-BE49-F238E27FC236}">
                <a16:creationId xmlns:a16="http://schemas.microsoft.com/office/drawing/2014/main" id="{5F673423-C014-5F43-AC38-7A6648DB1DAF}"/>
              </a:ext>
            </a:extLst>
          </p:cNvPr>
          <p:cNvSpPr>
            <a:spLocks noGrp="1" noChangeArrowheads="1"/>
          </p:cNvSpPr>
          <p:nvPr>
            <p:ph type="title"/>
          </p:nvPr>
        </p:nvSpPr>
        <p:spPr bwMode="auto">
          <a:xfrm>
            <a:off x="2900363" y="0"/>
            <a:ext cx="550703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pic>
        <p:nvPicPr>
          <p:cNvPr id="5125" name="Picture 5" descr="Fade1">
            <a:extLst>
              <a:ext uri="{FF2B5EF4-FFF2-40B4-BE49-F238E27FC236}">
                <a16:creationId xmlns:a16="http://schemas.microsoft.com/office/drawing/2014/main" id="{13E4E8DE-44EE-814E-A6CE-DB9D2D8D7A1A}"/>
              </a:ext>
            </a:extLst>
          </p:cNvPr>
          <p:cNvPicPr>
            <a:picLocks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400800" y="6718300"/>
            <a:ext cx="27432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tagline1">
            <a:extLst>
              <a:ext uri="{FF2B5EF4-FFF2-40B4-BE49-F238E27FC236}">
                <a16:creationId xmlns:a16="http://schemas.microsoft.com/office/drawing/2014/main" id="{02844FAC-FC9A-5944-8946-1C8D8337887A}"/>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5181600" y="6527800"/>
            <a:ext cx="3733800"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AMC">
            <a:extLst>
              <a:ext uri="{FF2B5EF4-FFF2-40B4-BE49-F238E27FC236}">
                <a16:creationId xmlns:a16="http://schemas.microsoft.com/office/drawing/2014/main" id="{5687BD9F-5902-4449-ADCC-4F25DAC64445}"/>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17513" y="260350"/>
            <a:ext cx="2508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8" descr="logo_us_army(gold gradient)">
            <a:extLst>
              <a:ext uri="{FF2B5EF4-FFF2-40B4-BE49-F238E27FC236}">
                <a16:creationId xmlns:a16="http://schemas.microsoft.com/office/drawing/2014/main" id="{4E4C59A5-F5E1-FA42-B950-02DB60017712}"/>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873125" y="228600"/>
            <a:ext cx="141287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18" descr="rdecom_black_gold.png">
            <a:extLst>
              <a:ext uri="{FF2B5EF4-FFF2-40B4-BE49-F238E27FC236}">
                <a16:creationId xmlns:a16="http://schemas.microsoft.com/office/drawing/2014/main" id="{548FC640-471E-9741-9F65-05C9C1F08484}"/>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7507288" y="127000"/>
            <a:ext cx="1408112"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742" r:id="rId1"/>
    <p:sldLayoutId id="2147486743" r:id="rId2"/>
    <p:sldLayoutId id="2147486744" r:id="rId3"/>
    <p:sldLayoutId id="2147486745" r:id="rId4"/>
    <p:sldLayoutId id="2147486746" r:id="rId5"/>
    <p:sldLayoutId id="2147486747" r:id="rId6"/>
    <p:sldLayoutId id="2147486748" r:id="rId7"/>
    <p:sldLayoutId id="2147486749" r:id="rId8"/>
    <p:sldLayoutId id="2147486750" r:id="rId9"/>
    <p:sldLayoutId id="2147486751" r:id="rId10"/>
    <p:sldLayoutId id="2147486752" r:id="rId11"/>
    <p:sldLayoutId id="2147486753" r:id="rId12"/>
  </p:sldLayoutIdLst>
  <p:txStyles>
    <p:titleStyle>
      <a:lvl1pPr algn="l" rtl="0" eaLnBrk="0" fontAlgn="base" hangingPunct="0">
        <a:spcBef>
          <a:spcPct val="0"/>
        </a:spcBef>
        <a:spcAft>
          <a:spcPct val="0"/>
        </a:spcAft>
        <a:defRPr sz="2000">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000">
          <a:solidFill>
            <a:schemeClr val="bg1"/>
          </a:solidFill>
          <a:latin typeface="Arial Black" pitchFamily="34" charset="0"/>
          <a:ea typeface="ＭＳ Ｐゴシック" charset="0"/>
          <a:cs typeface="ＭＳ Ｐゴシック" charset="0"/>
        </a:defRPr>
      </a:lvl2pPr>
      <a:lvl3pPr algn="l" rtl="0" eaLnBrk="0" fontAlgn="base" hangingPunct="0">
        <a:spcBef>
          <a:spcPct val="0"/>
        </a:spcBef>
        <a:spcAft>
          <a:spcPct val="0"/>
        </a:spcAft>
        <a:defRPr sz="2000">
          <a:solidFill>
            <a:schemeClr val="bg1"/>
          </a:solidFill>
          <a:latin typeface="Arial Black" pitchFamily="34" charset="0"/>
          <a:ea typeface="ＭＳ Ｐゴシック" charset="0"/>
          <a:cs typeface="ＭＳ Ｐゴシック" charset="0"/>
        </a:defRPr>
      </a:lvl3pPr>
      <a:lvl4pPr algn="l" rtl="0" eaLnBrk="0" fontAlgn="base" hangingPunct="0">
        <a:spcBef>
          <a:spcPct val="0"/>
        </a:spcBef>
        <a:spcAft>
          <a:spcPct val="0"/>
        </a:spcAft>
        <a:defRPr sz="2000">
          <a:solidFill>
            <a:schemeClr val="bg1"/>
          </a:solidFill>
          <a:latin typeface="Arial Black" pitchFamily="34" charset="0"/>
          <a:ea typeface="ＭＳ Ｐゴシック" charset="0"/>
          <a:cs typeface="ＭＳ Ｐゴシック" charset="0"/>
        </a:defRPr>
      </a:lvl4pPr>
      <a:lvl5pPr algn="l" rtl="0" eaLnBrk="0" fontAlgn="base" hangingPunct="0">
        <a:spcBef>
          <a:spcPct val="0"/>
        </a:spcBef>
        <a:spcAft>
          <a:spcPct val="0"/>
        </a:spcAft>
        <a:defRPr sz="2000">
          <a:solidFill>
            <a:schemeClr val="bg1"/>
          </a:solidFill>
          <a:latin typeface="Arial Black" pitchFamily="34" charset="0"/>
          <a:ea typeface="ＭＳ Ｐゴシック" charset="0"/>
          <a:cs typeface="ＭＳ Ｐゴシック" charset="0"/>
        </a:defRPr>
      </a:lvl5pPr>
      <a:lvl6pPr marL="457200" algn="l" rtl="0" fontAlgn="base">
        <a:spcBef>
          <a:spcPct val="0"/>
        </a:spcBef>
        <a:spcAft>
          <a:spcPct val="0"/>
        </a:spcAft>
        <a:defRPr sz="2000">
          <a:solidFill>
            <a:schemeClr val="bg1"/>
          </a:solidFill>
          <a:latin typeface="Arial Black" pitchFamily="34" charset="0"/>
        </a:defRPr>
      </a:lvl6pPr>
      <a:lvl7pPr marL="914400" algn="l" rtl="0" fontAlgn="base">
        <a:spcBef>
          <a:spcPct val="0"/>
        </a:spcBef>
        <a:spcAft>
          <a:spcPct val="0"/>
        </a:spcAft>
        <a:defRPr sz="2000">
          <a:solidFill>
            <a:schemeClr val="bg1"/>
          </a:solidFill>
          <a:latin typeface="Arial Black" pitchFamily="34" charset="0"/>
        </a:defRPr>
      </a:lvl7pPr>
      <a:lvl8pPr marL="1371600" algn="l" rtl="0" fontAlgn="base">
        <a:spcBef>
          <a:spcPct val="0"/>
        </a:spcBef>
        <a:spcAft>
          <a:spcPct val="0"/>
        </a:spcAft>
        <a:defRPr sz="2000">
          <a:solidFill>
            <a:schemeClr val="bg1"/>
          </a:solidFill>
          <a:latin typeface="Arial Black" pitchFamily="34" charset="0"/>
        </a:defRPr>
      </a:lvl8pPr>
      <a:lvl9pPr marL="1828800" algn="l" rtl="0" fontAlgn="base">
        <a:spcBef>
          <a:spcPct val="0"/>
        </a:spcBef>
        <a:spcAft>
          <a:spcPct val="0"/>
        </a:spcAft>
        <a:defRPr sz="2000">
          <a:solidFill>
            <a:schemeClr val="bg1"/>
          </a:solidFill>
          <a:latin typeface="Arial Black" pitchFamily="34"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0"/>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72938D7B-DBF7-9846-B832-AF42335FC517}"/>
              </a:ext>
            </a:extLst>
          </p:cNvPr>
          <p:cNvSpPr>
            <a:spLocks noGrp="1" noChangeArrowheads="1"/>
          </p:cNvSpPr>
          <p:nvPr>
            <p:ph type="title"/>
          </p:nvPr>
        </p:nvSpPr>
        <p:spPr bwMode="auto">
          <a:xfrm>
            <a:off x="76200" y="0"/>
            <a:ext cx="8991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80724" tIns="39654" rIns="80724" bIns="39654" numCol="1" anchor="ctr" anchorCtr="0" compatLnSpc="1">
            <a:prstTxWarp prst="textNoShape">
              <a:avLst/>
            </a:prstTxWarp>
          </a:bodyPr>
          <a:lstStyle/>
          <a:p>
            <a:pPr lvl="0"/>
            <a:r>
              <a:rPr lang="en-US" altLang="en-US"/>
              <a:t>Sample Title</a:t>
            </a:r>
          </a:p>
        </p:txBody>
      </p:sp>
      <p:sp>
        <p:nvSpPr>
          <p:cNvPr id="174083" name="Rectangle 3">
            <a:extLst>
              <a:ext uri="{FF2B5EF4-FFF2-40B4-BE49-F238E27FC236}">
                <a16:creationId xmlns:a16="http://schemas.microsoft.com/office/drawing/2014/main" id="{D51C1F6C-8414-C944-89E9-6F573700A454}"/>
              </a:ext>
            </a:extLst>
          </p:cNvPr>
          <p:cNvSpPr>
            <a:spLocks noGrp="1" noChangeArrowheads="1"/>
          </p:cNvSpPr>
          <p:nvPr>
            <p:ph type="body" idx="1"/>
          </p:nvPr>
        </p:nvSpPr>
        <p:spPr bwMode="auto">
          <a:xfrm>
            <a:off x="271463" y="914400"/>
            <a:ext cx="8609012"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80724" tIns="39654" rIns="80724" bIns="39654" numCol="1" anchor="t" anchorCtr="0" compatLnSpc="1">
            <a:prstTxWarp prst="textNoShape">
              <a:avLst/>
            </a:prstTxWarp>
          </a:bodyPr>
          <a:lstStyle/>
          <a:p>
            <a:pPr lvl="0"/>
            <a:r>
              <a:rPr lang="en-US" altLang="en-US"/>
              <a:t>Body Text</a:t>
            </a:r>
          </a:p>
          <a:p>
            <a:pPr lvl="1"/>
            <a:r>
              <a:rPr lang="en-US" altLang="en-US"/>
              <a:t>Second Level</a:t>
            </a:r>
          </a:p>
          <a:p>
            <a:pPr lvl="2"/>
            <a:r>
              <a:rPr lang="en-US" altLang="en-US"/>
              <a:t>Third level</a:t>
            </a:r>
          </a:p>
          <a:p>
            <a:pPr lvl="3"/>
            <a:r>
              <a:rPr lang="en-US" altLang="en-US"/>
              <a:t>Forth level</a:t>
            </a:r>
          </a:p>
          <a:p>
            <a:pPr lvl="4"/>
            <a:r>
              <a:rPr lang="en-US" altLang="en-US"/>
              <a:t>Fifth level</a:t>
            </a:r>
          </a:p>
        </p:txBody>
      </p:sp>
      <p:sp>
        <p:nvSpPr>
          <p:cNvPr id="174084" name="Line 4">
            <a:extLst>
              <a:ext uri="{FF2B5EF4-FFF2-40B4-BE49-F238E27FC236}">
                <a16:creationId xmlns:a16="http://schemas.microsoft.com/office/drawing/2014/main" id="{C85016C0-A680-7A4B-A7DD-D88BB3424891}"/>
              </a:ext>
            </a:extLst>
          </p:cNvPr>
          <p:cNvSpPr>
            <a:spLocks noChangeShapeType="1"/>
          </p:cNvSpPr>
          <p:nvPr/>
        </p:nvSpPr>
        <p:spPr bwMode="auto">
          <a:xfrm>
            <a:off x="103188" y="762000"/>
            <a:ext cx="8950325" cy="0"/>
          </a:xfrm>
          <a:prstGeom prst="line">
            <a:avLst/>
          </a:prstGeom>
          <a:noFill/>
          <a:ln w="12700">
            <a:solidFill>
              <a:srgbClr val="969696"/>
            </a:solidFill>
            <a:round/>
            <a:headEnd/>
            <a:tailEnd/>
          </a:ln>
          <a:extLst>
            <a:ext uri="{909E8E84-426E-40DD-AFC4-6F175D3DCCD1}">
              <a14:hiddenFill xmlns:a14="http://schemas.microsoft.com/office/drawing/2010/main">
                <a:noFill/>
              </a14:hiddenFill>
            </a:ext>
          </a:extLst>
        </p:spPr>
        <p:txBody>
          <a:bodyPr wrap="none" lIns="81571" tIns="40787" rIns="81571" bIns="40787" anchor="ctr"/>
          <a:lstStyle/>
          <a:p>
            <a:endParaRPr lang="en-US"/>
          </a:p>
        </p:txBody>
      </p:sp>
      <p:pic>
        <p:nvPicPr>
          <p:cNvPr id="174085" name="Picture 65" descr="C:\Documents and Settings\hansen\Desktop\NCRR\SCI_logo.jpg">
            <a:extLst>
              <a:ext uri="{FF2B5EF4-FFF2-40B4-BE49-F238E27FC236}">
                <a16:creationId xmlns:a16="http://schemas.microsoft.com/office/drawing/2014/main" id="{9D679577-B945-6548-BABB-B76CC798AB27}"/>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200" y="6324600"/>
            <a:ext cx="868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a:extLst>
              <a:ext uri="{FF2B5EF4-FFF2-40B4-BE49-F238E27FC236}">
                <a16:creationId xmlns:a16="http://schemas.microsoft.com/office/drawing/2014/main" id="{BA3FAB28-6002-2A47-B03B-4CB548A9A871}"/>
              </a:ext>
            </a:extLst>
          </p:cNvPr>
          <p:cNvSpPr>
            <a:spLocks noGrp="1" noChangeArrowheads="1"/>
          </p:cNvSpPr>
          <p:nvPr>
            <p:ph type="sldNum" sz="quarter" idx="4"/>
          </p:nvPr>
        </p:nvSpPr>
        <p:spPr bwMode="auto">
          <a:xfrm>
            <a:off x="0" y="6583363"/>
            <a:ext cx="9144000" cy="274637"/>
          </a:xfrm>
          <a:prstGeom prst="rect">
            <a:avLst/>
          </a:prstGeom>
          <a:noFill/>
          <a:ln w="9525">
            <a:noFill/>
            <a:miter lim="800000"/>
            <a:headEnd/>
            <a:tailEnd/>
          </a:ln>
          <a:effectLst/>
        </p:spPr>
        <p:txBody>
          <a:bodyPr vert="horz" wrap="square" lIns="81571" tIns="40787" rIns="81571" bIns="40787" numCol="1" anchor="t" anchorCtr="0" compatLnSpc="1">
            <a:prstTxWarp prst="textNoShape">
              <a:avLst/>
            </a:prstTxWarp>
          </a:bodyPr>
          <a:lstStyle>
            <a:lvl1pPr algn="ctr" defTabSz="739775">
              <a:defRPr sz="1100">
                <a:solidFill>
                  <a:srgbClr val="000000"/>
                </a:solidFill>
                <a:latin typeface="Arial" panose="020B0604020202020204" pitchFamily="34" charset="0"/>
              </a:defRPr>
            </a:lvl1pPr>
          </a:lstStyle>
          <a:p>
            <a:fld id="{E6AA34CF-48C8-5247-AA7B-62D85DE8B85B}" type="slidenum">
              <a:rPr lang="en-US" altLang="en-US"/>
              <a:pPr/>
              <a:t>‹#›</a:t>
            </a:fld>
            <a:endParaRPr lang="en-US" altLang="en-US"/>
          </a:p>
        </p:txBody>
      </p:sp>
      <p:pic>
        <p:nvPicPr>
          <p:cNvPr id="174087" name="Picture 1">
            <a:extLst>
              <a:ext uri="{FF2B5EF4-FFF2-40B4-BE49-F238E27FC236}">
                <a16:creationId xmlns:a16="http://schemas.microsoft.com/office/drawing/2014/main" id="{F99C3D4A-6072-454F-9F40-F04A817AD05D}"/>
              </a:ext>
            </a:extLst>
          </p:cNvPr>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518525" y="6380163"/>
            <a:ext cx="5492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939" r:id="rId1"/>
    <p:sldLayoutId id="2147486940" r:id="rId2"/>
    <p:sldLayoutId id="2147486941" r:id="rId3"/>
    <p:sldLayoutId id="2147486942" r:id="rId4"/>
    <p:sldLayoutId id="2147486943" r:id="rId5"/>
    <p:sldLayoutId id="2147486944" r:id="rId6"/>
    <p:sldLayoutId id="2147486945" r:id="rId7"/>
    <p:sldLayoutId id="2147486946" r:id="rId8"/>
    <p:sldLayoutId id="2147486947" r:id="rId9"/>
    <p:sldLayoutId id="2147486948" r:id="rId10"/>
    <p:sldLayoutId id="2147486949" r:id="rId11"/>
    <p:sldLayoutId id="2147486950" r:id="rId12"/>
  </p:sldLayoutIdLst>
  <p:hf hdr="0" ftr="0" dt="0"/>
  <p:txStyles>
    <p:titleStyle>
      <a:lvl1pPr algn="l" rtl="0" eaLnBrk="0" fontAlgn="base" hangingPunct="0">
        <a:lnSpc>
          <a:spcPct val="88000"/>
        </a:lnSpc>
        <a:spcBef>
          <a:spcPct val="0"/>
        </a:spcBef>
        <a:spcAft>
          <a:spcPct val="0"/>
        </a:spcAft>
        <a:defRPr sz="3600" b="1">
          <a:solidFill>
            <a:schemeClr val="tx1"/>
          </a:solidFill>
          <a:latin typeface="+mj-lt"/>
          <a:ea typeface="ＭＳ Ｐゴシック" charset="0"/>
          <a:cs typeface="ＭＳ Ｐゴシック" charset="0"/>
        </a:defRPr>
      </a:lvl1pPr>
      <a:lvl2pPr algn="l" rtl="0" eaLnBrk="0" fontAlgn="base" hangingPunct="0">
        <a:lnSpc>
          <a:spcPct val="88000"/>
        </a:lnSpc>
        <a:spcBef>
          <a:spcPct val="0"/>
        </a:spcBef>
        <a:spcAft>
          <a:spcPct val="0"/>
        </a:spcAft>
        <a:defRPr sz="3600" b="1">
          <a:solidFill>
            <a:schemeClr val="tx1"/>
          </a:solidFill>
          <a:latin typeface="Arial" charset="0"/>
          <a:ea typeface="ＭＳ Ｐゴシック" charset="0"/>
          <a:cs typeface="ＭＳ Ｐゴシック" charset="0"/>
        </a:defRPr>
      </a:lvl2pPr>
      <a:lvl3pPr algn="l" rtl="0" eaLnBrk="0" fontAlgn="base" hangingPunct="0">
        <a:lnSpc>
          <a:spcPct val="88000"/>
        </a:lnSpc>
        <a:spcBef>
          <a:spcPct val="0"/>
        </a:spcBef>
        <a:spcAft>
          <a:spcPct val="0"/>
        </a:spcAft>
        <a:defRPr sz="3600" b="1">
          <a:solidFill>
            <a:schemeClr val="tx1"/>
          </a:solidFill>
          <a:latin typeface="Arial" charset="0"/>
          <a:ea typeface="ＭＳ Ｐゴシック" charset="0"/>
          <a:cs typeface="ＭＳ Ｐゴシック" charset="0"/>
        </a:defRPr>
      </a:lvl3pPr>
      <a:lvl4pPr algn="l" rtl="0" eaLnBrk="0" fontAlgn="base" hangingPunct="0">
        <a:lnSpc>
          <a:spcPct val="88000"/>
        </a:lnSpc>
        <a:spcBef>
          <a:spcPct val="0"/>
        </a:spcBef>
        <a:spcAft>
          <a:spcPct val="0"/>
        </a:spcAft>
        <a:defRPr sz="3600" b="1">
          <a:solidFill>
            <a:schemeClr val="tx1"/>
          </a:solidFill>
          <a:latin typeface="Arial" charset="0"/>
          <a:ea typeface="ＭＳ Ｐゴシック" charset="0"/>
          <a:cs typeface="ＭＳ Ｐゴシック" charset="0"/>
        </a:defRPr>
      </a:lvl4pPr>
      <a:lvl5pPr algn="l" rtl="0" eaLnBrk="0" fontAlgn="base" hangingPunct="0">
        <a:lnSpc>
          <a:spcPct val="88000"/>
        </a:lnSpc>
        <a:spcBef>
          <a:spcPct val="0"/>
        </a:spcBef>
        <a:spcAft>
          <a:spcPct val="0"/>
        </a:spcAft>
        <a:defRPr sz="3600" b="1">
          <a:solidFill>
            <a:schemeClr val="tx1"/>
          </a:solidFill>
          <a:latin typeface="Arial" charset="0"/>
          <a:ea typeface="ＭＳ Ｐゴシック" charset="0"/>
          <a:cs typeface="ＭＳ Ｐゴシック" charset="0"/>
        </a:defRPr>
      </a:lvl5pPr>
      <a:lvl6pPr marL="407869" algn="l" rtl="0" eaLnBrk="1" fontAlgn="base" hangingPunct="1">
        <a:lnSpc>
          <a:spcPct val="88000"/>
        </a:lnSpc>
        <a:spcBef>
          <a:spcPct val="0"/>
        </a:spcBef>
        <a:spcAft>
          <a:spcPct val="0"/>
        </a:spcAft>
        <a:defRPr sz="2800">
          <a:solidFill>
            <a:srgbClr val="FFCC00"/>
          </a:solidFill>
          <a:latin typeface="Arial" charset="0"/>
        </a:defRPr>
      </a:lvl6pPr>
      <a:lvl7pPr marL="815741" algn="l" rtl="0" eaLnBrk="1" fontAlgn="base" hangingPunct="1">
        <a:lnSpc>
          <a:spcPct val="88000"/>
        </a:lnSpc>
        <a:spcBef>
          <a:spcPct val="0"/>
        </a:spcBef>
        <a:spcAft>
          <a:spcPct val="0"/>
        </a:spcAft>
        <a:defRPr sz="2800">
          <a:solidFill>
            <a:srgbClr val="FFCC00"/>
          </a:solidFill>
          <a:latin typeface="Arial" charset="0"/>
        </a:defRPr>
      </a:lvl7pPr>
      <a:lvl8pPr marL="1223612" algn="l" rtl="0" eaLnBrk="1" fontAlgn="base" hangingPunct="1">
        <a:lnSpc>
          <a:spcPct val="88000"/>
        </a:lnSpc>
        <a:spcBef>
          <a:spcPct val="0"/>
        </a:spcBef>
        <a:spcAft>
          <a:spcPct val="0"/>
        </a:spcAft>
        <a:defRPr sz="2800">
          <a:solidFill>
            <a:srgbClr val="FFCC00"/>
          </a:solidFill>
          <a:latin typeface="Arial" charset="0"/>
        </a:defRPr>
      </a:lvl8pPr>
      <a:lvl9pPr marL="1631481" algn="l" rtl="0" eaLnBrk="1" fontAlgn="base" hangingPunct="1">
        <a:lnSpc>
          <a:spcPct val="88000"/>
        </a:lnSpc>
        <a:spcBef>
          <a:spcPct val="0"/>
        </a:spcBef>
        <a:spcAft>
          <a:spcPct val="0"/>
        </a:spcAft>
        <a:defRPr sz="2800">
          <a:solidFill>
            <a:srgbClr val="FFCC00"/>
          </a:solidFill>
          <a:latin typeface="Arial" charset="0"/>
        </a:defRPr>
      </a:lvl9pPr>
    </p:titleStyle>
    <p:bodyStyle>
      <a:lvl1pPr marL="406400" indent="-406400" algn="l" rtl="0" eaLnBrk="0" fontAlgn="base" hangingPunct="0">
        <a:lnSpc>
          <a:spcPct val="120000"/>
        </a:lnSpc>
        <a:spcBef>
          <a:spcPct val="0"/>
        </a:spcBef>
        <a:spcAft>
          <a:spcPct val="0"/>
        </a:spcAft>
        <a:buFont typeface="Arial" panose="020B0604020202020204" pitchFamily="34" charset="0"/>
        <a:buChar char="•"/>
        <a:defRPr sz="2800">
          <a:solidFill>
            <a:schemeClr val="tx1"/>
          </a:solidFill>
          <a:latin typeface="+mn-lt"/>
          <a:ea typeface="ＭＳ Ｐゴシック" charset="0"/>
          <a:cs typeface="ＭＳ Ｐゴシック" charset="0"/>
        </a:defRPr>
      </a:lvl1pPr>
      <a:lvl2pPr marL="663575" indent="-249238" algn="l" rtl="0" eaLnBrk="0" fontAlgn="base" hangingPunct="0">
        <a:lnSpc>
          <a:spcPct val="120000"/>
        </a:lnSpc>
        <a:spcBef>
          <a:spcPct val="0"/>
        </a:spcBef>
        <a:spcAft>
          <a:spcPct val="0"/>
        </a:spcAft>
        <a:buSzPct val="100000"/>
        <a:buChar char="•"/>
        <a:defRPr sz="2500">
          <a:solidFill>
            <a:schemeClr val="tx1"/>
          </a:solidFill>
          <a:latin typeface="+mn-lt"/>
          <a:ea typeface="ＭＳ Ｐゴシック" charset="0"/>
        </a:defRPr>
      </a:lvl2pPr>
      <a:lvl3pPr marL="1062038" indent="-246063" algn="l" rtl="0" eaLnBrk="0" fontAlgn="base" hangingPunct="0">
        <a:lnSpc>
          <a:spcPct val="120000"/>
        </a:lnSpc>
        <a:spcBef>
          <a:spcPct val="0"/>
        </a:spcBef>
        <a:spcAft>
          <a:spcPct val="0"/>
        </a:spcAft>
        <a:buSzPct val="100000"/>
        <a:buFont typeface="Arial" panose="020B0604020202020204" pitchFamily="34" charset="0"/>
        <a:buChar char="•"/>
        <a:defRPr sz="2100">
          <a:solidFill>
            <a:schemeClr val="tx1"/>
          </a:solidFill>
          <a:latin typeface="+mn-lt"/>
          <a:ea typeface="ＭＳ Ｐゴシック" charset="0"/>
        </a:defRPr>
      </a:lvl3pPr>
      <a:lvl4pPr marL="1316038" indent="-152400" algn="l" rtl="0" eaLnBrk="0" fontAlgn="base" hangingPunct="0">
        <a:lnSpc>
          <a:spcPct val="120000"/>
        </a:lnSpc>
        <a:spcBef>
          <a:spcPct val="0"/>
        </a:spcBef>
        <a:spcAft>
          <a:spcPct val="0"/>
        </a:spcAft>
        <a:buSzPct val="100000"/>
        <a:buFont typeface="Arial" panose="020B0604020202020204" pitchFamily="34" charset="0"/>
        <a:buChar char="•"/>
        <a:defRPr sz="1600">
          <a:solidFill>
            <a:schemeClr val="tx1"/>
          </a:solidFill>
          <a:latin typeface="+mn-lt"/>
          <a:ea typeface="ＭＳ Ｐゴシック" charset="0"/>
        </a:defRPr>
      </a:lvl4pPr>
      <a:lvl5pPr marL="1571625" indent="-152400" algn="l" rtl="0" eaLnBrk="0" fontAlgn="base" hangingPunct="0">
        <a:lnSpc>
          <a:spcPct val="120000"/>
        </a:lnSpc>
        <a:spcBef>
          <a:spcPct val="0"/>
        </a:spcBef>
        <a:spcAft>
          <a:spcPct val="0"/>
        </a:spcAft>
        <a:buSzPct val="100000"/>
        <a:buFont typeface="Arial" panose="020B0604020202020204" pitchFamily="34" charset="0"/>
        <a:buChar char="•"/>
        <a:defRPr sz="1500">
          <a:solidFill>
            <a:schemeClr val="tx1"/>
          </a:solidFill>
          <a:latin typeface="+mn-lt"/>
          <a:ea typeface="ＭＳ Ｐゴシック" charset="0"/>
        </a:defRPr>
      </a:lvl5pPr>
      <a:lvl6pPr marL="1979871" indent="-152951" algn="l" rtl="0" eaLnBrk="1" fontAlgn="base" hangingPunct="1">
        <a:lnSpc>
          <a:spcPct val="88000"/>
        </a:lnSpc>
        <a:spcBef>
          <a:spcPct val="30000"/>
        </a:spcBef>
        <a:spcAft>
          <a:spcPct val="0"/>
        </a:spcAft>
        <a:buClr>
          <a:srgbClr val="FFFF66"/>
        </a:buClr>
        <a:buSzPct val="100000"/>
        <a:buChar char="–"/>
        <a:defRPr sz="1200" b="1">
          <a:solidFill>
            <a:srgbClr val="FFFF66"/>
          </a:solidFill>
          <a:latin typeface="+mn-lt"/>
        </a:defRPr>
      </a:lvl6pPr>
      <a:lvl7pPr marL="2387742" indent="-152951" algn="l" rtl="0" eaLnBrk="1" fontAlgn="base" hangingPunct="1">
        <a:lnSpc>
          <a:spcPct val="88000"/>
        </a:lnSpc>
        <a:spcBef>
          <a:spcPct val="30000"/>
        </a:spcBef>
        <a:spcAft>
          <a:spcPct val="0"/>
        </a:spcAft>
        <a:buClr>
          <a:srgbClr val="FFFF66"/>
        </a:buClr>
        <a:buSzPct val="100000"/>
        <a:buChar char="–"/>
        <a:defRPr sz="1200" b="1">
          <a:solidFill>
            <a:srgbClr val="FFFF66"/>
          </a:solidFill>
          <a:latin typeface="+mn-lt"/>
        </a:defRPr>
      </a:lvl7pPr>
      <a:lvl8pPr marL="2795613" indent="-152951" algn="l" rtl="0" eaLnBrk="1" fontAlgn="base" hangingPunct="1">
        <a:lnSpc>
          <a:spcPct val="88000"/>
        </a:lnSpc>
        <a:spcBef>
          <a:spcPct val="30000"/>
        </a:spcBef>
        <a:spcAft>
          <a:spcPct val="0"/>
        </a:spcAft>
        <a:buClr>
          <a:srgbClr val="FFFF66"/>
        </a:buClr>
        <a:buSzPct val="100000"/>
        <a:buChar char="–"/>
        <a:defRPr sz="1200" b="1">
          <a:solidFill>
            <a:srgbClr val="FFFF66"/>
          </a:solidFill>
          <a:latin typeface="+mn-lt"/>
        </a:defRPr>
      </a:lvl8pPr>
      <a:lvl9pPr marL="3203483" indent="-152951" algn="l" rtl="0" eaLnBrk="1" fontAlgn="base" hangingPunct="1">
        <a:lnSpc>
          <a:spcPct val="88000"/>
        </a:lnSpc>
        <a:spcBef>
          <a:spcPct val="30000"/>
        </a:spcBef>
        <a:spcAft>
          <a:spcPct val="0"/>
        </a:spcAft>
        <a:buClr>
          <a:srgbClr val="FFFF66"/>
        </a:buClr>
        <a:buSzPct val="100000"/>
        <a:buChar char="–"/>
        <a:defRPr sz="1200" b="1">
          <a:solidFill>
            <a:srgbClr val="FFFF66"/>
          </a:solidFill>
          <a:latin typeface="+mn-lt"/>
        </a:defRPr>
      </a:lvl9pPr>
    </p:bodyStyle>
    <p:otherStyle>
      <a:defPPr>
        <a:defRPr lang="en-US"/>
      </a:defPPr>
      <a:lvl1pPr marL="0" algn="l" defTabSz="815741" rtl="0" eaLnBrk="1" latinLnBrk="0" hangingPunct="1">
        <a:defRPr sz="1600" kern="1200">
          <a:solidFill>
            <a:schemeClr val="tx1"/>
          </a:solidFill>
          <a:latin typeface="+mn-lt"/>
          <a:ea typeface="+mn-ea"/>
          <a:cs typeface="+mn-cs"/>
        </a:defRPr>
      </a:lvl1pPr>
      <a:lvl2pPr marL="407869" algn="l" defTabSz="815741" rtl="0" eaLnBrk="1" latinLnBrk="0" hangingPunct="1">
        <a:defRPr sz="1600" kern="1200">
          <a:solidFill>
            <a:schemeClr val="tx1"/>
          </a:solidFill>
          <a:latin typeface="+mn-lt"/>
          <a:ea typeface="+mn-ea"/>
          <a:cs typeface="+mn-cs"/>
        </a:defRPr>
      </a:lvl2pPr>
      <a:lvl3pPr marL="815741" algn="l" defTabSz="815741" rtl="0" eaLnBrk="1" latinLnBrk="0" hangingPunct="1">
        <a:defRPr sz="1600" kern="1200">
          <a:solidFill>
            <a:schemeClr val="tx1"/>
          </a:solidFill>
          <a:latin typeface="+mn-lt"/>
          <a:ea typeface="+mn-ea"/>
          <a:cs typeface="+mn-cs"/>
        </a:defRPr>
      </a:lvl3pPr>
      <a:lvl4pPr marL="1223612" algn="l" defTabSz="815741" rtl="0" eaLnBrk="1" latinLnBrk="0" hangingPunct="1">
        <a:defRPr sz="1600" kern="1200">
          <a:solidFill>
            <a:schemeClr val="tx1"/>
          </a:solidFill>
          <a:latin typeface="+mn-lt"/>
          <a:ea typeface="+mn-ea"/>
          <a:cs typeface="+mn-cs"/>
        </a:defRPr>
      </a:lvl4pPr>
      <a:lvl5pPr marL="1631481" algn="l" defTabSz="815741" rtl="0" eaLnBrk="1" latinLnBrk="0" hangingPunct="1">
        <a:defRPr sz="1600" kern="1200">
          <a:solidFill>
            <a:schemeClr val="tx1"/>
          </a:solidFill>
          <a:latin typeface="+mn-lt"/>
          <a:ea typeface="+mn-ea"/>
          <a:cs typeface="+mn-cs"/>
        </a:defRPr>
      </a:lvl5pPr>
      <a:lvl6pPr marL="2039352" algn="l" defTabSz="815741" rtl="0" eaLnBrk="1" latinLnBrk="0" hangingPunct="1">
        <a:defRPr sz="1600" kern="1200">
          <a:solidFill>
            <a:schemeClr val="tx1"/>
          </a:solidFill>
          <a:latin typeface="+mn-lt"/>
          <a:ea typeface="+mn-ea"/>
          <a:cs typeface="+mn-cs"/>
        </a:defRPr>
      </a:lvl6pPr>
      <a:lvl7pPr marL="2447223" algn="l" defTabSz="815741" rtl="0" eaLnBrk="1" latinLnBrk="0" hangingPunct="1">
        <a:defRPr sz="1600" kern="1200">
          <a:solidFill>
            <a:schemeClr val="tx1"/>
          </a:solidFill>
          <a:latin typeface="+mn-lt"/>
          <a:ea typeface="+mn-ea"/>
          <a:cs typeface="+mn-cs"/>
        </a:defRPr>
      </a:lvl7pPr>
      <a:lvl8pPr marL="2855091" algn="l" defTabSz="815741" rtl="0" eaLnBrk="1" latinLnBrk="0" hangingPunct="1">
        <a:defRPr sz="1600" kern="1200">
          <a:solidFill>
            <a:schemeClr val="tx1"/>
          </a:solidFill>
          <a:latin typeface="+mn-lt"/>
          <a:ea typeface="+mn-ea"/>
          <a:cs typeface="+mn-cs"/>
        </a:defRPr>
      </a:lvl8pPr>
      <a:lvl9pPr marL="3262963" algn="l" defTabSz="815741" rtl="0" eaLnBrk="1" latinLnBrk="0" hangingPunct="1">
        <a:defRPr sz="16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66FF"/>
            </a:gs>
            <a:gs pos="100000">
              <a:srgbClr val="000099"/>
            </a:gs>
          </a:gsLst>
          <a:lin ang="54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0"/>
            <a:ext cx="8077200" cy="762000"/>
          </a:xfrm>
          <a:prstGeom prst="rect">
            <a:avLst/>
          </a:prstGeom>
          <a:noFill/>
        </p:spPr>
        <p:txBody>
          <a:bodyPr vert="horz" lIns="91425" tIns="45713" rIns="91425" bIns="45713" rtlCol="0" anchor="ctr">
            <a:normAutofit/>
          </a:bodyPr>
          <a:lstStyle/>
          <a:p>
            <a:r>
              <a:rPr lang="en-US"/>
              <a:t>Click to edit Master title style</a:t>
            </a:r>
            <a:endParaRPr lang="en-US" dirty="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5" tIns="45713" rIns="91425" bIns="45713"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pic>
        <p:nvPicPr>
          <p:cNvPr id="1028" name="Picture 7" descr="SCI-logo-ppt.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151313" y="6211888"/>
            <a:ext cx="8175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29" name="Straight Connector 11"/>
          <p:cNvCxnSpPr>
            <a:cxnSpLocks noChangeShapeType="1"/>
          </p:cNvCxnSpPr>
          <p:nvPr/>
        </p:nvCxnSpPr>
        <p:spPr bwMode="auto">
          <a:xfrm>
            <a:off x="457200" y="6400800"/>
            <a:ext cx="3556000" cy="7938"/>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cxnSp>
        <p:nvCxnSpPr>
          <p:cNvPr id="15" name="Straight Connector 14"/>
          <p:cNvCxnSpPr>
            <a:cxnSpLocks noChangeShapeType="1"/>
          </p:cNvCxnSpPr>
          <p:nvPr/>
        </p:nvCxnSpPr>
        <p:spPr bwMode="auto">
          <a:xfrm rot="10800000">
            <a:off x="273050" y="758825"/>
            <a:ext cx="8550275" cy="0"/>
          </a:xfrm>
          <a:prstGeom prst="line">
            <a:avLst/>
          </a:prstGeom>
          <a:noFill/>
          <a:ln w="25400">
            <a:solidFill>
              <a:schemeClr val="bg1"/>
            </a:solidFill>
            <a:round/>
            <a:headEnd/>
            <a:tailEnd/>
          </a:ln>
          <a:effectLst>
            <a:outerShdw blurRad="50800" dist="38100" dir="2700000" algn="tl" rotWithShape="0">
              <a:srgbClr val="000000">
                <a:alpha val="39998"/>
              </a:srgbClr>
            </a:outerShdw>
          </a:effectLst>
          <a:extLst>
            <a:ext uri="{909E8E84-426E-40DD-AFC4-6F175D3DCCD1}">
              <a14:hiddenFill xmlns:a14="http://schemas.microsoft.com/office/drawing/2010/main">
                <a:noFill/>
              </a14:hiddenFill>
            </a:ext>
          </a:extLst>
        </p:spPr>
      </p:cxnSp>
      <p:cxnSp>
        <p:nvCxnSpPr>
          <p:cNvPr id="1031" name="Straight Connector 16"/>
          <p:cNvCxnSpPr>
            <a:cxnSpLocks noChangeShapeType="1"/>
          </p:cNvCxnSpPr>
          <p:nvPr/>
        </p:nvCxnSpPr>
        <p:spPr bwMode="auto">
          <a:xfrm>
            <a:off x="5105400" y="6400800"/>
            <a:ext cx="3556000" cy="7938"/>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701317570"/>
      </p:ext>
    </p:extLst>
  </p:cSld>
  <p:clrMap bg1="lt1" tx1="dk1" bg2="lt2" tx2="dk2" accent1="accent1" accent2="accent2" accent3="accent3" accent4="accent4" accent5="accent5" accent6="accent6" hlink="hlink" folHlink="folHlink"/>
  <p:sldLayoutIdLst>
    <p:sldLayoutId id="2147486952" r:id="rId1"/>
    <p:sldLayoutId id="2147486953" r:id="rId2"/>
    <p:sldLayoutId id="2147486954" r:id="rId3"/>
    <p:sldLayoutId id="2147486955" r:id="rId4"/>
    <p:sldLayoutId id="2147486956" r:id="rId5"/>
    <p:sldLayoutId id="2147486957" r:id="rId6"/>
    <p:sldLayoutId id="2147486958" r:id="rId7"/>
    <p:sldLayoutId id="2147486959" r:id="rId8"/>
    <p:sldLayoutId id="2147486960" r:id="rId9"/>
    <p:sldLayoutId id="2147486961" r:id="rId10"/>
    <p:sldLayoutId id="2147486962" r:id="rId11"/>
    <p:sldLayoutId id="2147486963" r:id="rId12"/>
    <p:sldLayoutId id="2147486964" r:id="rId13"/>
  </p:sldLayoutIdLst>
  <p:txStyles>
    <p:titleStyle>
      <a:lvl1pPr algn="l" defTabSz="911225" rtl="0" eaLnBrk="0" fontAlgn="base" hangingPunct="0">
        <a:spcBef>
          <a:spcPct val="0"/>
        </a:spcBef>
        <a:spcAft>
          <a:spcPct val="0"/>
        </a:spcAft>
        <a:defRPr sz="4000" kern="1200">
          <a:solidFill>
            <a:srgbClr val="FFFF00"/>
          </a:solidFill>
          <a:effectLst>
            <a:outerShdw blurRad="50800" dist="38100" dir="2700000" algn="tl" rotWithShape="0">
              <a:prstClr val="black">
                <a:alpha val="75000"/>
              </a:prstClr>
            </a:outerShdw>
          </a:effectLst>
          <a:latin typeface="Helvetica" pitchFamily="34" charset="0"/>
          <a:ea typeface="ＭＳ Ｐゴシック" charset="0"/>
          <a:cs typeface="ＭＳ Ｐゴシック" charset="0"/>
        </a:defRPr>
      </a:lvl1pPr>
      <a:lvl2pPr algn="l" defTabSz="911225" rtl="0" eaLnBrk="0" fontAlgn="base" hangingPunct="0">
        <a:spcBef>
          <a:spcPct val="0"/>
        </a:spcBef>
        <a:spcAft>
          <a:spcPct val="0"/>
        </a:spcAft>
        <a:defRPr sz="4000">
          <a:solidFill>
            <a:srgbClr val="FFFF00"/>
          </a:solidFill>
          <a:latin typeface="Helvetica" charset="0"/>
          <a:ea typeface="ＭＳ Ｐゴシック" charset="0"/>
          <a:cs typeface="ＭＳ Ｐゴシック" charset="0"/>
        </a:defRPr>
      </a:lvl2pPr>
      <a:lvl3pPr algn="l" defTabSz="911225" rtl="0" eaLnBrk="0" fontAlgn="base" hangingPunct="0">
        <a:spcBef>
          <a:spcPct val="0"/>
        </a:spcBef>
        <a:spcAft>
          <a:spcPct val="0"/>
        </a:spcAft>
        <a:defRPr sz="4000">
          <a:solidFill>
            <a:srgbClr val="FFFF00"/>
          </a:solidFill>
          <a:latin typeface="Helvetica" charset="0"/>
          <a:ea typeface="ＭＳ Ｐゴシック" charset="0"/>
          <a:cs typeface="ＭＳ Ｐゴシック" charset="0"/>
        </a:defRPr>
      </a:lvl3pPr>
      <a:lvl4pPr algn="l" defTabSz="911225" rtl="0" eaLnBrk="0" fontAlgn="base" hangingPunct="0">
        <a:spcBef>
          <a:spcPct val="0"/>
        </a:spcBef>
        <a:spcAft>
          <a:spcPct val="0"/>
        </a:spcAft>
        <a:defRPr sz="4000">
          <a:solidFill>
            <a:srgbClr val="FFFF00"/>
          </a:solidFill>
          <a:latin typeface="Helvetica" charset="0"/>
          <a:ea typeface="ＭＳ Ｐゴシック" charset="0"/>
          <a:cs typeface="ＭＳ Ｐゴシック" charset="0"/>
        </a:defRPr>
      </a:lvl4pPr>
      <a:lvl5pPr algn="l" defTabSz="911225" rtl="0" eaLnBrk="0" fontAlgn="base" hangingPunct="0">
        <a:spcBef>
          <a:spcPct val="0"/>
        </a:spcBef>
        <a:spcAft>
          <a:spcPct val="0"/>
        </a:spcAft>
        <a:defRPr sz="4000">
          <a:solidFill>
            <a:srgbClr val="FFFF00"/>
          </a:solidFill>
          <a:latin typeface="Helvetica" charset="0"/>
          <a:ea typeface="ＭＳ Ｐゴシック" charset="0"/>
          <a:cs typeface="ＭＳ Ｐゴシック" charset="0"/>
        </a:defRPr>
      </a:lvl5pPr>
      <a:lvl6pPr marL="457154" algn="l" defTabSz="912720" rtl="0" fontAlgn="base">
        <a:spcBef>
          <a:spcPct val="0"/>
        </a:spcBef>
        <a:spcAft>
          <a:spcPct val="0"/>
        </a:spcAft>
        <a:defRPr sz="4000">
          <a:solidFill>
            <a:srgbClr val="FFFF00"/>
          </a:solidFill>
          <a:latin typeface="Helvetica" charset="0"/>
          <a:ea typeface="ＭＳ Ｐゴシック" charset="0"/>
          <a:cs typeface="ＭＳ Ｐゴシック" charset="0"/>
        </a:defRPr>
      </a:lvl6pPr>
      <a:lvl7pPr marL="914306" algn="l" defTabSz="912720" rtl="0" fontAlgn="base">
        <a:spcBef>
          <a:spcPct val="0"/>
        </a:spcBef>
        <a:spcAft>
          <a:spcPct val="0"/>
        </a:spcAft>
        <a:defRPr sz="4000">
          <a:solidFill>
            <a:srgbClr val="FFFF00"/>
          </a:solidFill>
          <a:latin typeface="Helvetica" charset="0"/>
          <a:ea typeface="ＭＳ Ｐゴシック" charset="0"/>
          <a:cs typeface="ＭＳ Ｐゴシック" charset="0"/>
        </a:defRPr>
      </a:lvl7pPr>
      <a:lvl8pPr marL="1371460" algn="l" defTabSz="912720" rtl="0" fontAlgn="base">
        <a:spcBef>
          <a:spcPct val="0"/>
        </a:spcBef>
        <a:spcAft>
          <a:spcPct val="0"/>
        </a:spcAft>
        <a:defRPr sz="4000">
          <a:solidFill>
            <a:srgbClr val="FFFF00"/>
          </a:solidFill>
          <a:latin typeface="Helvetica" charset="0"/>
          <a:ea typeface="ＭＳ Ｐゴシック" charset="0"/>
          <a:cs typeface="ＭＳ Ｐゴシック" charset="0"/>
        </a:defRPr>
      </a:lvl8pPr>
      <a:lvl9pPr marL="1828613" algn="l" defTabSz="912720" rtl="0" fontAlgn="base">
        <a:spcBef>
          <a:spcPct val="0"/>
        </a:spcBef>
        <a:spcAft>
          <a:spcPct val="0"/>
        </a:spcAft>
        <a:defRPr sz="4000">
          <a:solidFill>
            <a:srgbClr val="FFFF00"/>
          </a:solidFill>
          <a:latin typeface="Helvetica" charset="0"/>
          <a:ea typeface="ＭＳ Ｐゴシック" charset="0"/>
          <a:cs typeface="ＭＳ Ｐゴシック" charset="0"/>
        </a:defRPr>
      </a:lvl9pPr>
    </p:titleStyle>
    <p:bodyStyle>
      <a:lvl1pPr marL="339725" indent="-339725" algn="l" defTabSz="911225" rtl="0" eaLnBrk="0" fontAlgn="base" hangingPunct="0">
        <a:spcBef>
          <a:spcPct val="20000"/>
        </a:spcBef>
        <a:spcAft>
          <a:spcPct val="0"/>
        </a:spcAft>
        <a:buFont typeface="Arial" charset="0"/>
        <a:defRPr sz="3200" kern="1200">
          <a:solidFill>
            <a:schemeClr val="bg1"/>
          </a:solidFill>
          <a:latin typeface="Helvetica" pitchFamily="34" charset="0"/>
          <a:ea typeface="ＭＳ Ｐゴシック" charset="0"/>
          <a:cs typeface="ＭＳ Ｐゴシック" charset="0"/>
        </a:defRPr>
      </a:lvl1pPr>
      <a:lvl2pPr marL="739775" indent="-282575" algn="l" defTabSz="911225" rtl="0" eaLnBrk="0" fontAlgn="base" hangingPunct="0">
        <a:spcBef>
          <a:spcPct val="20000"/>
        </a:spcBef>
        <a:spcAft>
          <a:spcPct val="0"/>
        </a:spcAft>
        <a:buFont typeface="Arial" charset="0"/>
        <a:buChar char="•"/>
        <a:defRPr sz="2800" kern="1200">
          <a:solidFill>
            <a:srgbClr val="FFFF00"/>
          </a:solidFill>
          <a:latin typeface="Helvetica" pitchFamily="34" charset="0"/>
          <a:ea typeface="ＭＳ Ｐゴシック" charset="0"/>
          <a:cs typeface="+mn-cs"/>
        </a:defRPr>
      </a:lvl2pPr>
      <a:lvl3pPr marL="1139825" indent="-225425" algn="l" defTabSz="911225" rtl="0" eaLnBrk="0" fontAlgn="base" hangingPunct="0">
        <a:spcBef>
          <a:spcPct val="20000"/>
        </a:spcBef>
        <a:spcAft>
          <a:spcPct val="0"/>
        </a:spcAft>
        <a:buFont typeface="Arial" charset="0"/>
        <a:buChar char="•"/>
        <a:defRPr sz="2400" kern="1200">
          <a:solidFill>
            <a:srgbClr val="FFFF00"/>
          </a:solidFill>
          <a:latin typeface="Helvetica" pitchFamily="34" charset="0"/>
          <a:ea typeface="ＭＳ Ｐゴシック" charset="0"/>
          <a:cs typeface="+mn-cs"/>
        </a:defRPr>
      </a:lvl3pPr>
      <a:lvl4pPr marL="1597025" indent="-225425" algn="l" defTabSz="911225" rtl="0" eaLnBrk="0" fontAlgn="base" hangingPunct="0">
        <a:spcBef>
          <a:spcPct val="20000"/>
        </a:spcBef>
        <a:spcAft>
          <a:spcPct val="0"/>
        </a:spcAft>
        <a:buFont typeface="Arial" charset="0"/>
        <a:buChar char="•"/>
        <a:defRPr sz="2000" kern="1200">
          <a:solidFill>
            <a:srgbClr val="FFFF00"/>
          </a:solidFill>
          <a:latin typeface="Helvetica" pitchFamily="34" charset="0"/>
          <a:ea typeface="ＭＳ Ｐゴシック" charset="0"/>
          <a:cs typeface="+mn-cs"/>
        </a:defRPr>
      </a:lvl4pPr>
      <a:lvl5pPr marL="2054225" indent="-225425" algn="l" defTabSz="911225" rtl="0" eaLnBrk="0" fontAlgn="base" hangingPunct="0">
        <a:spcBef>
          <a:spcPct val="20000"/>
        </a:spcBef>
        <a:spcAft>
          <a:spcPct val="0"/>
        </a:spcAft>
        <a:buFont typeface="Arial" charset="0"/>
        <a:buChar char="•"/>
        <a:defRPr sz="2000" kern="1200">
          <a:solidFill>
            <a:srgbClr val="FFFF00"/>
          </a:solidFill>
          <a:latin typeface="Helvetica" pitchFamily="34" charset="0"/>
          <a:ea typeface="ＭＳ Ｐゴシック" charset="0"/>
          <a:cs typeface="+mn-cs"/>
        </a:defRPr>
      </a:lvl5pPr>
      <a:lvl6pPr marL="251421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44"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7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03"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66FF"/>
            </a:gs>
            <a:gs pos="100000">
              <a:srgbClr val="000099"/>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0"/>
            <a:ext cx="8077200" cy="762000"/>
          </a:xfrm>
          <a:prstGeom prst="rect">
            <a:avLst/>
          </a:prstGeom>
          <a:noFill/>
        </p:spPr>
        <p:txBody>
          <a:bodyPr vert="horz" lIns="91435" tIns="45718" rIns="91435" bIns="45718"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35" tIns="45718" rIns="91435"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SCI-logo-ppt.png"/>
          <p:cNvPicPr>
            <a:picLocks noChangeAspect="1"/>
          </p:cNvPicPr>
          <p:nvPr/>
        </p:nvPicPr>
        <p:blipFill>
          <a:blip r:embed="rId14" cstate="print"/>
          <a:srcRect/>
          <a:stretch>
            <a:fillRect/>
          </a:stretch>
        </p:blipFill>
        <p:spPr bwMode="auto">
          <a:xfrm>
            <a:off x="4151376" y="6211824"/>
            <a:ext cx="816753" cy="421393"/>
          </a:xfrm>
          <a:prstGeom prst="rect">
            <a:avLst/>
          </a:prstGeom>
          <a:noFill/>
          <a:ln w="9525">
            <a:noFill/>
            <a:miter lim="800000"/>
            <a:headEnd/>
            <a:tailEnd/>
          </a:ln>
        </p:spPr>
      </p:pic>
      <p:cxnSp>
        <p:nvCxnSpPr>
          <p:cNvPr id="12" name="Straight Connector 11"/>
          <p:cNvCxnSpPr/>
          <p:nvPr/>
        </p:nvCxnSpPr>
        <p:spPr bwMode="auto">
          <a:xfrm>
            <a:off x="457200" y="6400801"/>
            <a:ext cx="3556000" cy="7815"/>
          </a:xfrm>
          <a:prstGeom prst="line">
            <a:avLst/>
          </a:prstGeom>
          <a:solidFill>
            <a:schemeClr val="accent1"/>
          </a:solidFill>
          <a:ln w="12700" cap="flat" cmpd="sng" algn="ctr">
            <a:solidFill>
              <a:schemeClr val="bg1"/>
            </a:solidFill>
            <a:prstDash val="solid"/>
            <a:round/>
            <a:headEnd type="none" w="med" len="med"/>
            <a:tailEnd type="none" w="med" len="med"/>
          </a:ln>
          <a:effectLst/>
        </p:spPr>
      </p:cxnSp>
      <p:cxnSp>
        <p:nvCxnSpPr>
          <p:cNvPr id="15" name="Straight Connector 14"/>
          <p:cNvCxnSpPr/>
          <p:nvPr/>
        </p:nvCxnSpPr>
        <p:spPr bwMode="auto">
          <a:xfrm rot="10800000">
            <a:off x="273540" y="758090"/>
            <a:ext cx="8550031" cy="0"/>
          </a:xfrm>
          <a:prstGeom prst="line">
            <a:avLst/>
          </a:prstGeom>
          <a:solidFill>
            <a:schemeClr val="accent1"/>
          </a:solidFill>
          <a:ln w="254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17" name="Straight Connector 16"/>
          <p:cNvCxnSpPr/>
          <p:nvPr/>
        </p:nvCxnSpPr>
        <p:spPr bwMode="auto">
          <a:xfrm>
            <a:off x="5105400" y="6400801"/>
            <a:ext cx="3556000" cy="7815"/>
          </a:xfrm>
          <a:prstGeom prst="line">
            <a:avLst/>
          </a:prstGeom>
          <a:solidFill>
            <a:schemeClr val="accent1"/>
          </a:solidFill>
          <a:ln w="12700"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903761829"/>
      </p:ext>
    </p:extLst>
  </p:cSld>
  <p:clrMap bg1="lt1" tx1="dk1" bg2="lt2" tx2="dk2" accent1="accent1" accent2="accent2" accent3="accent3" accent4="accent4" accent5="accent5" accent6="accent6" hlink="hlink" folHlink="folHlink"/>
  <p:sldLayoutIdLst>
    <p:sldLayoutId id="2147486966" r:id="rId1"/>
    <p:sldLayoutId id="2147486967" r:id="rId2"/>
    <p:sldLayoutId id="2147486968" r:id="rId3"/>
    <p:sldLayoutId id="2147486969" r:id="rId4"/>
    <p:sldLayoutId id="2147486970" r:id="rId5"/>
    <p:sldLayoutId id="2147486971" r:id="rId6"/>
    <p:sldLayoutId id="2147486972" r:id="rId7"/>
    <p:sldLayoutId id="2147486973" r:id="rId8"/>
    <p:sldLayoutId id="2147486974" r:id="rId9"/>
    <p:sldLayoutId id="2147486975" r:id="rId10"/>
    <p:sldLayoutId id="2147486976" r:id="rId11"/>
    <p:sldLayoutId id="2147486977" r:id="rId12"/>
  </p:sldLayoutIdLst>
  <p:txStyles>
    <p:titleStyle>
      <a:lvl1pPr algn="l" defTabSz="914353" rtl="0" eaLnBrk="1" latinLnBrk="0" hangingPunct="1">
        <a:spcBef>
          <a:spcPct val="0"/>
        </a:spcBef>
        <a:buNone/>
        <a:defRPr sz="4000" b="0" kern="1200">
          <a:solidFill>
            <a:srgbClr val="FFFF00"/>
          </a:solidFill>
          <a:effectLst>
            <a:outerShdw blurRad="50800" dist="38100" dir="2700000" algn="tl" rotWithShape="0">
              <a:prstClr val="black">
                <a:alpha val="75000"/>
              </a:prstClr>
            </a:outerShdw>
          </a:effectLst>
          <a:latin typeface="Helvetica" pitchFamily="34" charset="0"/>
          <a:ea typeface="+mj-ea"/>
          <a:cs typeface="+mj-cs"/>
        </a:defRPr>
      </a:lvl1pPr>
    </p:titleStyle>
    <p:bodyStyle>
      <a:lvl1pPr marL="342882" indent="-342882" algn="l" defTabSz="914353" rtl="0" eaLnBrk="1" latinLnBrk="0" hangingPunct="1">
        <a:spcBef>
          <a:spcPct val="20000"/>
        </a:spcBef>
        <a:buFont typeface="Arial" pitchFamily="34" charset="0"/>
        <a:buNone/>
        <a:defRPr sz="3200" kern="1200">
          <a:solidFill>
            <a:schemeClr val="bg1"/>
          </a:solidFill>
          <a:latin typeface="Helvetica" pitchFamily="34" charset="0"/>
          <a:ea typeface="+mn-ea"/>
          <a:cs typeface="+mn-cs"/>
        </a:defRPr>
      </a:lvl1pPr>
      <a:lvl2pPr marL="742912" indent="-285736" algn="l" defTabSz="914353" rtl="0" eaLnBrk="1" latinLnBrk="0" hangingPunct="1">
        <a:spcBef>
          <a:spcPct val="20000"/>
        </a:spcBef>
        <a:buFont typeface="Arial" pitchFamily="34" charset="0"/>
        <a:buChar char="•"/>
        <a:defRPr sz="2800" kern="1200">
          <a:solidFill>
            <a:srgbClr val="FFFF00"/>
          </a:solidFill>
          <a:latin typeface="Helvetica" pitchFamily="34" charset="0"/>
          <a:ea typeface="+mn-ea"/>
          <a:cs typeface="+mn-cs"/>
        </a:defRPr>
      </a:lvl2pPr>
      <a:lvl3pPr marL="1142942" indent="-228588" algn="l" defTabSz="914353" rtl="0" eaLnBrk="1" latinLnBrk="0" hangingPunct="1">
        <a:spcBef>
          <a:spcPct val="20000"/>
        </a:spcBef>
        <a:buFont typeface="Arial" pitchFamily="34" charset="0"/>
        <a:buChar char="•"/>
        <a:defRPr sz="2400" kern="1200">
          <a:solidFill>
            <a:srgbClr val="FFFF00"/>
          </a:solidFill>
          <a:latin typeface="Helvetica" pitchFamily="34" charset="0"/>
          <a:ea typeface="+mn-ea"/>
          <a:cs typeface="+mn-cs"/>
        </a:defRPr>
      </a:lvl3pPr>
      <a:lvl4pPr marL="1600118" indent="-228588" algn="l" defTabSz="914353" rtl="0" eaLnBrk="1" latinLnBrk="0" hangingPunct="1">
        <a:spcBef>
          <a:spcPct val="20000"/>
        </a:spcBef>
        <a:buFont typeface="Arial" pitchFamily="34" charset="0"/>
        <a:buChar char="•"/>
        <a:defRPr sz="2000" kern="1200">
          <a:solidFill>
            <a:srgbClr val="FFFF00"/>
          </a:solidFill>
          <a:latin typeface="Helvetica" pitchFamily="34" charset="0"/>
          <a:ea typeface="+mn-ea"/>
          <a:cs typeface="+mn-cs"/>
        </a:defRPr>
      </a:lvl4pPr>
      <a:lvl5pPr marL="2057295" indent="-228588" algn="l" defTabSz="914353" rtl="0" eaLnBrk="1" latinLnBrk="0" hangingPunct="1">
        <a:spcBef>
          <a:spcPct val="20000"/>
        </a:spcBef>
        <a:buFont typeface="Arial" pitchFamily="34" charset="0"/>
        <a:buChar char="•"/>
        <a:defRPr sz="2000" kern="1200">
          <a:solidFill>
            <a:srgbClr val="FFFF00"/>
          </a:solidFill>
          <a:latin typeface="Helvetica" pitchFamily="34" charset="0"/>
          <a:ea typeface="+mn-ea"/>
          <a:cs typeface="+mn-cs"/>
        </a:defRPr>
      </a:lvl5pPr>
      <a:lvl6pPr marL="251447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48"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5"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66FF"/>
            </a:gs>
            <a:gs pos="100000">
              <a:srgbClr val="000099"/>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0"/>
            <a:ext cx="8077200" cy="762000"/>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SCI-logo-ppt.png"/>
          <p:cNvPicPr>
            <a:picLocks noChangeAspect="1"/>
          </p:cNvPicPr>
          <p:nvPr/>
        </p:nvPicPr>
        <p:blipFill>
          <a:blip r:embed="rId16" cstate="print"/>
          <a:srcRect/>
          <a:stretch>
            <a:fillRect/>
          </a:stretch>
        </p:blipFill>
        <p:spPr bwMode="auto">
          <a:xfrm>
            <a:off x="4151376" y="6211824"/>
            <a:ext cx="816753" cy="421393"/>
          </a:xfrm>
          <a:prstGeom prst="rect">
            <a:avLst/>
          </a:prstGeom>
          <a:noFill/>
          <a:ln w="9525">
            <a:noFill/>
            <a:miter lim="800000"/>
            <a:headEnd/>
            <a:tailEnd/>
          </a:ln>
        </p:spPr>
      </p:pic>
      <p:cxnSp>
        <p:nvCxnSpPr>
          <p:cNvPr id="12" name="Straight Connector 11"/>
          <p:cNvCxnSpPr/>
          <p:nvPr/>
        </p:nvCxnSpPr>
        <p:spPr bwMode="auto">
          <a:xfrm>
            <a:off x="457200" y="6400800"/>
            <a:ext cx="3556000" cy="7815"/>
          </a:xfrm>
          <a:prstGeom prst="line">
            <a:avLst/>
          </a:prstGeom>
          <a:solidFill>
            <a:schemeClr val="accent1"/>
          </a:solidFill>
          <a:ln w="12700" cap="flat" cmpd="sng" algn="ctr">
            <a:solidFill>
              <a:schemeClr val="bg1"/>
            </a:solidFill>
            <a:prstDash val="solid"/>
            <a:round/>
            <a:headEnd type="none" w="med" len="med"/>
            <a:tailEnd type="none" w="med" len="med"/>
          </a:ln>
          <a:effectLst/>
        </p:spPr>
      </p:cxnSp>
      <p:cxnSp>
        <p:nvCxnSpPr>
          <p:cNvPr id="15" name="Straight Connector 14"/>
          <p:cNvCxnSpPr/>
          <p:nvPr/>
        </p:nvCxnSpPr>
        <p:spPr bwMode="auto">
          <a:xfrm rot="10800000">
            <a:off x="273539" y="758090"/>
            <a:ext cx="8550031" cy="0"/>
          </a:xfrm>
          <a:prstGeom prst="line">
            <a:avLst/>
          </a:prstGeom>
          <a:solidFill>
            <a:schemeClr val="accent1"/>
          </a:solidFill>
          <a:ln w="254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17" name="Straight Connector 16"/>
          <p:cNvCxnSpPr/>
          <p:nvPr/>
        </p:nvCxnSpPr>
        <p:spPr bwMode="auto">
          <a:xfrm>
            <a:off x="5105400" y="6400800"/>
            <a:ext cx="3556000" cy="7815"/>
          </a:xfrm>
          <a:prstGeom prst="line">
            <a:avLst/>
          </a:prstGeom>
          <a:solidFill>
            <a:schemeClr val="accent1"/>
          </a:solidFill>
          <a:ln w="12700"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2207264389"/>
      </p:ext>
    </p:extLst>
  </p:cSld>
  <p:clrMap bg1="lt1" tx1="dk1" bg2="lt2" tx2="dk2" accent1="accent1" accent2="accent2" accent3="accent3" accent4="accent4" accent5="accent5" accent6="accent6" hlink="hlink" folHlink="folHlink"/>
  <p:sldLayoutIdLst>
    <p:sldLayoutId id="2147486979" r:id="rId1"/>
    <p:sldLayoutId id="2147486980" r:id="rId2"/>
    <p:sldLayoutId id="2147486981" r:id="rId3"/>
    <p:sldLayoutId id="2147486982" r:id="rId4"/>
    <p:sldLayoutId id="2147486983" r:id="rId5"/>
    <p:sldLayoutId id="2147486984" r:id="rId6"/>
    <p:sldLayoutId id="2147486985" r:id="rId7"/>
    <p:sldLayoutId id="2147486986" r:id="rId8"/>
    <p:sldLayoutId id="2147486987" r:id="rId9"/>
    <p:sldLayoutId id="2147486988" r:id="rId10"/>
    <p:sldLayoutId id="2147486989" r:id="rId11"/>
    <p:sldLayoutId id="2147486990" r:id="rId12"/>
    <p:sldLayoutId id="2147486991" r:id="rId13"/>
    <p:sldLayoutId id="2147486992" r:id="rId14"/>
  </p:sldLayoutIdLst>
  <p:txStyles>
    <p:titleStyle>
      <a:lvl1pPr algn="l" defTabSz="914400" rtl="0" eaLnBrk="1" latinLnBrk="0" hangingPunct="1">
        <a:spcBef>
          <a:spcPct val="0"/>
        </a:spcBef>
        <a:buNone/>
        <a:defRPr sz="4000" b="0" kern="1200">
          <a:solidFill>
            <a:srgbClr val="FFFF00"/>
          </a:solidFill>
          <a:effectLst>
            <a:outerShdw blurRad="50800" dist="38100" dir="2700000" algn="tl" rotWithShape="0">
              <a:prstClr val="black">
                <a:alpha val="75000"/>
              </a:prstClr>
            </a:outerShdw>
          </a:effectLst>
          <a:latin typeface="Helvetica" pitchFamily="34" charset="0"/>
          <a:ea typeface="+mj-ea"/>
          <a:cs typeface="+mj-cs"/>
        </a:defRPr>
      </a:lvl1pPr>
    </p:titleStyle>
    <p:bodyStyle>
      <a:lvl1pPr marL="342900" indent="-342900" algn="l" defTabSz="914400" rtl="0" eaLnBrk="1" latinLnBrk="0" hangingPunct="1">
        <a:spcBef>
          <a:spcPct val="20000"/>
        </a:spcBef>
        <a:buFont typeface="Arial" pitchFamily="34" charset="0"/>
        <a:buNone/>
        <a:defRPr sz="3200" kern="1200">
          <a:solidFill>
            <a:schemeClr val="bg1"/>
          </a:solidFill>
          <a:latin typeface="Helvetica"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FFFF00"/>
          </a:solidFill>
          <a:latin typeface="Helvetica"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FFFF00"/>
          </a:solidFill>
          <a:latin typeface="Helvetica"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FFFF00"/>
          </a:solidFill>
          <a:latin typeface="Helvetica"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FFFF00"/>
          </a:solidFill>
          <a:latin typeface="Helvetic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277EFF"/>
            </a:gs>
            <a:gs pos="100000">
              <a:srgbClr val="000099"/>
            </a:gs>
          </a:gsLst>
          <a:lin ang="5400000" scaled="1"/>
        </a:gra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D9F8EF55-19F8-BA43-8AA5-93182957A0E7}"/>
              </a:ext>
            </a:extLst>
          </p:cNvPr>
          <p:cNvSpPr>
            <a:spLocks noGrp="1" noChangeArrowheads="1"/>
          </p:cNvSpPr>
          <p:nvPr>
            <p:ph type="title"/>
          </p:nvPr>
        </p:nvSpPr>
        <p:spPr bwMode="auto">
          <a:xfrm>
            <a:off x="-150813" y="0"/>
            <a:ext cx="9067801" cy="669925"/>
          </a:xfrm>
          <a:prstGeom prst="rect">
            <a:avLst/>
          </a:prstGeom>
          <a:noFill/>
          <a:ln w="12700">
            <a:noFill/>
            <a:miter lim="800000"/>
            <a:headEnd/>
            <a:tailEnd/>
          </a:ln>
          <a:effectLst>
            <a:outerShdw blurRad="63500" dist="53882" dir="2700000" algn="ctr" rotWithShape="0">
              <a:schemeClr val="bg2">
                <a:alpha val="74998"/>
              </a:schemeClr>
            </a:outerShdw>
          </a:effectLst>
        </p:spPr>
        <p:txBody>
          <a:bodyPr vert="horz" wrap="square" lIns="90488" tIns="44450" rIns="90488" bIns="44450" numCol="1" anchor="t" anchorCtr="0" compatLnSpc="1">
            <a:prstTxWarp prst="textNoShape">
              <a:avLst/>
            </a:prstTxWarp>
          </a:bodyPr>
          <a:lstStyle/>
          <a:p>
            <a:pPr lvl="0"/>
            <a:r>
              <a:rPr lang="en-US"/>
              <a:t>Click to edit Master title style</a:t>
            </a:r>
          </a:p>
        </p:txBody>
      </p:sp>
      <p:sp>
        <p:nvSpPr>
          <p:cNvPr id="27651" name="Rectangle 3">
            <a:extLst>
              <a:ext uri="{FF2B5EF4-FFF2-40B4-BE49-F238E27FC236}">
                <a16:creationId xmlns:a16="http://schemas.microsoft.com/office/drawing/2014/main" id="{E443F93D-AAE7-394B-9ABF-F22AB0EA7F7B}"/>
              </a:ext>
            </a:extLst>
          </p:cNvPr>
          <p:cNvSpPr>
            <a:spLocks noGrp="1" noChangeArrowheads="1"/>
          </p:cNvSpPr>
          <p:nvPr>
            <p:ph type="body" idx="1"/>
          </p:nvPr>
        </p:nvSpPr>
        <p:spPr bwMode="auto">
          <a:xfrm>
            <a:off x="271463" y="1238250"/>
            <a:ext cx="8609012" cy="5005388"/>
          </a:xfrm>
          <a:prstGeom prst="rect">
            <a:avLst/>
          </a:prstGeom>
          <a:noFill/>
          <a:ln w="12700">
            <a:noFill/>
            <a:miter lim="800000"/>
            <a:headEnd/>
            <a:tailEnd/>
          </a:ln>
          <a:effectLst>
            <a:outerShdw blurRad="63500" dist="46662" dir="3284183" algn="ctr" rotWithShape="0">
              <a:schemeClr val="bg2">
                <a:alpha val="74998"/>
              </a:schemeClr>
            </a:outerShdw>
          </a:effec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53" name="Line 5">
            <a:extLst>
              <a:ext uri="{FF2B5EF4-FFF2-40B4-BE49-F238E27FC236}">
                <a16:creationId xmlns:a16="http://schemas.microsoft.com/office/drawing/2014/main" id="{4D34830F-9EAA-DB47-A351-64F3CECDEEE6}"/>
              </a:ext>
            </a:extLst>
          </p:cNvPr>
          <p:cNvSpPr>
            <a:spLocks noChangeShapeType="1"/>
          </p:cNvSpPr>
          <p:nvPr/>
        </p:nvSpPr>
        <p:spPr bwMode="auto">
          <a:xfrm>
            <a:off x="103188" y="620713"/>
            <a:ext cx="8839200" cy="0"/>
          </a:xfrm>
          <a:prstGeom prst="line">
            <a:avLst/>
          </a:prstGeom>
          <a:noFill/>
          <a:ln w="2540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charset="0"/>
              <a:ea typeface="+mn-ea"/>
            </a:endParaRPr>
          </a:p>
        </p:txBody>
      </p:sp>
      <p:sp>
        <p:nvSpPr>
          <p:cNvPr id="27659" name="Line 11">
            <a:extLst>
              <a:ext uri="{FF2B5EF4-FFF2-40B4-BE49-F238E27FC236}">
                <a16:creationId xmlns:a16="http://schemas.microsoft.com/office/drawing/2014/main" id="{0BBE2037-F8FF-1041-AA70-57552C8075A3}"/>
              </a:ext>
            </a:extLst>
          </p:cNvPr>
          <p:cNvSpPr>
            <a:spLocks noChangeShapeType="1"/>
          </p:cNvSpPr>
          <p:nvPr/>
        </p:nvSpPr>
        <p:spPr bwMode="auto">
          <a:xfrm flipV="1">
            <a:off x="293688" y="6392863"/>
            <a:ext cx="8562975" cy="1587"/>
          </a:xfrm>
          <a:prstGeom prst="line">
            <a:avLst/>
          </a:prstGeom>
          <a:noFill/>
          <a:ln w="25400">
            <a:solidFill>
              <a:schemeClr val="folHlink"/>
            </a:solidFill>
            <a:round/>
            <a:headEnd/>
            <a:tailEnd/>
          </a:ln>
          <a:effectLst>
            <a:outerShdw blurRad="63500" dist="17961" dir="2700000" algn="ctr" rotWithShape="0">
              <a:schemeClr val="bg2">
                <a:alpha val="74998"/>
              </a:schemeClr>
            </a:outerShdw>
          </a:effectLst>
        </p:spPr>
        <p:txBody>
          <a:bodyPr wrap="none" anchor="ctr"/>
          <a:lstStyle/>
          <a:p>
            <a:pPr>
              <a:defRPr/>
            </a:pPr>
            <a:endParaRPr lang="en-US">
              <a:latin typeface="Arial" charset="0"/>
              <a:ea typeface="+mn-ea"/>
            </a:endParaRPr>
          </a:p>
        </p:txBody>
      </p:sp>
      <p:sp>
        <p:nvSpPr>
          <p:cNvPr id="27660" name="Text Box 12">
            <a:extLst>
              <a:ext uri="{FF2B5EF4-FFF2-40B4-BE49-F238E27FC236}">
                <a16:creationId xmlns:a16="http://schemas.microsoft.com/office/drawing/2014/main" id="{672FEA63-8F65-1541-B60E-321BC80B6D87}"/>
              </a:ext>
            </a:extLst>
          </p:cNvPr>
          <p:cNvSpPr txBox="1">
            <a:spLocks noChangeArrowheads="1"/>
          </p:cNvSpPr>
          <p:nvPr/>
        </p:nvSpPr>
        <p:spPr bwMode="auto">
          <a:xfrm>
            <a:off x="166688" y="6389688"/>
            <a:ext cx="8815387" cy="457200"/>
          </a:xfrm>
          <a:prstGeom prst="rect">
            <a:avLst/>
          </a:prstGeom>
          <a:noFill/>
          <a:ln w="12700">
            <a:noFill/>
            <a:miter lim="800000"/>
            <a:headEnd/>
            <a:tailEnd/>
          </a:ln>
          <a:effectLst/>
        </p:spPr>
        <p:txBody>
          <a:bodyPr>
            <a:spAutoFit/>
          </a:bodyPr>
          <a:lstStyle/>
          <a:p>
            <a:pPr>
              <a:defRPr/>
            </a:pPr>
            <a:r>
              <a:rPr lang="en-US" sz="2400" b="0">
                <a:solidFill>
                  <a:schemeClr val="folHlink"/>
                </a:solidFill>
                <a:effectLst>
                  <a:outerShdw blurRad="38100" dist="38100" dir="2700000" algn="tl">
                    <a:srgbClr val="000000"/>
                  </a:outerShdw>
                </a:effectLst>
                <a:latin typeface="Arial" pitchFamily="-107" charset="0"/>
                <a:ea typeface="+mn-ea"/>
              </a:rPr>
              <a:t>Scientific Computing and Imaging Institute, University of Utah</a:t>
            </a:r>
          </a:p>
        </p:txBody>
      </p:sp>
      <p:pic>
        <p:nvPicPr>
          <p:cNvPr id="1031" name="Picture 15" descr="SCI_logo">
            <a:extLst>
              <a:ext uri="{FF2B5EF4-FFF2-40B4-BE49-F238E27FC236}">
                <a16:creationId xmlns:a16="http://schemas.microsoft.com/office/drawing/2014/main" id="{6D69E653-C61A-0945-B88E-1FB4575CF23E}"/>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8115300" y="635000"/>
            <a:ext cx="838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2373845"/>
      </p:ext>
    </p:extLst>
  </p:cSld>
  <p:clrMap bg1="dk2" tx1="lt1" bg2="dk1" tx2="lt2" accent1="accent1" accent2="accent2" accent3="accent3" accent4="accent4" accent5="accent5" accent6="accent6" hlink="hlink" folHlink="folHlink"/>
  <p:sldLayoutIdLst>
    <p:sldLayoutId id="2147486994" r:id="rId1"/>
    <p:sldLayoutId id="2147486995" r:id="rId2"/>
    <p:sldLayoutId id="2147486996" r:id="rId3"/>
    <p:sldLayoutId id="2147486997" r:id="rId4"/>
    <p:sldLayoutId id="2147486998" r:id="rId5"/>
    <p:sldLayoutId id="2147486999" r:id="rId6"/>
    <p:sldLayoutId id="2147487000" r:id="rId7"/>
    <p:sldLayoutId id="2147487001" r:id="rId8"/>
    <p:sldLayoutId id="2147487002" r:id="rId9"/>
    <p:sldLayoutId id="2147487003" r:id="rId10"/>
    <p:sldLayoutId id="2147487004" r:id="rId11"/>
    <p:sldLayoutId id="2147487005" r:id="rId12"/>
    <p:sldLayoutId id="2147487006" r:id="rId13"/>
    <p:sldLayoutId id="2147487007" r:id="rId14"/>
    <p:sldLayoutId id="2147487008" r:id="rId15"/>
    <p:sldLayoutId id="2147487009" r:id="rId16"/>
  </p:sldLayoutIdLst>
  <p:txStyles>
    <p:titleStyle>
      <a:lvl1pPr algn="l" rtl="0" eaLnBrk="0" fontAlgn="base" hangingPunct="0">
        <a:lnSpc>
          <a:spcPct val="88000"/>
        </a:lnSpc>
        <a:spcBef>
          <a:spcPct val="0"/>
        </a:spcBef>
        <a:spcAft>
          <a:spcPct val="0"/>
        </a:spcAft>
        <a:defRPr sz="4000" b="1">
          <a:solidFill>
            <a:srgbClr val="FFFF66"/>
          </a:solidFill>
          <a:latin typeface="+mj-lt"/>
          <a:ea typeface="ＭＳ Ｐゴシック" charset="-128"/>
          <a:cs typeface="ＭＳ Ｐゴシック" charset="-128"/>
        </a:defRPr>
      </a:lvl1pPr>
      <a:lvl2pPr algn="l" rtl="0" eaLnBrk="0" fontAlgn="base" hangingPunct="0">
        <a:lnSpc>
          <a:spcPct val="88000"/>
        </a:lnSpc>
        <a:spcBef>
          <a:spcPct val="0"/>
        </a:spcBef>
        <a:spcAft>
          <a:spcPct val="0"/>
        </a:spcAft>
        <a:defRPr sz="4000" b="1">
          <a:solidFill>
            <a:srgbClr val="FFFF66"/>
          </a:solidFill>
          <a:latin typeface="Arial" charset="0"/>
          <a:ea typeface="ＭＳ Ｐゴシック" charset="-128"/>
          <a:cs typeface="ＭＳ Ｐゴシック" charset="-128"/>
        </a:defRPr>
      </a:lvl2pPr>
      <a:lvl3pPr algn="l" rtl="0" eaLnBrk="0" fontAlgn="base" hangingPunct="0">
        <a:lnSpc>
          <a:spcPct val="88000"/>
        </a:lnSpc>
        <a:spcBef>
          <a:spcPct val="0"/>
        </a:spcBef>
        <a:spcAft>
          <a:spcPct val="0"/>
        </a:spcAft>
        <a:defRPr sz="4000" b="1">
          <a:solidFill>
            <a:srgbClr val="FFFF66"/>
          </a:solidFill>
          <a:latin typeface="Arial" charset="0"/>
          <a:ea typeface="ＭＳ Ｐゴシック" charset="-128"/>
          <a:cs typeface="ＭＳ Ｐゴシック" charset="-128"/>
        </a:defRPr>
      </a:lvl3pPr>
      <a:lvl4pPr algn="l" rtl="0" eaLnBrk="0" fontAlgn="base" hangingPunct="0">
        <a:lnSpc>
          <a:spcPct val="88000"/>
        </a:lnSpc>
        <a:spcBef>
          <a:spcPct val="0"/>
        </a:spcBef>
        <a:spcAft>
          <a:spcPct val="0"/>
        </a:spcAft>
        <a:defRPr sz="4000" b="1">
          <a:solidFill>
            <a:srgbClr val="FFFF66"/>
          </a:solidFill>
          <a:latin typeface="Arial" charset="0"/>
          <a:ea typeface="ＭＳ Ｐゴシック" charset="-128"/>
          <a:cs typeface="ＭＳ Ｐゴシック" charset="-128"/>
        </a:defRPr>
      </a:lvl4pPr>
      <a:lvl5pPr algn="l" rtl="0" eaLnBrk="0" fontAlgn="base" hangingPunct="0">
        <a:lnSpc>
          <a:spcPct val="88000"/>
        </a:lnSpc>
        <a:spcBef>
          <a:spcPct val="0"/>
        </a:spcBef>
        <a:spcAft>
          <a:spcPct val="0"/>
        </a:spcAft>
        <a:defRPr sz="4000" b="1">
          <a:solidFill>
            <a:srgbClr val="FFFF66"/>
          </a:solidFill>
          <a:latin typeface="Arial" charset="0"/>
          <a:ea typeface="ＭＳ Ｐゴシック" charset="-128"/>
          <a:cs typeface="ＭＳ Ｐゴシック" charset="-128"/>
        </a:defRPr>
      </a:lvl5pPr>
      <a:lvl6pPr marL="457200" algn="l" rtl="0" eaLnBrk="0" fontAlgn="base" hangingPunct="0">
        <a:lnSpc>
          <a:spcPct val="88000"/>
        </a:lnSpc>
        <a:spcBef>
          <a:spcPct val="0"/>
        </a:spcBef>
        <a:spcAft>
          <a:spcPct val="0"/>
        </a:spcAft>
        <a:defRPr sz="4000" b="1">
          <a:solidFill>
            <a:srgbClr val="FFFF66"/>
          </a:solidFill>
          <a:latin typeface="Arial" charset="0"/>
        </a:defRPr>
      </a:lvl6pPr>
      <a:lvl7pPr marL="914400" algn="l" rtl="0" eaLnBrk="0" fontAlgn="base" hangingPunct="0">
        <a:lnSpc>
          <a:spcPct val="88000"/>
        </a:lnSpc>
        <a:spcBef>
          <a:spcPct val="0"/>
        </a:spcBef>
        <a:spcAft>
          <a:spcPct val="0"/>
        </a:spcAft>
        <a:defRPr sz="4000" b="1">
          <a:solidFill>
            <a:srgbClr val="FFFF66"/>
          </a:solidFill>
          <a:latin typeface="Arial" charset="0"/>
        </a:defRPr>
      </a:lvl7pPr>
      <a:lvl8pPr marL="1371600" algn="l" rtl="0" eaLnBrk="0" fontAlgn="base" hangingPunct="0">
        <a:lnSpc>
          <a:spcPct val="88000"/>
        </a:lnSpc>
        <a:spcBef>
          <a:spcPct val="0"/>
        </a:spcBef>
        <a:spcAft>
          <a:spcPct val="0"/>
        </a:spcAft>
        <a:defRPr sz="4000" b="1">
          <a:solidFill>
            <a:srgbClr val="FFFF66"/>
          </a:solidFill>
          <a:latin typeface="Arial" charset="0"/>
        </a:defRPr>
      </a:lvl8pPr>
      <a:lvl9pPr marL="1828800" algn="l" rtl="0" eaLnBrk="0" fontAlgn="base" hangingPunct="0">
        <a:lnSpc>
          <a:spcPct val="88000"/>
        </a:lnSpc>
        <a:spcBef>
          <a:spcPct val="0"/>
        </a:spcBef>
        <a:spcAft>
          <a:spcPct val="0"/>
        </a:spcAft>
        <a:defRPr sz="4000" b="1">
          <a:solidFill>
            <a:srgbClr val="FFFF66"/>
          </a:solidFill>
          <a:latin typeface="Arial" charset="0"/>
        </a:defRPr>
      </a:lvl9pPr>
    </p:titleStyle>
    <p:bodyStyle>
      <a:lvl1pPr marL="285750" indent="-285750" algn="l" rtl="0" eaLnBrk="0" fontAlgn="base" hangingPunct="0">
        <a:lnSpc>
          <a:spcPct val="88000"/>
        </a:lnSpc>
        <a:spcBef>
          <a:spcPct val="30000"/>
        </a:spcBef>
        <a:spcAft>
          <a:spcPct val="0"/>
        </a:spcAft>
        <a:defRPr sz="4000" b="1">
          <a:solidFill>
            <a:schemeClr val="tx1"/>
          </a:solidFill>
          <a:latin typeface="+mn-lt"/>
          <a:ea typeface="ＭＳ Ｐゴシック" charset="-128"/>
          <a:cs typeface="ＭＳ Ｐゴシック" charset="-128"/>
        </a:defRPr>
      </a:lvl1pPr>
      <a:lvl2pPr marL="744538" indent="-280988" algn="l" rtl="0" eaLnBrk="0" fontAlgn="base" hangingPunct="0">
        <a:lnSpc>
          <a:spcPct val="88000"/>
        </a:lnSpc>
        <a:spcBef>
          <a:spcPct val="30000"/>
        </a:spcBef>
        <a:spcAft>
          <a:spcPct val="0"/>
        </a:spcAft>
        <a:buClr>
          <a:srgbClr val="FFFF66"/>
        </a:buClr>
        <a:buSzPct val="100000"/>
        <a:buChar char="•"/>
        <a:defRPr sz="3600" b="1">
          <a:solidFill>
            <a:srgbClr val="FFFF66"/>
          </a:solidFill>
          <a:latin typeface="+mn-lt"/>
          <a:ea typeface="ＭＳ Ｐゴシック" charset="-128"/>
        </a:defRPr>
      </a:lvl2pPr>
      <a:lvl3pPr marL="1190625" indent="-276225" algn="l" rtl="0" eaLnBrk="0" fontAlgn="base" hangingPunct="0">
        <a:lnSpc>
          <a:spcPct val="88000"/>
        </a:lnSpc>
        <a:spcBef>
          <a:spcPct val="30000"/>
        </a:spcBef>
        <a:spcAft>
          <a:spcPct val="0"/>
        </a:spcAft>
        <a:buClr>
          <a:srgbClr val="FFFF66"/>
        </a:buClr>
        <a:buSzPct val="100000"/>
        <a:buChar char="­"/>
        <a:defRPr sz="3200" b="1">
          <a:solidFill>
            <a:srgbClr val="FFFF66"/>
          </a:solidFill>
          <a:latin typeface="+mn-lt"/>
          <a:ea typeface="ＭＳ Ｐゴシック" charset="-128"/>
        </a:defRPr>
      </a:lvl3pPr>
      <a:lvl4pPr marL="1476375" indent="-171450" algn="l" rtl="0" eaLnBrk="0" fontAlgn="base" hangingPunct="0">
        <a:lnSpc>
          <a:spcPct val="88000"/>
        </a:lnSpc>
        <a:spcBef>
          <a:spcPct val="30000"/>
        </a:spcBef>
        <a:spcAft>
          <a:spcPct val="0"/>
        </a:spcAft>
        <a:buClr>
          <a:srgbClr val="FFFF66"/>
        </a:buClr>
        <a:buSzPct val="75000"/>
        <a:buFont typeface="Monotype Sorts" pitchFamily="2" charset="2"/>
        <a:buChar char="l"/>
        <a:defRPr sz="1400" b="1">
          <a:solidFill>
            <a:srgbClr val="FFFF66"/>
          </a:solidFill>
          <a:latin typeface="+mn-lt"/>
          <a:ea typeface="ＭＳ Ｐゴシック" charset="-128"/>
        </a:defRPr>
      </a:lvl4pPr>
      <a:lvl5pPr marL="1762125" indent="-171450" algn="l" rtl="0" eaLnBrk="0" fontAlgn="base" hangingPunct="0">
        <a:lnSpc>
          <a:spcPct val="88000"/>
        </a:lnSpc>
        <a:spcBef>
          <a:spcPct val="30000"/>
        </a:spcBef>
        <a:spcAft>
          <a:spcPct val="0"/>
        </a:spcAft>
        <a:buClr>
          <a:srgbClr val="FFFF66"/>
        </a:buClr>
        <a:buSzPct val="100000"/>
        <a:buChar char="–"/>
        <a:defRPr sz="1400" b="1">
          <a:solidFill>
            <a:srgbClr val="FFFF66"/>
          </a:solidFill>
          <a:latin typeface="+mn-lt"/>
          <a:ea typeface="ＭＳ Ｐゴシック" charset="-128"/>
        </a:defRPr>
      </a:lvl5pPr>
      <a:lvl6pPr marL="2219325" indent="-171450" algn="l" rtl="0" eaLnBrk="0" fontAlgn="base" hangingPunct="0">
        <a:lnSpc>
          <a:spcPct val="88000"/>
        </a:lnSpc>
        <a:spcBef>
          <a:spcPct val="30000"/>
        </a:spcBef>
        <a:spcAft>
          <a:spcPct val="0"/>
        </a:spcAft>
        <a:buClr>
          <a:srgbClr val="FFFF66"/>
        </a:buClr>
        <a:buSzPct val="100000"/>
        <a:buChar char="–"/>
        <a:defRPr sz="1400" b="1">
          <a:solidFill>
            <a:srgbClr val="FFFF66"/>
          </a:solidFill>
          <a:latin typeface="+mn-lt"/>
          <a:ea typeface="ＭＳ Ｐゴシック" charset="-128"/>
        </a:defRPr>
      </a:lvl6pPr>
      <a:lvl7pPr marL="2676525" indent="-171450" algn="l" rtl="0" eaLnBrk="0" fontAlgn="base" hangingPunct="0">
        <a:lnSpc>
          <a:spcPct val="88000"/>
        </a:lnSpc>
        <a:spcBef>
          <a:spcPct val="30000"/>
        </a:spcBef>
        <a:spcAft>
          <a:spcPct val="0"/>
        </a:spcAft>
        <a:buClr>
          <a:srgbClr val="FFFF66"/>
        </a:buClr>
        <a:buSzPct val="100000"/>
        <a:buChar char="–"/>
        <a:defRPr sz="1400" b="1">
          <a:solidFill>
            <a:srgbClr val="FFFF66"/>
          </a:solidFill>
          <a:latin typeface="+mn-lt"/>
          <a:ea typeface="ＭＳ Ｐゴシック" charset="-128"/>
        </a:defRPr>
      </a:lvl7pPr>
      <a:lvl8pPr marL="3133725" indent="-171450" algn="l" rtl="0" eaLnBrk="0" fontAlgn="base" hangingPunct="0">
        <a:lnSpc>
          <a:spcPct val="88000"/>
        </a:lnSpc>
        <a:spcBef>
          <a:spcPct val="30000"/>
        </a:spcBef>
        <a:spcAft>
          <a:spcPct val="0"/>
        </a:spcAft>
        <a:buClr>
          <a:srgbClr val="FFFF66"/>
        </a:buClr>
        <a:buSzPct val="100000"/>
        <a:buChar char="–"/>
        <a:defRPr sz="1400" b="1">
          <a:solidFill>
            <a:srgbClr val="FFFF66"/>
          </a:solidFill>
          <a:latin typeface="+mn-lt"/>
          <a:ea typeface="ＭＳ Ｐゴシック" charset="-128"/>
        </a:defRPr>
      </a:lvl8pPr>
      <a:lvl9pPr marL="3590925" indent="-171450" algn="l" rtl="0" eaLnBrk="0" fontAlgn="base" hangingPunct="0">
        <a:lnSpc>
          <a:spcPct val="88000"/>
        </a:lnSpc>
        <a:spcBef>
          <a:spcPct val="30000"/>
        </a:spcBef>
        <a:spcAft>
          <a:spcPct val="0"/>
        </a:spcAft>
        <a:buClr>
          <a:srgbClr val="FFFF66"/>
        </a:buClr>
        <a:buSzPct val="100000"/>
        <a:buChar char="–"/>
        <a:defRPr sz="1400" b="1">
          <a:solidFill>
            <a:srgbClr val="FFFF66"/>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16" descr="RDECOM Banner Top.png">
            <a:extLst>
              <a:ext uri="{FF2B5EF4-FFF2-40B4-BE49-F238E27FC236}">
                <a16:creationId xmlns:a16="http://schemas.microsoft.com/office/drawing/2014/main" id="{95602B8F-5B67-8847-A7A6-CFC70FCFB1E7}"/>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8">
            <a:extLst>
              <a:ext uri="{FF2B5EF4-FFF2-40B4-BE49-F238E27FC236}">
                <a16:creationId xmlns:a16="http://schemas.microsoft.com/office/drawing/2014/main" id="{78957FED-AE37-EB46-9C84-EB5DDE368838}"/>
              </a:ext>
            </a:extLst>
          </p:cNvPr>
          <p:cNvSpPr>
            <a:spLocks noGrp="1" noChangeArrowheads="1"/>
          </p:cNvSpPr>
          <p:nvPr>
            <p:ph type="body" idx="1"/>
          </p:nvPr>
        </p:nvSpPr>
        <p:spPr bwMode="auto">
          <a:xfrm>
            <a:off x="304800" y="1295400"/>
            <a:ext cx="8534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6148" name="Picture 10" descr="Fade1">
            <a:extLst>
              <a:ext uri="{FF2B5EF4-FFF2-40B4-BE49-F238E27FC236}">
                <a16:creationId xmlns:a16="http://schemas.microsoft.com/office/drawing/2014/main" id="{68F2F344-4813-304D-B39B-8E81168628BF}"/>
              </a:ext>
            </a:extLst>
          </p:cNvPr>
          <p:cNvPicPr>
            <a:picLocks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400800" y="6718300"/>
            <a:ext cx="27432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1" descr="tagline1">
            <a:extLst>
              <a:ext uri="{FF2B5EF4-FFF2-40B4-BE49-F238E27FC236}">
                <a16:creationId xmlns:a16="http://schemas.microsoft.com/office/drawing/2014/main" id="{D3B25FC2-F579-2C45-AB01-13C6A96B81C2}"/>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181600" y="6527800"/>
            <a:ext cx="3733800"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4" descr="AMC">
            <a:extLst>
              <a:ext uri="{FF2B5EF4-FFF2-40B4-BE49-F238E27FC236}">
                <a16:creationId xmlns:a16="http://schemas.microsoft.com/office/drawing/2014/main" id="{96972986-B4A2-CC45-924C-DBEC61AF4C59}"/>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17513" y="257175"/>
            <a:ext cx="25082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24" descr="logo_us_army(gold gradient)">
            <a:extLst>
              <a:ext uri="{FF2B5EF4-FFF2-40B4-BE49-F238E27FC236}">
                <a16:creationId xmlns:a16="http://schemas.microsoft.com/office/drawing/2014/main" id="{5E1B9293-9F1C-7647-B131-40F846A0F81F}"/>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873125" y="173038"/>
            <a:ext cx="1778000"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8" descr="rdecom_black_gold.png">
            <a:extLst>
              <a:ext uri="{FF2B5EF4-FFF2-40B4-BE49-F238E27FC236}">
                <a16:creationId xmlns:a16="http://schemas.microsoft.com/office/drawing/2014/main" id="{34E28FC1-00DA-D544-A68D-6201F263CF7D}"/>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7507288" y="127000"/>
            <a:ext cx="1408112"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TextBox 5">
            <a:extLst>
              <a:ext uri="{FF2B5EF4-FFF2-40B4-BE49-F238E27FC236}">
                <a16:creationId xmlns:a16="http://schemas.microsoft.com/office/drawing/2014/main" id="{60D6B81D-2761-7740-AE0A-95203159350E}"/>
              </a:ext>
            </a:extLst>
          </p:cNvPr>
          <p:cNvSpPr txBox="1">
            <a:spLocks noChangeArrowheads="1"/>
          </p:cNvSpPr>
          <p:nvPr userDrawn="1"/>
        </p:nvSpPr>
        <p:spPr bwMode="auto">
          <a:xfrm>
            <a:off x="219075" y="6610350"/>
            <a:ext cx="3333750"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a:defRPr/>
            </a:pPr>
            <a:r>
              <a:rPr lang="en-US" sz="1000">
                <a:solidFill>
                  <a:srgbClr val="008000"/>
                </a:solidFill>
                <a:cs typeface="ＭＳ Ｐゴシック" charset="0"/>
              </a:rPr>
              <a:t>UNCLASSIFIED//APPROVED FOR PUBLIC RELEASE</a:t>
            </a:r>
          </a:p>
        </p:txBody>
      </p:sp>
      <p:sp>
        <p:nvSpPr>
          <p:cNvPr id="10" name="Slide Number Placeholder 9">
            <a:extLst>
              <a:ext uri="{FF2B5EF4-FFF2-40B4-BE49-F238E27FC236}">
                <a16:creationId xmlns:a16="http://schemas.microsoft.com/office/drawing/2014/main" id="{EB982E35-EFE4-C844-A4AE-0181D828CC32}"/>
              </a:ext>
            </a:extLst>
          </p:cNvPr>
          <p:cNvSpPr>
            <a:spLocks noGrp="1"/>
          </p:cNvSpPr>
          <p:nvPr>
            <p:ph type="sldNum" sz="quarter" idx="4"/>
          </p:nvPr>
        </p:nvSpPr>
        <p:spPr>
          <a:xfrm>
            <a:off x="8534400" y="0"/>
            <a:ext cx="609600" cy="257175"/>
          </a:xfrm>
          <a:prstGeom prst="rect">
            <a:avLst/>
          </a:prstGeom>
        </p:spPr>
        <p:txBody>
          <a:bodyPr vert="horz" wrap="square" lIns="91440" tIns="45720" rIns="91440" bIns="45720" numCol="1" anchor="t" anchorCtr="0" compatLnSpc="1">
            <a:prstTxWarp prst="textNoShape">
              <a:avLst/>
            </a:prstTxWarp>
          </a:bodyPr>
          <a:lstStyle>
            <a:lvl1pPr algn="r" defTabSz="914400" eaLnBrk="0" hangingPunct="0">
              <a:defRPr sz="1400" b="1" baseline="-25000">
                <a:solidFill>
                  <a:srgbClr val="FFFFFF"/>
                </a:solidFill>
                <a:latin typeface="Arial" panose="020B0604020202020204" pitchFamily="34" charset="0"/>
              </a:defRPr>
            </a:lvl1pPr>
          </a:lstStyle>
          <a:p>
            <a:fld id="{7BF4A5B8-EB26-8D43-87F7-25D4632BC8F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794" r:id="rId1"/>
    <p:sldLayoutId id="2147486795" r:id="rId2"/>
    <p:sldLayoutId id="2147486796" r:id="rId3"/>
    <p:sldLayoutId id="2147486797" r:id="rId4"/>
    <p:sldLayoutId id="2147486798" r:id="rId5"/>
    <p:sldLayoutId id="2147486799" r:id="rId6"/>
    <p:sldLayoutId id="2147486800" r:id="rId7"/>
    <p:sldLayoutId id="2147486801" r:id="rId8"/>
    <p:sldLayoutId id="2147486802" r:id="rId9"/>
    <p:sldLayoutId id="2147486803" r:id="rId10"/>
    <p:sldLayoutId id="2147486804" r:id="rId11"/>
  </p:sldLayoutIdLst>
  <p:hf hdr="0" ftr="0" dt="0"/>
  <p:txStyles>
    <p:titleStyle>
      <a:lvl1pPr algn="l" rtl="0" eaLnBrk="0" fontAlgn="base" hangingPunct="0">
        <a:spcBef>
          <a:spcPct val="0"/>
        </a:spcBef>
        <a:spcAft>
          <a:spcPct val="0"/>
        </a:spcAft>
        <a:defRPr sz="2000">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000">
          <a:solidFill>
            <a:schemeClr val="bg1"/>
          </a:solidFill>
          <a:latin typeface="Arial Black" pitchFamily="28" charset="0"/>
          <a:ea typeface="ＭＳ Ｐゴシック" charset="0"/>
          <a:cs typeface="ＭＳ Ｐゴシック" charset="0"/>
        </a:defRPr>
      </a:lvl2pPr>
      <a:lvl3pPr algn="l" rtl="0" eaLnBrk="0" fontAlgn="base" hangingPunct="0">
        <a:spcBef>
          <a:spcPct val="0"/>
        </a:spcBef>
        <a:spcAft>
          <a:spcPct val="0"/>
        </a:spcAft>
        <a:defRPr sz="2000">
          <a:solidFill>
            <a:schemeClr val="bg1"/>
          </a:solidFill>
          <a:latin typeface="Arial Black" pitchFamily="28" charset="0"/>
          <a:ea typeface="ＭＳ Ｐゴシック" charset="0"/>
          <a:cs typeface="ＭＳ Ｐゴシック" charset="0"/>
        </a:defRPr>
      </a:lvl3pPr>
      <a:lvl4pPr algn="l" rtl="0" eaLnBrk="0" fontAlgn="base" hangingPunct="0">
        <a:spcBef>
          <a:spcPct val="0"/>
        </a:spcBef>
        <a:spcAft>
          <a:spcPct val="0"/>
        </a:spcAft>
        <a:defRPr sz="2000">
          <a:solidFill>
            <a:schemeClr val="bg1"/>
          </a:solidFill>
          <a:latin typeface="Arial Black" pitchFamily="28" charset="0"/>
          <a:ea typeface="ＭＳ Ｐゴシック" charset="0"/>
          <a:cs typeface="ＭＳ Ｐゴシック" charset="0"/>
        </a:defRPr>
      </a:lvl4pPr>
      <a:lvl5pPr algn="l" rtl="0" eaLnBrk="0" fontAlgn="base" hangingPunct="0">
        <a:spcBef>
          <a:spcPct val="0"/>
        </a:spcBef>
        <a:spcAft>
          <a:spcPct val="0"/>
        </a:spcAft>
        <a:defRPr sz="2000">
          <a:solidFill>
            <a:schemeClr val="bg1"/>
          </a:solidFill>
          <a:latin typeface="Arial Black" pitchFamily="28" charset="0"/>
          <a:ea typeface="ＭＳ Ｐゴシック" charset="0"/>
          <a:cs typeface="ＭＳ Ｐゴシック" charset="0"/>
        </a:defRPr>
      </a:lvl5pPr>
      <a:lvl6pPr marL="457200" algn="l" rtl="0" fontAlgn="base">
        <a:spcBef>
          <a:spcPct val="0"/>
        </a:spcBef>
        <a:spcAft>
          <a:spcPct val="0"/>
        </a:spcAft>
        <a:defRPr sz="2000">
          <a:solidFill>
            <a:schemeClr val="bg1"/>
          </a:solidFill>
          <a:latin typeface="Arial Black" pitchFamily="28" charset="0"/>
        </a:defRPr>
      </a:lvl6pPr>
      <a:lvl7pPr marL="914400" algn="l" rtl="0" fontAlgn="base">
        <a:spcBef>
          <a:spcPct val="0"/>
        </a:spcBef>
        <a:spcAft>
          <a:spcPct val="0"/>
        </a:spcAft>
        <a:defRPr sz="2000">
          <a:solidFill>
            <a:schemeClr val="bg1"/>
          </a:solidFill>
          <a:latin typeface="Arial Black" pitchFamily="28" charset="0"/>
        </a:defRPr>
      </a:lvl7pPr>
      <a:lvl8pPr marL="1371600" algn="l" rtl="0" fontAlgn="base">
        <a:spcBef>
          <a:spcPct val="0"/>
        </a:spcBef>
        <a:spcAft>
          <a:spcPct val="0"/>
        </a:spcAft>
        <a:defRPr sz="2000">
          <a:solidFill>
            <a:schemeClr val="bg1"/>
          </a:solidFill>
          <a:latin typeface="Arial Black" pitchFamily="28" charset="0"/>
        </a:defRPr>
      </a:lvl8pPr>
      <a:lvl9pPr marL="1828800" algn="l" rtl="0" fontAlgn="base">
        <a:spcBef>
          <a:spcPct val="0"/>
        </a:spcBef>
        <a:spcAft>
          <a:spcPct val="0"/>
        </a:spcAft>
        <a:defRPr sz="2000">
          <a:solidFill>
            <a:schemeClr val="bg1"/>
          </a:solidFill>
          <a:latin typeface="Arial Black" pitchFamily="28"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0"/>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8434" name="Picture 16" descr="RDECOM Banner Top.png">
            <a:extLst>
              <a:ext uri="{FF2B5EF4-FFF2-40B4-BE49-F238E27FC236}">
                <a16:creationId xmlns:a16="http://schemas.microsoft.com/office/drawing/2014/main" id="{44C5F4D6-EDA6-2648-8124-9501E1854181}"/>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8">
            <a:extLst>
              <a:ext uri="{FF2B5EF4-FFF2-40B4-BE49-F238E27FC236}">
                <a16:creationId xmlns:a16="http://schemas.microsoft.com/office/drawing/2014/main" id="{01EDBA90-3149-2B43-AC7E-4171571AF62E}"/>
              </a:ext>
            </a:extLst>
          </p:cNvPr>
          <p:cNvSpPr>
            <a:spLocks noGrp="1" noChangeArrowheads="1"/>
          </p:cNvSpPr>
          <p:nvPr>
            <p:ph type="body" idx="1"/>
          </p:nvPr>
        </p:nvSpPr>
        <p:spPr bwMode="auto">
          <a:xfrm>
            <a:off x="304800" y="1295400"/>
            <a:ext cx="8534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8436" name="Picture 10" descr="Fade1">
            <a:extLst>
              <a:ext uri="{FF2B5EF4-FFF2-40B4-BE49-F238E27FC236}">
                <a16:creationId xmlns:a16="http://schemas.microsoft.com/office/drawing/2014/main" id="{AE7DB194-9FB2-6D45-96B9-03EB8893E0C9}"/>
              </a:ext>
            </a:extLst>
          </p:cNvPr>
          <p:cNvPicPr>
            <a:picLocks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400800" y="6718300"/>
            <a:ext cx="27432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1" descr="tagline1">
            <a:extLst>
              <a:ext uri="{FF2B5EF4-FFF2-40B4-BE49-F238E27FC236}">
                <a16:creationId xmlns:a16="http://schemas.microsoft.com/office/drawing/2014/main" id="{937BFC43-4C9E-BE40-9E3D-B215322A52C1}"/>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181600" y="6527800"/>
            <a:ext cx="3733800"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14" descr="AMC">
            <a:extLst>
              <a:ext uri="{FF2B5EF4-FFF2-40B4-BE49-F238E27FC236}">
                <a16:creationId xmlns:a16="http://schemas.microsoft.com/office/drawing/2014/main" id="{2D399B62-FEEA-4741-BC3F-907DE7475121}"/>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17513" y="257175"/>
            <a:ext cx="25082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24" descr="logo_us_army(gold gradient)">
            <a:extLst>
              <a:ext uri="{FF2B5EF4-FFF2-40B4-BE49-F238E27FC236}">
                <a16:creationId xmlns:a16="http://schemas.microsoft.com/office/drawing/2014/main" id="{85F986F2-7872-9147-BA8A-F3C07F125DC5}"/>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873125" y="173038"/>
            <a:ext cx="1778000"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8" descr="rdecom_black_gold.png">
            <a:extLst>
              <a:ext uri="{FF2B5EF4-FFF2-40B4-BE49-F238E27FC236}">
                <a16:creationId xmlns:a16="http://schemas.microsoft.com/office/drawing/2014/main" id="{7DB2E44F-490A-1040-872E-C20566098BFE}"/>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7507288" y="127000"/>
            <a:ext cx="1408112"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TextBox 5">
            <a:extLst>
              <a:ext uri="{FF2B5EF4-FFF2-40B4-BE49-F238E27FC236}">
                <a16:creationId xmlns:a16="http://schemas.microsoft.com/office/drawing/2014/main" id="{EDFE9863-50F2-E64E-83EC-855FA8C638E5}"/>
              </a:ext>
            </a:extLst>
          </p:cNvPr>
          <p:cNvSpPr txBox="1">
            <a:spLocks noChangeArrowheads="1"/>
          </p:cNvSpPr>
          <p:nvPr userDrawn="1"/>
        </p:nvSpPr>
        <p:spPr bwMode="auto">
          <a:xfrm>
            <a:off x="219075" y="6610350"/>
            <a:ext cx="3333750"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a:defRPr/>
            </a:pPr>
            <a:r>
              <a:rPr lang="en-US" sz="1000">
                <a:solidFill>
                  <a:srgbClr val="008000"/>
                </a:solidFill>
                <a:cs typeface="ＭＳ Ｐゴシック" charset="0"/>
              </a:rPr>
              <a:t>UNCLASSIFIED//APPROVED FOR PUBLIC RELEASE</a:t>
            </a:r>
          </a:p>
        </p:txBody>
      </p:sp>
      <p:sp>
        <p:nvSpPr>
          <p:cNvPr id="10" name="Slide Number Placeholder 9">
            <a:extLst>
              <a:ext uri="{FF2B5EF4-FFF2-40B4-BE49-F238E27FC236}">
                <a16:creationId xmlns:a16="http://schemas.microsoft.com/office/drawing/2014/main" id="{DC8DD775-8F29-6E4E-8625-53861D04627E}"/>
              </a:ext>
            </a:extLst>
          </p:cNvPr>
          <p:cNvSpPr>
            <a:spLocks noGrp="1"/>
          </p:cNvSpPr>
          <p:nvPr>
            <p:ph type="sldNum" sz="quarter" idx="4"/>
          </p:nvPr>
        </p:nvSpPr>
        <p:spPr>
          <a:xfrm>
            <a:off x="8534400" y="0"/>
            <a:ext cx="609600" cy="257175"/>
          </a:xfrm>
          <a:prstGeom prst="rect">
            <a:avLst/>
          </a:prstGeom>
        </p:spPr>
        <p:txBody>
          <a:bodyPr vert="horz" wrap="square" lIns="91440" tIns="45720" rIns="91440" bIns="45720" numCol="1" anchor="t" anchorCtr="0" compatLnSpc="1">
            <a:prstTxWarp prst="textNoShape">
              <a:avLst/>
            </a:prstTxWarp>
          </a:bodyPr>
          <a:lstStyle>
            <a:lvl1pPr algn="r" defTabSz="914400" eaLnBrk="0" hangingPunct="0">
              <a:defRPr sz="1400" b="1" baseline="-25000">
                <a:solidFill>
                  <a:srgbClr val="FFFFFF"/>
                </a:solidFill>
                <a:latin typeface="Arial" panose="020B0604020202020204" pitchFamily="34" charset="0"/>
              </a:defRPr>
            </a:lvl1pPr>
          </a:lstStyle>
          <a:p>
            <a:fld id="{869E00E6-7938-C44B-B3C3-39EA2FE7EFA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805" r:id="rId1"/>
    <p:sldLayoutId id="2147486806" r:id="rId2"/>
    <p:sldLayoutId id="2147486807" r:id="rId3"/>
    <p:sldLayoutId id="2147486808" r:id="rId4"/>
    <p:sldLayoutId id="2147486809" r:id="rId5"/>
    <p:sldLayoutId id="2147486810" r:id="rId6"/>
    <p:sldLayoutId id="2147486811" r:id="rId7"/>
    <p:sldLayoutId id="2147486812" r:id="rId8"/>
    <p:sldLayoutId id="2147486813" r:id="rId9"/>
    <p:sldLayoutId id="2147486814" r:id="rId10"/>
    <p:sldLayoutId id="2147486815" r:id="rId11"/>
  </p:sldLayoutIdLst>
  <p:hf hdr="0" ftr="0" dt="0"/>
  <p:txStyles>
    <p:titleStyle>
      <a:lvl1pPr algn="l" rtl="0" eaLnBrk="0" fontAlgn="base" hangingPunct="0">
        <a:spcBef>
          <a:spcPct val="0"/>
        </a:spcBef>
        <a:spcAft>
          <a:spcPct val="0"/>
        </a:spcAft>
        <a:defRPr sz="2000">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000">
          <a:solidFill>
            <a:schemeClr val="bg1"/>
          </a:solidFill>
          <a:latin typeface="Arial Black" pitchFamily="28" charset="0"/>
          <a:ea typeface="ＭＳ Ｐゴシック" charset="0"/>
          <a:cs typeface="ＭＳ Ｐゴシック" charset="0"/>
        </a:defRPr>
      </a:lvl2pPr>
      <a:lvl3pPr algn="l" rtl="0" eaLnBrk="0" fontAlgn="base" hangingPunct="0">
        <a:spcBef>
          <a:spcPct val="0"/>
        </a:spcBef>
        <a:spcAft>
          <a:spcPct val="0"/>
        </a:spcAft>
        <a:defRPr sz="2000">
          <a:solidFill>
            <a:schemeClr val="bg1"/>
          </a:solidFill>
          <a:latin typeface="Arial Black" pitchFamily="28" charset="0"/>
          <a:ea typeface="ＭＳ Ｐゴシック" charset="0"/>
          <a:cs typeface="ＭＳ Ｐゴシック" charset="0"/>
        </a:defRPr>
      </a:lvl3pPr>
      <a:lvl4pPr algn="l" rtl="0" eaLnBrk="0" fontAlgn="base" hangingPunct="0">
        <a:spcBef>
          <a:spcPct val="0"/>
        </a:spcBef>
        <a:spcAft>
          <a:spcPct val="0"/>
        </a:spcAft>
        <a:defRPr sz="2000">
          <a:solidFill>
            <a:schemeClr val="bg1"/>
          </a:solidFill>
          <a:latin typeface="Arial Black" pitchFamily="28" charset="0"/>
          <a:ea typeface="ＭＳ Ｐゴシック" charset="0"/>
          <a:cs typeface="ＭＳ Ｐゴシック" charset="0"/>
        </a:defRPr>
      </a:lvl4pPr>
      <a:lvl5pPr algn="l" rtl="0" eaLnBrk="0" fontAlgn="base" hangingPunct="0">
        <a:spcBef>
          <a:spcPct val="0"/>
        </a:spcBef>
        <a:spcAft>
          <a:spcPct val="0"/>
        </a:spcAft>
        <a:defRPr sz="2000">
          <a:solidFill>
            <a:schemeClr val="bg1"/>
          </a:solidFill>
          <a:latin typeface="Arial Black" pitchFamily="28" charset="0"/>
          <a:ea typeface="ＭＳ Ｐゴシック" charset="0"/>
          <a:cs typeface="ＭＳ Ｐゴシック" charset="0"/>
        </a:defRPr>
      </a:lvl5pPr>
      <a:lvl6pPr marL="457200" algn="l" rtl="0" fontAlgn="base">
        <a:spcBef>
          <a:spcPct val="0"/>
        </a:spcBef>
        <a:spcAft>
          <a:spcPct val="0"/>
        </a:spcAft>
        <a:defRPr sz="2000">
          <a:solidFill>
            <a:schemeClr val="bg1"/>
          </a:solidFill>
          <a:latin typeface="Arial Black" pitchFamily="28" charset="0"/>
        </a:defRPr>
      </a:lvl6pPr>
      <a:lvl7pPr marL="914400" algn="l" rtl="0" fontAlgn="base">
        <a:spcBef>
          <a:spcPct val="0"/>
        </a:spcBef>
        <a:spcAft>
          <a:spcPct val="0"/>
        </a:spcAft>
        <a:defRPr sz="2000">
          <a:solidFill>
            <a:schemeClr val="bg1"/>
          </a:solidFill>
          <a:latin typeface="Arial Black" pitchFamily="28" charset="0"/>
        </a:defRPr>
      </a:lvl7pPr>
      <a:lvl8pPr marL="1371600" algn="l" rtl="0" fontAlgn="base">
        <a:spcBef>
          <a:spcPct val="0"/>
        </a:spcBef>
        <a:spcAft>
          <a:spcPct val="0"/>
        </a:spcAft>
        <a:defRPr sz="2000">
          <a:solidFill>
            <a:schemeClr val="bg1"/>
          </a:solidFill>
          <a:latin typeface="Arial Black" pitchFamily="28" charset="0"/>
        </a:defRPr>
      </a:lvl8pPr>
      <a:lvl9pPr marL="1828800" algn="l" rtl="0" fontAlgn="base">
        <a:spcBef>
          <a:spcPct val="0"/>
        </a:spcBef>
        <a:spcAft>
          <a:spcPct val="0"/>
        </a:spcAft>
        <a:defRPr sz="2000">
          <a:solidFill>
            <a:schemeClr val="bg1"/>
          </a:solidFill>
          <a:latin typeface="Arial Black" pitchFamily="28"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0"/>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22" name="Picture 7" descr="Header1">
            <a:extLst>
              <a:ext uri="{FF2B5EF4-FFF2-40B4-BE49-F238E27FC236}">
                <a16:creationId xmlns:a16="http://schemas.microsoft.com/office/drawing/2014/main" id="{ACE1862C-2870-214D-893F-7A1EEA4D84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91440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8">
            <a:extLst>
              <a:ext uri="{FF2B5EF4-FFF2-40B4-BE49-F238E27FC236}">
                <a16:creationId xmlns:a16="http://schemas.microsoft.com/office/drawing/2014/main" id="{5CFE7910-D2F7-0143-9E31-1E7EDBB8A4D5}"/>
              </a:ext>
            </a:extLst>
          </p:cNvPr>
          <p:cNvSpPr>
            <a:spLocks noGrp="1" noChangeArrowheads="1"/>
          </p:cNvSpPr>
          <p:nvPr>
            <p:ph type="body" idx="1"/>
          </p:nvPr>
        </p:nvSpPr>
        <p:spPr bwMode="auto">
          <a:xfrm>
            <a:off x="304800" y="1295400"/>
            <a:ext cx="8534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24" name="Rectangle 9">
            <a:extLst>
              <a:ext uri="{FF2B5EF4-FFF2-40B4-BE49-F238E27FC236}">
                <a16:creationId xmlns:a16="http://schemas.microsoft.com/office/drawing/2014/main" id="{3E4E9429-EC07-CC43-A746-9AE0B04BFCCA}"/>
              </a:ext>
            </a:extLst>
          </p:cNvPr>
          <p:cNvSpPr>
            <a:spLocks noGrp="1" noChangeArrowheads="1"/>
          </p:cNvSpPr>
          <p:nvPr>
            <p:ph type="title"/>
          </p:nvPr>
        </p:nvSpPr>
        <p:spPr bwMode="auto">
          <a:xfrm>
            <a:off x="2438400" y="152400"/>
            <a:ext cx="54864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pic>
        <p:nvPicPr>
          <p:cNvPr id="30725" name="Picture 10" descr="Fade1">
            <a:extLst>
              <a:ext uri="{FF2B5EF4-FFF2-40B4-BE49-F238E27FC236}">
                <a16:creationId xmlns:a16="http://schemas.microsoft.com/office/drawing/2014/main" id="{07D59DD2-AA56-DD4F-9BFF-DAE4DACA7E03}"/>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718300"/>
            <a:ext cx="27432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5" descr="RPI text logo.jpg">
            <a:extLst>
              <a:ext uri="{FF2B5EF4-FFF2-40B4-BE49-F238E27FC236}">
                <a16:creationId xmlns:a16="http://schemas.microsoft.com/office/drawing/2014/main" id="{91B14C0B-A2C3-A24E-9800-5A18A56034C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9450" y="428625"/>
            <a:ext cx="9144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6" descr="BU-logo.gif">
            <a:extLst>
              <a:ext uri="{FF2B5EF4-FFF2-40B4-BE49-F238E27FC236}">
                <a16:creationId xmlns:a16="http://schemas.microsoft.com/office/drawing/2014/main" id="{3DA8F5B5-5DCD-2A45-9685-38245314F5F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676400" y="377825"/>
            <a:ext cx="6111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9" descr="Ulogo_cmyk_white.eps">
            <a:extLst>
              <a:ext uri="{FF2B5EF4-FFF2-40B4-BE49-F238E27FC236}">
                <a16:creationId xmlns:a16="http://schemas.microsoft.com/office/drawing/2014/main" id="{69FD6A85-5587-4645-81E9-AB838DD188C6}"/>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07975"/>
            <a:ext cx="598488"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1" descr="cde3m_logo.png">
            <a:extLst>
              <a:ext uri="{FF2B5EF4-FFF2-40B4-BE49-F238E27FC236}">
                <a16:creationId xmlns:a16="http://schemas.microsoft.com/office/drawing/2014/main" id="{7D7F6F46-1D83-C945-84F6-39A9454E9230}"/>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57200" y="-6350"/>
            <a:ext cx="13636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18" descr="rdecom_black_gold.png">
            <a:extLst>
              <a:ext uri="{FF2B5EF4-FFF2-40B4-BE49-F238E27FC236}">
                <a16:creationId xmlns:a16="http://schemas.microsoft.com/office/drawing/2014/main" id="{9B8C9C71-2481-0040-A1A5-34D7AA2CDCDD}"/>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770813" y="152400"/>
            <a:ext cx="12573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sldNum="0" hdr="0" ftr="0" dt="0"/>
  <p:txStyles>
    <p:titleStyle>
      <a:lvl1pPr algn="l" rtl="0" eaLnBrk="0" fontAlgn="base" hangingPunct="0">
        <a:spcBef>
          <a:spcPct val="0"/>
        </a:spcBef>
        <a:spcAft>
          <a:spcPct val="0"/>
        </a:spcAft>
        <a:defRPr sz="20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000" b="1">
          <a:solidFill>
            <a:schemeClr val="bg1"/>
          </a:solidFill>
          <a:latin typeface="Arial" pitchFamily="34" charset="0"/>
          <a:ea typeface="ＭＳ Ｐゴシック" charset="0"/>
          <a:cs typeface="ＭＳ Ｐゴシック" charset="0"/>
        </a:defRPr>
      </a:lvl2pPr>
      <a:lvl3pPr algn="l" rtl="0" eaLnBrk="0" fontAlgn="base" hangingPunct="0">
        <a:spcBef>
          <a:spcPct val="0"/>
        </a:spcBef>
        <a:spcAft>
          <a:spcPct val="0"/>
        </a:spcAft>
        <a:defRPr sz="2000" b="1">
          <a:solidFill>
            <a:schemeClr val="bg1"/>
          </a:solidFill>
          <a:latin typeface="Arial" pitchFamily="34" charset="0"/>
          <a:ea typeface="ＭＳ Ｐゴシック" charset="0"/>
          <a:cs typeface="ＭＳ Ｐゴシック" charset="0"/>
        </a:defRPr>
      </a:lvl3pPr>
      <a:lvl4pPr algn="l" rtl="0" eaLnBrk="0" fontAlgn="base" hangingPunct="0">
        <a:spcBef>
          <a:spcPct val="0"/>
        </a:spcBef>
        <a:spcAft>
          <a:spcPct val="0"/>
        </a:spcAft>
        <a:defRPr sz="2000" b="1">
          <a:solidFill>
            <a:schemeClr val="bg1"/>
          </a:solidFill>
          <a:latin typeface="Arial" pitchFamily="34" charset="0"/>
          <a:ea typeface="ＭＳ Ｐゴシック" charset="0"/>
          <a:cs typeface="ＭＳ Ｐゴシック" charset="0"/>
        </a:defRPr>
      </a:lvl4pPr>
      <a:lvl5pPr algn="l" rtl="0" eaLnBrk="0" fontAlgn="base" hangingPunct="0">
        <a:spcBef>
          <a:spcPct val="0"/>
        </a:spcBef>
        <a:spcAft>
          <a:spcPct val="0"/>
        </a:spcAft>
        <a:defRPr sz="2000" b="1">
          <a:solidFill>
            <a:schemeClr val="bg1"/>
          </a:solidFill>
          <a:latin typeface="Arial" pitchFamily="34" charset="0"/>
          <a:ea typeface="ＭＳ Ｐゴシック" charset="0"/>
          <a:cs typeface="ＭＳ Ｐゴシック" charset="0"/>
        </a:defRPr>
      </a:lvl5pPr>
      <a:lvl6pPr marL="457200" algn="l" rtl="0" eaLnBrk="1" fontAlgn="base" hangingPunct="1">
        <a:spcBef>
          <a:spcPct val="0"/>
        </a:spcBef>
        <a:spcAft>
          <a:spcPct val="0"/>
        </a:spcAft>
        <a:defRPr sz="2000">
          <a:solidFill>
            <a:schemeClr val="bg1"/>
          </a:solidFill>
          <a:latin typeface="Arial Black" pitchFamily="28" charset="0"/>
        </a:defRPr>
      </a:lvl6pPr>
      <a:lvl7pPr marL="914400" algn="l" rtl="0" eaLnBrk="1" fontAlgn="base" hangingPunct="1">
        <a:spcBef>
          <a:spcPct val="0"/>
        </a:spcBef>
        <a:spcAft>
          <a:spcPct val="0"/>
        </a:spcAft>
        <a:defRPr sz="2000">
          <a:solidFill>
            <a:schemeClr val="bg1"/>
          </a:solidFill>
          <a:latin typeface="Arial Black" pitchFamily="28" charset="0"/>
        </a:defRPr>
      </a:lvl7pPr>
      <a:lvl8pPr marL="1371600" algn="l" rtl="0" eaLnBrk="1" fontAlgn="base" hangingPunct="1">
        <a:spcBef>
          <a:spcPct val="0"/>
        </a:spcBef>
        <a:spcAft>
          <a:spcPct val="0"/>
        </a:spcAft>
        <a:defRPr sz="2000">
          <a:solidFill>
            <a:schemeClr val="bg1"/>
          </a:solidFill>
          <a:latin typeface="Arial Black" pitchFamily="28" charset="0"/>
        </a:defRPr>
      </a:lvl8pPr>
      <a:lvl9pPr marL="1828800" algn="l" rtl="0" eaLnBrk="1" fontAlgn="base" hangingPunct="1">
        <a:spcBef>
          <a:spcPct val="0"/>
        </a:spcBef>
        <a:spcAft>
          <a:spcPct val="0"/>
        </a:spcAft>
        <a:defRPr sz="2000">
          <a:solidFill>
            <a:schemeClr val="bg1"/>
          </a:solidFill>
          <a:latin typeface="Arial Black" pitchFamily="28"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0"/>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1746" name="Picture 2" descr="Header1">
            <a:extLst>
              <a:ext uri="{FF2B5EF4-FFF2-40B4-BE49-F238E27FC236}">
                <a16:creationId xmlns:a16="http://schemas.microsoft.com/office/drawing/2014/main" id="{D8EB2A97-9C36-A64F-8A5D-C3B364AA3C39}"/>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3">
            <a:extLst>
              <a:ext uri="{FF2B5EF4-FFF2-40B4-BE49-F238E27FC236}">
                <a16:creationId xmlns:a16="http://schemas.microsoft.com/office/drawing/2014/main" id="{EF0B5A24-7A55-DA47-B4B1-E471718E161E}"/>
              </a:ext>
            </a:extLst>
          </p:cNvPr>
          <p:cNvSpPr>
            <a:spLocks noGrp="1" noChangeArrowheads="1"/>
          </p:cNvSpPr>
          <p:nvPr>
            <p:ph type="body" idx="1"/>
          </p:nvPr>
        </p:nvSpPr>
        <p:spPr bwMode="auto">
          <a:xfrm>
            <a:off x="304800" y="1295400"/>
            <a:ext cx="8534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1748" name="Rectangle 4">
            <a:extLst>
              <a:ext uri="{FF2B5EF4-FFF2-40B4-BE49-F238E27FC236}">
                <a16:creationId xmlns:a16="http://schemas.microsoft.com/office/drawing/2014/main" id="{86E1722A-C350-3B43-9556-221BCDE69D58}"/>
              </a:ext>
            </a:extLst>
          </p:cNvPr>
          <p:cNvSpPr>
            <a:spLocks noGrp="1" noChangeArrowheads="1"/>
          </p:cNvSpPr>
          <p:nvPr>
            <p:ph type="title"/>
          </p:nvPr>
        </p:nvSpPr>
        <p:spPr bwMode="auto">
          <a:xfrm>
            <a:off x="2900363" y="0"/>
            <a:ext cx="550703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pic>
        <p:nvPicPr>
          <p:cNvPr id="31749" name="Picture 5" descr="Fade1">
            <a:extLst>
              <a:ext uri="{FF2B5EF4-FFF2-40B4-BE49-F238E27FC236}">
                <a16:creationId xmlns:a16="http://schemas.microsoft.com/office/drawing/2014/main" id="{0A226A13-2779-BA45-B65E-8AE8705CCEAC}"/>
              </a:ext>
            </a:extLst>
          </p:cNvPr>
          <p:cNvPicPr>
            <a:picLocks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400800" y="6718300"/>
            <a:ext cx="27432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6" descr="tagline1">
            <a:extLst>
              <a:ext uri="{FF2B5EF4-FFF2-40B4-BE49-F238E27FC236}">
                <a16:creationId xmlns:a16="http://schemas.microsoft.com/office/drawing/2014/main" id="{54EEE273-523D-1145-B44E-5DCFF3029CA0}"/>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5181600" y="6527800"/>
            <a:ext cx="3733800"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7" descr="AMC">
            <a:extLst>
              <a:ext uri="{FF2B5EF4-FFF2-40B4-BE49-F238E27FC236}">
                <a16:creationId xmlns:a16="http://schemas.microsoft.com/office/drawing/2014/main" id="{678289D7-1FB2-FD4A-9CC2-18A9F7512D38}"/>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17513" y="260350"/>
            <a:ext cx="2508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8" descr="logo_us_army(gold gradient)">
            <a:extLst>
              <a:ext uri="{FF2B5EF4-FFF2-40B4-BE49-F238E27FC236}">
                <a16:creationId xmlns:a16="http://schemas.microsoft.com/office/drawing/2014/main" id="{93D729C6-5E66-5D44-956E-752BC1195FA3}"/>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873125" y="228600"/>
            <a:ext cx="141287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18" descr="rdecom_black_gold.png">
            <a:extLst>
              <a:ext uri="{FF2B5EF4-FFF2-40B4-BE49-F238E27FC236}">
                <a16:creationId xmlns:a16="http://schemas.microsoft.com/office/drawing/2014/main" id="{4E64EA83-BD05-A040-914F-5E318685AB2B}"/>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7507288" y="127000"/>
            <a:ext cx="1408112"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754" r:id="rId1"/>
    <p:sldLayoutId id="2147486755" r:id="rId2"/>
    <p:sldLayoutId id="2147486756" r:id="rId3"/>
    <p:sldLayoutId id="2147486757" r:id="rId4"/>
    <p:sldLayoutId id="2147486758" r:id="rId5"/>
    <p:sldLayoutId id="2147486759" r:id="rId6"/>
    <p:sldLayoutId id="2147486760" r:id="rId7"/>
    <p:sldLayoutId id="2147486761" r:id="rId8"/>
    <p:sldLayoutId id="2147486762" r:id="rId9"/>
    <p:sldLayoutId id="2147486763" r:id="rId10"/>
    <p:sldLayoutId id="2147486764" r:id="rId11"/>
    <p:sldLayoutId id="2147486765" r:id="rId12"/>
  </p:sldLayoutIdLst>
  <p:txStyles>
    <p:titleStyle>
      <a:lvl1pPr algn="l" rtl="0" eaLnBrk="0" fontAlgn="base" hangingPunct="0">
        <a:spcBef>
          <a:spcPct val="0"/>
        </a:spcBef>
        <a:spcAft>
          <a:spcPct val="0"/>
        </a:spcAft>
        <a:defRPr sz="2000">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000">
          <a:solidFill>
            <a:schemeClr val="bg1"/>
          </a:solidFill>
          <a:latin typeface="Arial Black" pitchFamily="34" charset="0"/>
          <a:ea typeface="ＭＳ Ｐゴシック" charset="0"/>
          <a:cs typeface="ＭＳ Ｐゴシック" charset="0"/>
        </a:defRPr>
      </a:lvl2pPr>
      <a:lvl3pPr algn="l" rtl="0" eaLnBrk="0" fontAlgn="base" hangingPunct="0">
        <a:spcBef>
          <a:spcPct val="0"/>
        </a:spcBef>
        <a:spcAft>
          <a:spcPct val="0"/>
        </a:spcAft>
        <a:defRPr sz="2000">
          <a:solidFill>
            <a:schemeClr val="bg1"/>
          </a:solidFill>
          <a:latin typeface="Arial Black" pitchFamily="34" charset="0"/>
          <a:ea typeface="ＭＳ Ｐゴシック" charset="0"/>
          <a:cs typeface="ＭＳ Ｐゴシック" charset="0"/>
        </a:defRPr>
      </a:lvl3pPr>
      <a:lvl4pPr algn="l" rtl="0" eaLnBrk="0" fontAlgn="base" hangingPunct="0">
        <a:spcBef>
          <a:spcPct val="0"/>
        </a:spcBef>
        <a:spcAft>
          <a:spcPct val="0"/>
        </a:spcAft>
        <a:defRPr sz="2000">
          <a:solidFill>
            <a:schemeClr val="bg1"/>
          </a:solidFill>
          <a:latin typeface="Arial Black" pitchFamily="34" charset="0"/>
          <a:ea typeface="ＭＳ Ｐゴシック" charset="0"/>
          <a:cs typeface="ＭＳ Ｐゴシック" charset="0"/>
        </a:defRPr>
      </a:lvl4pPr>
      <a:lvl5pPr algn="l" rtl="0" eaLnBrk="0" fontAlgn="base" hangingPunct="0">
        <a:spcBef>
          <a:spcPct val="0"/>
        </a:spcBef>
        <a:spcAft>
          <a:spcPct val="0"/>
        </a:spcAft>
        <a:defRPr sz="2000">
          <a:solidFill>
            <a:schemeClr val="bg1"/>
          </a:solidFill>
          <a:latin typeface="Arial Black" pitchFamily="34" charset="0"/>
          <a:ea typeface="ＭＳ Ｐゴシック" charset="0"/>
          <a:cs typeface="ＭＳ Ｐゴシック" charset="0"/>
        </a:defRPr>
      </a:lvl5pPr>
      <a:lvl6pPr marL="457200" algn="l" rtl="0" fontAlgn="base">
        <a:spcBef>
          <a:spcPct val="0"/>
        </a:spcBef>
        <a:spcAft>
          <a:spcPct val="0"/>
        </a:spcAft>
        <a:defRPr sz="2000">
          <a:solidFill>
            <a:schemeClr val="bg1"/>
          </a:solidFill>
          <a:latin typeface="Arial Black" pitchFamily="34" charset="0"/>
        </a:defRPr>
      </a:lvl6pPr>
      <a:lvl7pPr marL="914400" algn="l" rtl="0" fontAlgn="base">
        <a:spcBef>
          <a:spcPct val="0"/>
        </a:spcBef>
        <a:spcAft>
          <a:spcPct val="0"/>
        </a:spcAft>
        <a:defRPr sz="2000">
          <a:solidFill>
            <a:schemeClr val="bg1"/>
          </a:solidFill>
          <a:latin typeface="Arial Black" pitchFamily="34" charset="0"/>
        </a:defRPr>
      </a:lvl7pPr>
      <a:lvl8pPr marL="1371600" algn="l" rtl="0" fontAlgn="base">
        <a:spcBef>
          <a:spcPct val="0"/>
        </a:spcBef>
        <a:spcAft>
          <a:spcPct val="0"/>
        </a:spcAft>
        <a:defRPr sz="2000">
          <a:solidFill>
            <a:schemeClr val="bg1"/>
          </a:solidFill>
          <a:latin typeface="Arial Black" pitchFamily="34" charset="0"/>
        </a:defRPr>
      </a:lvl8pPr>
      <a:lvl9pPr marL="1828800" algn="l" rtl="0" fontAlgn="base">
        <a:spcBef>
          <a:spcPct val="0"/>
        </a:spcBef>
        <a:spcAft>
          <a:spcPct val="0"/>
        </a:spcAft>
        <a:defRPr sz="2000">
          <a:solidFill>
            <a:schemeClr val="bg1"/>
          </a:solidFill>
          <a:latin typeface="Arial Black" pitchFamily="34"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0"/>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2770" name="Picture 16" descr="RDECOM Banner Top.png">
            <a:extLst>
              <a:ext uri="{FF2B5EF4-FFF2-40B4-BE49-F238E27FC236}">
                <a16:creationId xmlns:a16="http://schemas.microsoft.com/office/drawing/2014/main" id="{A59AD85C-6FEC-214B-9EEA-B5EB07931D8B}"/>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8">
            <a:extLst>
              <a:ext uri="{FF2B5EF4-FFF2-40B4-BE49-F238E27FC236}">
                <a16:creationId xmlns:a16="http://schemas.microsoft.com/office/drawing/2014/main" id="{1843B23F-96D4-1547-8C26-72DD7DD456CD}"/>
              </a:ext>
            </a:extLst>
          </p:cNvPr>
          <p:cNvSpPr>
            <a:spLocks noGrp="1" noChangeArrowheads="1"/>
          </p:cNvSpPr>
          <p:nvPr>
            <p:ph type="body" idx="1"/>
          </p:nvPr>
        </p:nvSpPr>
        <p:spPr bwMode="auto">
          <a:xfrm>
            <a:off x="304800" y="1295400"/>
            <a:ext cx="8534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32772" name="Picture 10" descr="Fade1">
            <a:extLst>
              <a:ext uri="{FF2B5EF4-FFF2-40B4-BE49-F238E27FC236}">
                <a16:creationId xmlns:a16="http://schemas.microsoft.com/office/drawing/2014/main" id="{FBF209DE-89EB-9642-AEFB-2BF22907CD85}"/>
              </a:ext>
            </a:extLst>
          </p:cNvPr>
          <p:cNvPicPr>
            <a:picLocks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400800" y="6718300"/>
            <a:ext cx="27432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11" descr="tagline1">
            <a:extLst>
              <a:ext uri="{FF2B5EF4-FFF2-40B4-BE49-F238E27FC236}">
                <a16:creationId xmlns:a16="http://schemas.microsoft.com/office/drawing/2014/main" id="{B2216DB3-4771-8E40-83B9-C9539FB1C0B0}"/>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181600" y="6527800"/>
            <a:ext cx="3733800"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14" descr="AMC">
            <a:extLst>
              <a:ext uri="{FF2B5EF4-FFF2-40B4-BE49-F238E27FC236}">
                <a16:creationId xmlns:a16="http://schemas.microsoft.com/office/drawing/2014/main" id="{1747D8A7-741B-8B42-9B48-07F0A66C464D}"/>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17513" y="257175"/>
            <a:ext cx="25082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24" descr="logo_us_army(gold gradient)">
            <a:extLst>
              <a:ext uri="{FF2B5EF4-FFF2-40B4-BE49-F238E27FC236}">
                <a16:creationId xmlns:a16="http://schemas.microsoft.com/office/drawing/2014/main" id="{BE6C4CAF-5364-1F41-B938-6F650FCE478F}"/>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873125" y="173038"/>
            <a:ext cx="1778000"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18" descr="rdecom_black_gold.png">
            <a:extLst>
              <a:ext uri="{FF2B5EF4-FFF2-40B4-BE49-F238E27FC236}">
                <a16:creationId xmlns:a16="http://schemas.microsoft.com/office/drawing/2014/main" id="{A500CC04-E6C9-394A-A33D-082296B505C9}"/>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7507288" y="127000"/>
            <a:ext cx="1408112"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TextBox 5">
            <a:extLst>
              <a:ext uri="{FF2B5EF4-FFF2-40B4-BE49-F238E27FC236}">
                <a16:creationId xmlns:a16="http://schemas.microsoft.com/office/drawing/2014/main" id="{B2A067BD-8632-DE4B-852D-881FEDE06C0A}"/>
              </a:ext>
            </a:extLst>
          </p:cNvPr>
          <p:cNvSpPr txBox="1">
            <a:spLocks noChangeArrowheads="1"/>
          </p:cNvSpPr>
          <p:nvPr userDrawn="1"/>
        </p:nvSpPr>
        <p:spPr bwMode="auto">
          <a:xfrm>
            <a:off x="219075" y="6610350"/>
            <a:ext cx="3333750"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defTabSz="914400" eaLnBrk="0" hangingPunct="0">
              <a:defRPr/>
            </a:pPr>
            <a:r>
              <a:rPr lang="en-US" sz="1000">
                <a:solidFill>
                  <a:srgbClr val="008000"/>
                </a:solidFill>
                <a:latin typeface="Arial" charset="0"/>
                <a:cs typeface="Arial" charset="0"/>
              </a:rPr>
              <a:t>UNCLASSIFIED//APPROVED FOR PUBLIC RELEASE</a:t>
            </a:r>
          </a:p>
        </p:txBody>
      </p:sp>
      <p:sp>
        <p:nvSpPr>
          <p:cNvPr id="10" name="Slide Number Placeholder 9">
            <a:extLst>
              <a:ext uri="{FF2B5EF4-FFF2-40B4-BE49-F238E27FC236}">
                <a16:creationId xmlns:a16="http://schemas.microsoft.com/office/drawing/2014/main" id="{394D382E-F403-494C-B890-1285A9591B5F}"/>
              </a:ext>
            </a:extLst>
          </p:cNvPr>
          <p:cNvSpPr>
            <a:spLocks noGrp="1"/>
          </p:cNvSpPr>
          <p:nvPr>
            <p:ph type="sldNum" sz="quarter" idx="4"/>
          </p:nvPr>
        </p:nvSpPr>
        <p:spPr>
          <a:xfrm>
            <a:off x="8534400" y="0"/>
            <a:ext cx="609600" cy="257175"/>
          </a:xfrm>
          <a:prstGeom prst="rect">
            <a:avLst/>
          </a:prstGeom>
        </p:spPr>
        <p:txBody>
          <a:bodyPr vert="horz" wrap="square" lIns="91440" tIns="45720" rIns="91440" bIns="45720" numCol="1" anchor="t" anchorCtr="0" compatLnSpc="1">
            <a:prstTxWarp prst="textNoShape">
              <a:avLst/>
            </a:prstTxWarp>
          </a:bodyPr>
          <a:lstStyle>
            <a:lvl1pPr algn="r" defTabSz="914400" eaLnBrk="0" hangingPunct="0">
              <a:defRPr sz="1400" b="1" baseline="-25000">
                <a:solidFill>
                  <a:srgbClr val="FFFFFF"/>
                </a:solidFill>
                <a:latin typeface="Arial" panose="020B0604020202020204" pitchFamily="34" charset="0"/>
              </a:defRPr>
            </a:lvl1pPr>
          </a:lstStyle>
          <a:p>
            <a:fld id="{00FE5BBE-7865-044A-A2B1-8706877F0AA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816" r:id="rId1"/>
    <p:sldLayoutId id="2147486817" r:id="rId2"/>
    <p:sldLayoutId id="2147486818" r:id="rId3"/>
    <p:sldLayoutId id="2147486819" r:id="rId4"/>
    <p:sldLayoutId id="2147486820" r:id="rId5"/>
    <p:sldLayoutId id="2147486821" r:id="rId6"/>
    <p:sldLayoutId id="2147486822" r:id="rId7"/>
    <p:sldLayoutId id="2147486823" r:id="rId8"/>
    <p:sldLayoutId id="2147486824" r:id="rId9"/>
    <p:sldLayoutId id="2147486825" r:id="rId10"/>
    <p:sldLayoutId id="2147486826" r:id="rId11"/>
  </p:sldLayoutIdLst>
  <p:hf hdr="0" ftr="0" dt="0"/>
  <p:txStyles>
    <p:titleStyle>
      <a:lvl1pPr algn="l" rtl="0" eaLnBrk="0" fontAlgn="base" hangingPunct="0">
        <a:spcBef>
          <a:spcPct val="0"/>
        </a:spcBef>
        <a:spcAft>
          <a:spcPct val="0"/>
        </a:spcAft>
        <a:defRPr sz="2000">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000">
          <a:solidFill>
            <a:schemeClr val="bg1"/>
          </a:solidFill>
          <a:latin typeface="Arial Black" pitchFamily="28" charset="0"/>
          <a:ea typeface="ＭＳ Ｐゴシック" charset="0"/>
          <a:cs typeface="ＭＳ Ｐゴシック" charset="0"/>
        </a:defRPr>
      </a:lvl2pPr>
      <a:lvl3pPr algn="l" rtl="0" eaLnBrk="0" fontAlgn="base" hangingPunct="0">
        <a:spcBef>
          <a:spcPct val="0"/>
        </a:spcBef>
        <a:spcAft>
          <a:spcPct val="0"/>
        </a:spcAft>
        <a:defRPr sz="2000">
          <a:solidFill>
            <a:schemeClr val="bg1"/>
          </a:solidFill>
          <a:latin typeface="Arial Black" pitchFamily="28" charset="0"/>
          <a:ea typeface="ＭＳ Ｐゴシック" charset="0"/>
          <a:cs typeface="ＭＳ Ｐゴシック" charset="0"/>
        </a:defRPr>
      </a:lvl3pPr>
      <a:lvl4pPr algn="l" rtl="0" eaLnBrk="0" fontAlgn="base" hangingPunct="0">
        <a:spcBef>
          <a:spcPct val="0"/>
        </a:spcBef>
        <a:spcAft>
          <a:spcPct val="0"/>
        </a:spcAft>
        <a:defRPr sz="2000">
          <a:solidFill>
            <a:schemeClr val="bg1"/>
          </a:solidFill>
          <a:latin typeface="Arial Black" pitchFamily="28" charset="0"/>
          <a:ea typeface="ＭＳ Ｐゴシック" charset="0"/>
          <a:cs typeface="ＭＳ Ｐゴシック" charset="0"/>
        </a:defRPr>
      </a:lvl4pPr>
      <a:lvl5pPr algn="l" rtl="0" eaLnBrk="0" fontAlgn="base" hangingPunct="0">
        <a:spcBef>
          <a:spcPct val="0"/>
        </a:spcBef>
        <a:spcAft>
          <a:spcPct val="0"/>
        </a:spcAft>
        <a:defRPr sz="2000">
          <a:solidFill>
            <a:schemeClr val="bg1"/>
          </a:solidFill>
          <a:latin typeface="Arial Black" pitchFamily="28" charset="0"/>
          <a:ea typeface="ＭＳ Ｐゴシック" charset="0"/>
          <a:cs typeface="ＭＳ Ｐゴシック" charset="0"/>
        </a:defRPr>
      </a:lvl5pPr>
      <a:lvl6pPr marL="457200" algn="l" rtl="0" fontAlgn="base">
        <a:spcBef>
          <a:spcPct val="0"/>
        </a:spcBef>
        <a:spcAft>
          <a:spcPct val="0"/>
        </a:spcAft>
        <a:defRPr sz="2000">
          <a:solidFill>
            <a:schemeClr val="bg1"/>
          </a:solidFill>
          <a:latin typeface="Arial Black" pitchFamily="28" charset="0"/>
        </a:defRPr>
      </a:lvl6pPr>
      <a:lvl7pPr marL="914400" algn="l" rtl="0" fontAlgn="base">
        <a:spcBef>
          <a:spcPct val="0"/>
        </a:spcBef>
        <a:spcAft>
          <a:spcPct val="0"/>
        </a:spcAft>
        <a:defRPr sz="2000">
          <a:solidFill>
            <a:schemeClr val="bg1"/>
          </a:solidFill>
          <a:latin typeface="Arial Black" pitchFamily="28" charset="0"/>
        </a:defRPr>
      </a:lvl7pPr>
      <a:lvl8pPr marL="1371600" algn="l" rtl="0" fontAlgn="base">
        <a:spcBef>
          <a:spcPct val="0"/>
        </a:spcBef>
        <a:spcAft>
          <a:spcPct val="0"/>
        </a:spcAft>
        <a:defRPr sz="2000">
          <a:solidFill>
            <a:schemeClr val="bg1"/>
          </a:solidFill>
          <a:latin typeface="Arial Black" pitchFamily="28" charset="0"/>
        </a:defRPr>
      </a:lvl8pPr>
      <a:lvl9pPr marL="1828800" algn="l" rtl="0" fontAlgn="base">
        <a:spcBef>
          <a:spcPct val="0"/>
        </a:spcBef>
        <a:spcAft>
          <a:spcPct val="0"/>
        </a:spcAft>
        <a:defRPr sz="2000">
          <a:solidFill>
            <a:schemeClr val="bg1"/>
          </a:solidFill>
          <a:latin typeface="Arial Black" pitchFamily="28"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0"/>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5058" name="Picture 16" descr="RDECOM Banner Top.png">
            <a:extLst>
              <a:ext uri="{FF2B5EF4-FFF2-40B4-BE49-F238E27FC236}">
                <a16:creationId xmlns:a16="http://schemas.microsoft.com/office/drawing/2014/main" id="{0CADAC96-7DA6-084E-B8C5-2BC0442758DC}"/>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8">
            <a:extLst>
              <a:ext uri="{FF2B5EF4-FFF2-40B4-BE49-F238E27FC236}">
                <a16:creationId xmlns:a16="http://schemas.microsoft.com/office/drawing/2014/main" id="{C63C8EEC-B84F-D84C-A206-D75F3570C76F}"/>
              </a:ext>
            </a:extLst>
          </p:cNvPr>
          <p:cNvSpPr>
            <a:spLocks noGrp="1" noChangeArrowheads="1"/>
          </p:cNvSpPr>
          <p:nvPr>
            <p:ph type="body" idx="1"/>
          </p:nvPr>
        </p:nvSpPr>
        <p:spPr bwMode="auto">
          <a:xfrm>
            <a:off x="304800" y="1295400"/>
            <a:ext cx="8534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45060" name="Picture 10" descr="Fade1">
            <a:extLst>
              <a:ext uri="{FF2B5EF4-FFF2-40B4-BE49-F238E27FC236}">
                <a16:creationId xmlns:a16="http://schemas.microsoft.com/office/drawing/2014/main" id="{CC41984A-9571-5044-BF8B-F303816B328B}"/>
              </a:ext>
            </a:extLst>
          </p:cNvPr>
          <p:cNvPicPr>
            <a:picLocks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400800" y="6718300"/>
            <a:ext cx="27432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11" descr="tagline1">
            <a:extLst>
              <a:ext uri="{FF2B5EF4-FFF2-40B4-BE49-F238E27FC236}">
                <a16:creationId xmlns:a16="http://schemas.microsoft.com/office/drawing/2014/main" id="{2019AC78-D287-8D47-A57A-E28BFB62A9C6}"/>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181600" y="6527800"/>
            <a:ext cx="3733800"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14" descr="AMC">
            <a:extLst>
              <a:ext uri="{FF2B5EF4-FFF2-40B4-BE49-F238E27FC236}">
                <a16:creationId xmlns:a16="http://schemas.microsoft.com/office/drawing/2014/main" id="{A7E8AEC8-7330-D44B-8116-25B9101DAC51}"/>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17513" y="257175"/>
            <a:ext cx="25082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24" descr="logo_us_army(gold gradient)">
            <a:extLst>
              <a:ext uri="{FF2B5EF4-FFF2-40B4-BE49-F238E27FC236}">
                <a16:creationId xmlns:a16="http://schemas.microsoft.com/office/drawing/2014/main" id="{B9ED195A-8B16-BA4D-9F13-A3513EFC761F}"/>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873125" y="173038"/>
            <a:ext cx="1778000"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18" descr="rdecom_black_gold.png">
            <a:extLst>
              <a:ext uri="{FF2B5EF4-FFF2-40B4-BE49-F238E27FC236}">
                <a16:creationId xmlns:a16="http://schemas.microsoft.com/office/drawing/2014/main" id="{62761053-8017-6045-8CE3-594C5AF022DF}"/>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7507288" y="127000"/>
            <a:ext cx="1408112"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TextBox 5">
            <a:extLst>
              <a:ext uri="{FF2B5EF4-FFF2-40B4-BE49-F238E27FC236}">
                <a16:creationId xmlns:a16="http://schemas.microsoft.com/office/drawing/2014/main" id="{2E674AA1-79EA-5E45-8640-C3E3B102D0A7}"/>
              </a:ext>
            </a:extLst>
          </p:cNvPr>
          <p:cNvSpPr txBox="1">
            <a:spLocks noChangeArrowheads="1"/>
          </p:cNvSpPr>
          <p:nvPr userDrawn="1"/>
        </p:nvSpPr>
        <p:spPr bwMode="auto">
          <a:xfrm>
            <a:off x="219075" y="6610350"/>
            <a:ext cx="3333750"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defTabSz="914400" eaLnBrk="0" hangingPunct="0">
              <a:defRPr/>
            </a:pPr>
            <a:r>
              <a:rPr lang="en-US" sz="1000">
                <a:solidFill>
                  <a:srgbClr val="008000"/>
                </a:solidFill>
                <a:latin typeface="Arial" charset="0"/>
                <a:cs typeface="Arial" charset="0"/>
              </a:rPr>
              <a:t>UNCLASSIFIED//APPROVED FOR PUBLIC RELEASE</a:t>
            </a:r>
          </a:p>
        </p:txBody>
      </p:sp>
      <p:sp>
        <p:nvSpPr>
          <p:cNvPr id="10" name="Slide Number Placeholder 9">
            <a:extLst>
              <a:ext uri="{FF2B5EF4-FFF2-40B4-BE49-F238E27FC236}">
                <a16:creationId xmlns:a16="http://schemas.microsoft.com/office/drawing/2014/main" id="{5B9B7EF7-7501-1A41-A7C9-949FB2BE83E2}"/>
              </a:ext>
            </a:extLst>
          </p:cNvPr>
          <p:cNvSpPr>
            <a:spLocks noGrp="1"/>
          </p:cNvSpPr>
          <p:nvPr>
            <p:ph type="sldNum" sz="quarter" idx="4"/>
          </p:nvPr>
        </p:nvSpPr>
        <p:spPr>
          <a:xfrm>
            <a:off x="8534400" y="0"/>
            <a:ext cx="609600" cy="257175"/>
          </a:xfrm>
          <a:prstGeom prst="rect">
            <a:avLst/>
          </a:prstGeom>
        </p:spPr>
        <p:txBody>
          <a:bodyPr vert="horz" wrap="square" lIns="91440" tIns="45720" rIns="91440" bIns="45720" numCol="1" anchor="t" anchorCtr="0" compatLnSpc="1">
            <a:prstTxWarp prst="textNoShape">
              <a:avLst/>
            </a:prstTxWarp>
          </a:bodyPr>
          <a:lstStyle>
            <a:lvl1pPr algn="r" defTabSz="914400" eaLnBrk="0" hangingPunct="0">
              <a:defRPr sz="1400" b="1" baseline="-25000">
                <a:solidFill>
                  <a:srgbClr val="FFFFFF"/>
                </a:solidFill>
                <a:latin typeface="Arial" panose="020B0604020202020204" pitchFamily="34" charset="0"/>
              </a:defRPr>
            </a:lvl1pPr>
          </a:lstStyle>
          <a:p>
            <a:fld id="{BFD48D10-3848-D34A-AAB4-F72CAB98BBB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827" r:id="rId1"/>
    <p:sldLayoutId id="2147486828" r:id="rId2"/>
    <p:sldLayoutId id="2147486829" r:id="rId3"/>
    <p:sldLayoutId id="2147486830" r:id="rId4"/>
    <p:sldLayoutId id="2147486831" r:id="rId5"/>
    <p:sldLayoutId id="2147486832" r:id="rId6"/>
    <p:sldLayoutId id="2147486833" r:id="rId7"/>
    <p:sldLayoutId id="2147486834" r:id="rId8"/>
    <p:sldLayoutId id="2147486835" r:id="rId9"/>
    <p:sldLayoutId id="2147486836" r:id="rId10"/>
    <p:sldLayoutId id="2147486837" r:id="rId11"/>
  </p:sldLayoutIdLst>
  <p:hf hdr="0" ftr="0" dt="0"/>
  <p:txStyles>
    <p:titleStyle>
      <a:lvl1pPr algn="l" rtl="0" eaLnBrk="0" fontAlgn="base" hangingPunct="0">
        <a:spcBef>
          <a:spcPct val="0"/>
        </a:spcBef>
        <a:spcAft>
          <a:spcPct val="0"/>
        </a:spcAft>
        <a:defRPr sz="2000">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000">
          <a:solidFill>
            <a:schemeClr val="bg1"/>
          </a:solidFill>
          <a:latin typeface="Arial Black" pitchFamily="28" charset="0"/>
          <a:ea typeface="ＭＳ Ｐゴシック" charset="0"/>
          <a:cs typeface="ＭＳ Ｐゴシック" charset="0"/>
        </a:defRPr>
      </a:lvl2pPr>
      <a:lvl3pPr algn="l" rtl="0" eaLnBrk="0" fontAlgn="base" hangingPunct="0">
        <a:spcBef>
          <a:spcPct val="0"/>
        </a:spcBef>
        <a:spcAft>
          <a:spcPct val="0"/>
        </a:spcAft>
        <a:defRPr sz="2000">
          <a:solidFill>
            <a:schemeClr val="bg1"/>
          </a:solidFill>
          <a:latin typeface="Arial Black" pitchFamily="28" charset="0"/>
          <a:ea typeface="ＭＳ Ｐゴシック" charset="0"/>
          <a:cs typeface="ＭＳ Ｐゴシック" charset="0"/>
        </a:defRPr>
      </a:lvl3pPr>
      <a:lvl4pPr algn="l" rtl="0" eaLnBrk="0" fontAlgn="base" hangingPunct="0">
        <a:spcBef>
          <a:spcPct val="0"/>
        </a:spcBef>
        <a:spcAft>
          <a:spcPct val="0"/>
        </a:spcAft>
        <a:defRPr sz="2000">
          <a:solidFill>
            <a:schemeClr val="bg1"/>
          </a:solidFill>
          <a:latin typeface="Arial Black" pitchFamily="28" charset="0"/>
          <a:ea typeface="ＭＳ Ｐゴシック" charset="0"/>
          <a:cs typeface="ＭＳ Ｐゴシック" charset="0"/>
        </a:defRPr>
      </a:lvl4pPr>
      <a:lvl5pPr algn="l" rtl="0" eaLnBrk="0" fontAlgn="base" hangingPunct="0">
        <a:spcBef>
          <a:spcPct val="0"/>
        </a:spcBef>
        <a:spcAft>
          <a:spcPct val="0"/>
        </a:spcAft>
        <a:defRPr sz="2000">
          <a:solidFill>
            <a:schemeClr val="bg1"/>
          </a:solidFill>
          <a:latin typeface="Arial Black" pitchFamily="28" charset="0"/>
          <a:ea typeface="ＭＳ Ｐゴシック" charset="0"/>
          <a:cs typeface="ＭＳ Ｐゴシック" charset="0"/>
        </a:defRPr>
      </a:lvl5pPr>
      <a:lvl6pPr marL="457200" algn="l" rtl="0" fontAlgn="base">
        <a:spcBef>
          <a:spcPct val="0"/>
        </a:spcBef>
        <a:spcAft>
          <a:spcPct val="0"/>
        </a:spcAft>
        <a:defRPr sz="2000">
          <a:solidFill>
            <a:schemeClr val="bg1"/>
          </a:solidFill>
          <a:latin typeface="Arial Black" pitchFamily="28" charset="0"/>
        </a:defRPr>
      </a:lvl6pPr>
      <a:lvl7pPr marL="914400" algn="l" rtl="0" fontAlgn="base">
        <a:spcBef>
          <a:spcPct val="0"/>
        </a:spcBef>
        <a:spcAft>
          <a:spcPct val="0"/>
        </a:spcAft>
        <a:defRPr sz="2000">
          <a:solidFill>
            <a:schemeClr val="bg1"/>
          </a:solidFill>
          <a:latin typeface="Arial Black" pitchFamily="28" charset="0"/>
        </a:defRPr>
      </a:lvl7pPr>
      <a:lvl8pPr marL="1371600" algn="l" rtl="0" fontAlgn="base">
        <a:spcBef>
          <a:spcPct val="0"/>
        </a:spcBef>
        <a:spcAft>
          <a:spcPct val="0"/>
        </a:spcAft>
        <a:defRPr sz="2000">
          <a:solidFill>
            <a:schemeClr val="bg1"/>
          </a:solidFill>
          <a:latin typeface="Arial Black" pitchFamily="28" charset="0"/>
        </a:defRPr>
      </a:lvl8pPr>
      <a:lvl9pPr marL="1828800" algn="l" rtl="0" fontAlgn="base">
        <a:spcBef>
          <a:spcPct val="0"/>
        </a:spcBef>
        <a:spcAft>
          <a:spcPct val="0"/>
        </a:spcAft>
        <a:defRPr sz="2000">
          <a:solidFill>
            <a:schemeClr val="bg1"/>
          </a:solidFill>
          <a:latin typeface="Arial Black" pitchFamily="28"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0"/>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7346" name="Picture 7" descr="Header1">
            <a:extLst>
              <a:ext uri="{FF2B5EF4-FFF2-40B4-BE49-F238E27FC236}">
                <a16:creationId xmlns:a16="http://schemas.microsoft.com/office/drawing/2014/main" id="{F0A97356-C6A9-6A45-9BF2-C26E4410BB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91440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8">
            <a:extLst>
              <a:ext uri="{FF2B5EF4-FFF2-40B4-BE49-F238E27FC236}">
                <a16:creationId xmlns:a16="http://schemas.microsoft.com/office/drawing/2014/main" id="{079A699A-3424-644B-9F5A-892E030931C6}"/>
              </a:ext>
            </a:extLst>
          </p:cNvPr>
          <p:cNvSpPr>
            <a:spLocks noGrp="1" noChangeArrowheads="1"/>
          </p:cNvSpPr>
          <p:nvPr>
            <p:ph type="body" idx="1"/>
          </p:nvPr>
        </p:nvSpPr>
        <p:spPr bwMode="auto">
          <a:xfrm>
            <a:off x="304800" y="1295400"/>
            <a:ext cx="8534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7348" name="Rectangle 9">
            <a:extLst>
              <a:ext uri="{FF2B5EF4-FFF2-40B4-BE49-F238E27FC236}">
                <a16:creationId xmlns:a16="http://schemas.microsoft.com/office/drawing/2014/main" id="{D49B6EDB-7A5C-2847-A139-6A28F7AE38C2}"/>
              </a:ext>
            </a:extLst>
          </p:cNvPr>
          <p:cNvSpPr>
            <a:spLocks noGrp="1" noChangeArrowheads="1"/>
          </p:cNvSpPr>
          <p:nvPr>
            <p:ph type="title"/>
          </p:nvPr>
        </p:nvSpPr>
        <p:spPr bwMode="auto">
          <a:xfrm>
            <a:off x="2438400" y="152400"/>
            <a:ext cx="54864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pic>
        <p:nvPicPr>
          <p:cNvPr id="57349" name="Picture 10" descr="Fade1">
            <a:extLst>
              <a:ext uri="{FF2B5EF4-FFF2-40B4-BE49-F238E27FC236}">
                <a16:creationId xmlns:a16="http://schemas.microsoft.com/office/drawing/2014/main" id="{5D69DA26-3DE3-7143-BB39-7C54056BDB0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718300"/>
            <a:ext cx="27432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5" descr="RPI text logo.jpg">
            <a:extLst>
              <a:ext uri="{FF2B5EF4-FFF2-40B4-BE49-F238E27FC236}">
                <a16:creationId xmlns:a16="http://schemas.microsoft.com/office/drawing/2014/main" id="{62959EA0-54C3-0149-97A7-07F5F091D4B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9450" y="428625"/>
            <a:ext cx="9144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6" descr="BU-logo.gif">
            <a:extLst>
              <a:ext uri="{FF2B5EF4-FFF2-40B4-BE49-F238E27FC236}">
                <a16:creationId xmlns:a16="http://schemas.microsoft.com/office/drawing/2014/main" id="{BB83D7D4-A941-0D49-8ECC-21AA169C622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676400" y="377825"/>
            <a:ext cx="6111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9" descr="Ulogo_cmyk_white.eps">
            <a:extLst>
              <a:ext uri="{FF2B5EF4-FFF2-40B4-BE49-F238E27FC236}">
                <a16:creationId xmlns:a16="http://schemas.microsoft.com/office/drawing/2014/main" id="{D0BBF41C-E058-694F-A27E-15518A14FD1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07975"/>
            <a:ext cx="598488"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Picture 1" descr="cde3m_logo.png">
            <a:extLst>
              <a:ext uri="{FF2B5EF4-FFF2-40B4-BE49-F238E27FC236}">
                <a16:creationId xmlns:a16="http://schemas.microsoft.com/office/drawing/2014/main" id="{51AF9020-2B5C-E04E-BC41-E133EBE3B995}"/>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57200" y="-6350"/>
            <a:ext cx="13636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4" name="Picture 18" descr="rdecom_black_gold.png">
            <a:extLst>
              <a:ext uri="{FF2B5EF4-FFF2-40B4-BE49-F238E27FC236}">
                <a16:creationId xmlns:a16="http://schemas.microsoft.com/office/drawing/2014/main" id="{25161643-63F4-7E4E-BD2D-53A2DEEC7738}"/>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770813" y="152400"/>
            <a:ext cx="12573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sldNum="0" hdr="0" ftr="0" dt="0"/>
  <p:txStyles>
    <p:titleStyle>
      <a:lvl1pPr algn="l" rtl="0" eaLnBrk="0" fontAlgn="base" hangingPunct="0">
        <a:spcBef>
          <a:spcPct val="0"/>
        </a:spcBef>
        <a:spcAft>
          <a:spcPct val="0"/>
        </a:spcAft>
        <a:defRPr sz="20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000" b="1">
          <a:solidFill>
            <a:schemeClr val="bg1"/>
          </a:solidFill>
          <a:latin typeface="Arial" pitchFamily="34" charset="0"/>
          <a:ea typeface="ＭＳ Ｐゴシック" charset="0"/>
          <a:cs typeface="ＭＳ Ｐゴシック" charset="0"/>
        </a:defRPr>
      </a:lvl2pPr>
      <a:lvl3pPr algn="l" rtl="0" eaLnBrk="0" fontAlgn="base" hangingPunct="0">
        <a:spcBef>
          <a:spcPct val="0"/>
        </a:spcBef>
        <a:spcAft>
          <a:spcPct val="0"/>
        </a:spcAft>
        <a:defRPr sz="2000" b="1">
          <a:solidFill>
            <a:schemeClr val="bg1"/>
          </a:solidFill>
          <a:latin typeface="Arial" pitchFamily="34" charset="0"/>
          <a:ea typeface="ＭＳ Ｐゴシック" charset="0"/>
          <a:cs typeface="ＭＳ Ｐゴシック" charset="0"/>
        </a:defRPr>
      </a:lvl3pPr>
      <a:lvl4pPr algn="l" rtl="0" eaLnBrk="0" fontAlgn="base" hangingPunct="0">
        <a:spcBef>
          <a:spcPct val="0"/>
        </a:spcBef>
        <a:spcAft>
          <a:spcPct val="0"/>
        </a:spcAft>
        <a:defRPr sz="2000" b="1">
          <a:solidFill>
            <a:schemeClr val="bg1"/>
          </a:solidFill>
          <a:latin typeface="Arial" pitchFamily="34" charset="0"/>
          <a:ea typeface="ＭＳ Ｐゴシック" charset="0"/>
          <a:cs typeface="ＭＳ Ｐゴシック" charset="0"/>
        </a:defRPr>
      </a:lvl4pPr>
      <a:lvl5pPr algn="l" rtl="0" eaLnBrk="0" fontAlgn="base" hangingPunct="0">
        <a:spcBef>
          <a:spcPct val="0"/>
        </a:spcBef>
        <a:spcAft>
          <a:spcPct val="0"/>
        </a:spcAft>
        <a:defRPr sz="2000" b="1">
          <a:solidFill>
            <a:schemeClr val="bg1"/>
          </a:solidFill>
          <a:latin typeface="Arial" pitchFamily="34" charset="0"/>
          <a:ea typeface="ＭＳ Ｐゴシック" charset="0"/>
          <a:cs typeface="ＭＳ Ｐゴシック" charset="0"/>
        </a:defRPr>
      </a:lvl5pPr>
      <a:lvl6pPr marL="457200" algn="l" rtl="0" eaLnBrk="1" fontAlgn="base" hangingPunct="1">
        <a:spcBef>
          <a:spcPct val="0"/>
        </a:spcBef>
        <a:spcAft>
          <a:spcPct val="0"/>
        </a:spcAft>
        <a:defRPr sz="2000">
          <a:solidFill>
            <a:schemeClr val="bg1"/>
          </a:solidFill>
          <a:latin typeface="Arial Black" pitchFamily="28" charset="0"/>
        </a:defRPr>
      </a:lvl6pPr>
      <a:lvl7pPr marL="914400" algn="l" rtl="0" eaLnBrk="1" fontAlgn="base" hangingPunct="1">
        <a:spcBef>
          <a:spcPct val="0"/>
        </a:spcBef>
        <a:spcAft>
          <a:spcPct val="0"/>
        </a:spcAft>
        <a:defRPr sz="2000">
          <a:solidFill>
            <a:schemeClr val="bg1"/>
          </a:solidFill>
          <a:latin typeface="Arial Black" pitchFamily="28" charset="0"/>
        </a:defRPr>
      </a:lvl7pPr>
      <a:lvl8pPr marL="1371600" algn="l" rtl="0" eaLnBrk="1" fontAlgn="base" hangingPunct="1">
        <a:spcBef>
          <a:spcPct val="0"/>
        </a:spcBef>
        <a:spcAft>
          <a:spcPct val="0"/>
        </a:spcAft>
        <a:defRPr sz="2000">
          <a:solidFill>
            <a:schemeClr val="bg1"/>
          </a:solidFill>
          <a:latin typeface="Arial Black" pitchFamily="28" charset="0"/>
        </a:defRPr>
      </a:lvl8pPr>
      <a:lvl9pPr marL="1828800" algn="l" rtl="0" eaLnBrk="1" fontAlgn="base" hangingPunct="1">
        <a:spcBef>
          <a:spcPct val="0"/>
        </a:spcBef>
        <a:spcAft>
          <a:spcPct val="0"/>
        </a:spcAft>
        <a:defRPr sz="2000">
          <a:solidFill>
            <a:schemeClr val="bg1"/>
          </a:solidFill>
          <a:latin typeface="Arial Black" pitchFamily="28"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0"/>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66FF"/>
            </a:gs>
            <a:gs pos="100000">
              <a:srgbClr val="000099"/>
            </a:gs>
          </a:gsLst>
          <a:lin ang="540000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D6A6F8-2D3D-5640-B505-0485063CCBE4}"/>
              </a:ext>
            </a:extLst>
          </p:cNvPr>
          <p:cNvSpPr>
            <a:spLocks noGrp="1"/>
          </p:cNvSpPr>
          <p:nvPr>
            <p:ph type="title"/>
          </p:nvPr>
        </p:nvSpPr>
        <p:spPr>
          <a:xfrm>
            <a:off x="152400" y="0"/>
            <a:ext cx="8077200" cy="762000"/>
          </a:xfrm>
          <a:prstGeom prst="rect">
            <a:avLst/>
          </a:prstGeom>
          <a:noFill/>
        </p:spPr>
        <p:txBody>
          <a:bodyPr vert="horz" lIns="91440" tIns="45720" rIns="91440" bIns="45720" rtlCol="0" anchor="ctr">
            <a:normAutofit/>
          </a:bodyPr>
          <a:lstStyle/>
          <a:p>
            <a:r>
              <a:rPr lang="en-US" dirty="0"/>
              <a:t>Click to edit Master title style</a:t>
            </a:r>
          </a:p>
        </p:txBody>
      </p:sp>
      <p:sp>
        <p:nvSpPr>
          <p:cNvPr id="58371" name="Text Placeholder 2">
            <a:extLst>
              <a:ext uri="{FF2B5EF4-FFF2-40B4-BE49-F238E27FC236}">
                <a16:creationId xmlns:a16="http://schemas.microsoft.com/office/drawing/2014/main" id="{EC28E30C-7779-5341-9F01-B03B87F1C1D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58372" name="Picture 7" descr="SCI-logo-ppt.png">
            <a:extLst>
              <a:ext uri="{FF2B5EF4-FFF2-40B4-BE49-F238E27FC236}">
                <a16:creationId xmlns:a16="http://schemas.microsoft.com/office/drawing/2014/main" id="{0446499E-AEB1-9748-BB13-BCBD49C645D4}"/>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151313" y="6211888"/>
            <a:ext cx="8175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8373" name="Straight Connector 11">
            <a:extLst>
              <a:ext uri="{FF2B5EF4-FFF2-40B4-BE49-F238E27FC236}">
                <a16:creationId xmlns:a16="http://schemas.microsoft.com/office/drawing/2014/main" id="{C22D17A5-333B-D240-89A3-6D01929A1AF8}"/>
              </a:ext>
            </a:extLst>
          </p:cNvPr>
          <p:cNvCxnSpPr>
            <a:cxnSpLocks noChangeShapeType="1"/>
          </p:cNvCxnSpPr>
          <p:nvPr/>
        </p:nvCxnSpPr>
        <p:spPr bwMode="auto">
          <a:xfrm>
            <a:off x="457200" y="6400800"/>
            <a:ext cx="3556000" cy="7938"/>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cxnSp>
        <p:nvCxnSpPr>
          <p:cNvPr id="15" name="Straight Connector 14">
            <a:extLst>
              <a:ext uri="{FF2B5EF4-FFF2-40B4-BE49-F238E27FC236}">
                <a16:creationId xmlns:a16="http://schemas.microsoft.com/office/drawing/2014/main" id="{96C5B4A1-DD09-0449-8624-351E9417DBDD}"/>
              </a:ext>
            </a:extLst>
          </p:cNvPr>
          <p:cNvCxnSpPr>
            <a:cxnSpLocks noChangeShapeType="1"/>
          </p:cNvCxnSpPr>
          <p:nvPr/>
        </p:nvCxnSpPr>
        <p:spPr bwMode="auto">
          <a:xfrm rot="10800000">
            <a:off x="273050" y="758825"/>
            <a:ext cx="8550275" cy="0"/>
          </a:xfrm>
          <a:prstGeom prst="line">
            <a:avLst/>
          </a:prstGeom>
          <a:noFill/>
          <a:ln w="25400">
            <a:solidFill>
              <a:schemeClr val="bg1"/>
            </a:solidFill>
            <a:round/>
            <a:headEnd/>
            <a:tailEnd/>
          </a:ln>
          <a:effectLst>
            <a:outerShdw blurRad="50800" dist="38100" dir="2700000" algn="tl" rotWithShape="0">
              <a:srgbClr val="808080">
                <a:alpha val="39999"/>
              </a:srgbClr>
            </a:outerShdw>
          </a:effectLst>
        </p:spPr>
      </p:cxnSp>
      <p:cxnSp>
        <p:nvCxnSpPr>
          <p:cNvPr id="58375" name="Straight Connector 16">
            <a:extLst>
              <a:ext uri="{FF2B5EF4-FFF2-40B4-BE49-F238E27FC236}">
                <a16:creationId xmlns:a16="http://schemas.microsoft.com/office/drawing/2014/main" id="{981F4514-8FF1-1D4A-8321-BA60FE9999EC}"/>
              </a:ext>
            </a:extLst>
          </p:cNvPr>
          <p:cNvCxnSpPr>
            <a:cxnSpLocks noChangeShapeType="1"/>
          </p:cNvCxnSpPr>
          <p:nvPr/>
        </p:nvCxnSpPr>
        <p:spPr bwMode="auto">
          <a:xfrm>
            <a:off x="5105400" y="6400800"/>
            <a:ext cx="3556000" cy="7938"/>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spTree>
  </p:cSld>
  <p:clrMap bg1="lt1" tx1="dk1" bg2="lt2" tx2="dk2" accent1="accent1" accent2="accent2" accent3="accent3" accent4="accent4" accent5="accent5" accent6="accent6" hlink="hlink" folHlink="folHlink"/>
  <p:sldLayoutIdLst>
    <p:sldLayoutId id="2147486766" r:id="rId1"/>
    <p:sldLayoutId id="2147486767" r:id="rId2"/>
    <p:sldLayoutId id="2147486768" r:id="rId3"/>
    <p:sldLayoutId id="2147486769" r:id="rId4"/>
    <p:sldLayoutId id="2147486770" r:id="rId5"/>
    <p:sldLayoutId id="2147486771" r:id="rId6"/>
    <p:sldLayoutId id="2147486772" r:id="rId7"/>
    <p:sldLayoutId id="2147486773" r:id="rId8"/>
    <p:sldLayoutId id="2147486774" r:id="rId9"/>
    <p:sldLayoutId id="2147486775" r:id="rId10"/>
    <p:sldLayoutId id="2147486776" r:id="rId11"/>
    <p:sldLayoutId id="2147486838" r:id="rId12"/>
  </p:sldLayoutIdLst>
  <p:txStyles>
    <p:titleStyle>
      <a:lvl1pPr algn="l" rtl="0" eaLnBrk="0" fontAlgn="base" hangingPunct="0">
        <a:spcBef>
          <a:spcPct val="0"/>
        </a:spcBef>
        <a:spcAft>
          <a:spcPct val="0"/>
        </a:spcAft>
        <a:defRPr sz="4000" kern="1200">
          <a:solidFill>
            <a:srgbClr val="FFFF00"/>
          </a:solidFill>
          <a:effectLst>
            <a:outerShdw blurRad="50800" dist="38100" dir="2700000" algn="tl" rotWithShape="0">
              <a:prstClr val="black">
                <a:alpha val="75000"/>
              </a:prstClr>
            </a:outerShdw>
          </a:effectLst>
          <a:latin typeface="Helvetica" pitchFamily="34" charset="0"/>
          <a:ea typeface="ＭＳ Ｐゴシック" charset="0"/>
          <a:cs typeface="ＭＳ Ｐゴシック" charset="0"/>
        </a:defRPr>
      </a:lvl1pPr>
      <a:lvl2pPr algn="l" rtl="0" eaLnBrk="0" fontAlgn="base" hangingPunct="0">
        <a:spcBef>
          <a:spcPct val="0"/>
        </a:spcBef>
        <a:spcAft>
          <a:spcPct val="0"/>
        </a:spcAft>
        <a:defRPr sz="4000">
          <a:solidFill>
            <a:srgbClr val="FFFF00"/>
          </a:solidFill>
          <a:latin typeface="Helvetica" charset="0"/>
          <a:ea typeface="ＭＳ Ｐゴシック" charset="0"/>
          <a:cs typeface="ＭＳ Ｐゴシック" charset="0"/>
        </a:defRPr>
      </a:lvl2pPr>
      <a:lvl3pPr algn="l" rtl="0" eaLnBrk="0" fontAlgn="base" hangingPunct="0">
        <a:spcBef>
          <a:spcPct val="0"/>
        </a:spcBef>
        <a:spcAft>
          <a:spcPct val="0"/>
        </a:spcAft>
        <a:defRPr sz="4000">
          <a:solidFill>
            <a:srgbClr val="FFFF00"/>
          </a:solidFill>
          <a:latin typeface="Helvetica" charset="0"/>
          <a:ea typeface="ＭＳ Ｐゴシック" charset="0"/>
          <a:cs typeface="ＭＳ Ｐゴシック" charset="0"/>
        </a:defRPr>
      </a:lvl3pPr>
      <a:lvl4pPr algn="l" rtl="0" eaLnBrk="0" fontAlgn="base" hangingPunct="0">
        <a:spcBef>
          <a:spcPct val="0"/>
        </a:spcBef>
        <a:spcAft>
          <a:spcPct val="0"/>
        </a:spcAft>
        <a:defRPr sz="4000">
          <a:solidFill>
            <a:srgbClr val="FFFF00"/>
          </a:solidFill>
          <a:latin typeface="Helvetica" charset="0"/>
          <a:ea typeface="ＭＳ Ｐゴシック" charset="0"/>
          <a:cs typeface="ＭＳ Ｐゴシック" charset="0"/>
        </a:defRPr>
      </a:lvl4pPr>
      <a:lvl5pPr algn="l" rtl="0" eaLnBrk="0" fontAlgn="base" hangingPunct="0">
        <a:spcBef>
          <a:spcPct val="0"/>
        </a:spcBef>
        <a:spcAft>
          <a:spcPct val="0"/>
        </a:spcAft>
        <a:defRPr sz="4000">
          <a:solidFill>
            <a:srgbClr val="FFFF00"/>
          </a:solidFill>
          <a:latin typeface="Helvetica" charset="0"/>
          <a:ea typeface="ＭＳ Ｐゴシック" charset="0"/>
          <a:cs typeface="ＭＳ Ｐゴシック" charset="0"/>
        </a:defRPr>
      </a:lvl5pPr>
      <a:lvl6pPr marL="457200" algn="l" rtl="0" fontAlgn="base">
        <a:spcBef>
          <a:spcPct val="0"/>
        </a:spcBef>
        <a:spcAft>
          <a:spcPct val="0"/>
        </a:spcAft>
        <a:defRPr sz="4000">
          <a:solidFill>
            <a:srgbClr val="FFFF00"/>
          </a:solidFill>
          <a:latin typeface="Helvetica" charset="0"/>
          <a:ea typeface="ＭＳ Ｐゴシック" charset="0"/>
          <a:cs typeface="ＭＳ Ｐゴシック" charset="0"/>
        </a:defRPr>
      </a:lvl6pPr>
      <a:lvl7pPr marL="914400" algn="l" rtl="0" fontAlgn="base">
        <a:spcBef>
          <a:spcPct val="0"/>
        </a:spcBef>
        <a:spcAft>
          <a:spcPct val="0"/>
        </a:spcAft>
        <a:defRPr sz="4000">
          <a:solidFill>
            <a:srgbClr val="FFFF00"/>
          </a:solidFill>
          <a:latin typeface="Helvetica" charset="0"/>
          <a:ea typeface="ＭＳ Ｐゴシック" charset="0"/>
          <a:cs typeface="ＭＳ Ｐゴシック" charset="0"/>
        </a:defRPr>
      </a:lvl7pPr>
      <a:lvl8pPr marL="1371600" algn="l" rtl="0" fontAlgn="base">
        <a:spcBef>
          <a:spcPct val="0"/>
        </a:spcBef>
        <a:spcAft>
          <a:spcPct val="0"/>
        </a:spcAft>
        <a:defRPr sz="4000">
          <a:solidFill>
            <a:srgbClr val="FFFF00"/>
          </a:solidFill>
          <a:latin typeface="Helvetica" charset="0"/>
          <a:ea typeface="ＭＳ Ｐゴシック" charset="0"/>
          <a:cs typeface="ＭＳ Ｐゴシック" charset="0"/>
        </a:defRPr>
      </a:lvl8pPr>
      <a:lvl9pPr marL="1828800" algn="l" rtl="0" fontAlgn="base">
        <a:spcBef>
          <a:spcPct val="0"/>
        </a:spcBef>
        <a:spcAft>
          <a:spcPct val="0"/>
        </a:spcAft>
        <a:defRPr sz="4000">
          <a:solidFill>
            <a:srgbClr val="FFFF00"/>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defRPr sz="3200" kern="1200">
          <a:solidFill>
            <a:schemeClr val="bg1"/>
          </a:solidFill>
          <a:latin typeface="Helvetica" pitchFamily="34" charset="0"/>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FFFF00"/>
          </a:solidFill>
          <a:latin typeface="Helvetica" pitchFamily="34" charset="0"/>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FFFF00"/>
          </a:solidFill>
          <a:latin typeface="Helvetica" pitchFamily="34" charset="0"/>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FFFF00"/>
          </a:solidFill>
          <a:latin typeface="Helvetica" pitchFamily="34" charset="0"/>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FFFF00"/>
          </a:solidFill>
          <a:latin typeface="Helvetica" pitchFamily="34" charset="0"/>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12" Type="http://schemas.openxmlformats.org/officeDocument/2006/relationships/image" Target="../media/image80.jpeg"/><Relationship Id="rId2" Type="http://schemas.openxmlformats.org/officeDocument/2006/relationships/image" Target="../media/image70.jpeg"/><Relationship Id="rId1" Type="http://schemas.openxmlformats.org/officeDocument/2006/relationships/slideLayout" Target="../slideLayouts/slideLayout94.xml"/><Relationship Id="rId6" Type="http://schemas.openxmlformats.org/officeDocument/2006/relationships/image" Target="../media/image74.jpeg"/><Relationship Id="rId11" Type="http://schemas.openxmlformats.org/officeDocument/2006/relationships/image" Target="../media/image79.jpeg"/><Relationship Id="rId5" Type="http://schemas.openxmlformats.org/officeDocument/2006/relationships/image" Target="../media/image73.jpeg"/><Relationship Id="rId10" Type="http://schemas.openxmlformats.org/officeDocument/2006/relationships/image" Target="../media/image78.jpeg"/><Relationship Id="rId4" Type="http://schemas.openxmlformats.org/officeDocument/2006/relationships/image" Target="../media/image72.jpeg"/><Relationship Id="rId9" Type="http://schemas.openxmlformats.org/officeDocument/2006/relationships/image" Target="../media/image77.jpeg"/></Relationships>
</file>

<file path=ppt/slides/_rels/slide12.xml.rels><?xml version="1.0" encoding="UTF-8" standalone="yes"?>
<Relationships xmlns="http://schemas.openxmlformats.org/package/2006/relationships"><Relationship Id="rId8" Type="http://schemas.openxmlformats.org/officeDocument/2006/relationships/image" Target="../media/image87.jpeg"/><Relationship Id="rId13" Type="http://schemas.openxmlformats.org/officeDocument/2006/relationships/image" Target="../media/image92.png"/><Relationship Id="rId3" Type="http://schemas.openxmlformats.org/officeDocument/2006/relationships/image" Target="../media/image82.png"/><Relationship Id="rId7" Type="http://schemas.openxmlformats.org/officeDocument/2006/relationships/image" Target="../media/image86.jpeg"/><Relationship Id="rId12" Type="http://schemas.openxmlformats.org/officeDocument/2006/relationships/image" Target="../media/image91.png"/><Relationship Id="rId2" Type="http://schemas.openxmlformats.org/officeDocument/2006/relationships/image" Target="../media/image81.jpeg"/><Relationship Id="rId1" Type="http://schemas.openxmlformats.org/officeDocument/2006/relationships/slideLayout" Target="../slideLayouts/slideLayout111.xml"/><Relationship Id="rId6" Type="http://schemas.openxmlformats.org/officeDocument/2006/relationships/image" Target="../media/image85.png"/><Relationship Id="rId11" Type="http://schemas.openxmlformats.org/officeDocument/2006/relationships/image" Target="../media/image90.jpeg"/><Relationship Id="rId5" Type="http://schemas.openxmlformats.org/officeDocument/2006/relationships/image" Target="../media/image84.png"/><Relationship Id="rId10" Type="http://schemas.openxmlformats.org/officeDocument/2006/relationships/image" Target="../media/image89.jpeg"/><Relationship Id="rId4" Type="http://schemas.openxmlformats.org/officeDocument/2006/relationships/image" Target="../media/image83.png"/><Relationship Id="rId9" Type="http://schemas.openxmlformats.org/officeDocument/2006/relationships/image" Target="../media/image88.jpeg"/><Relationship Id="rId14" Type="http://schemas.openxmlformats.org/officeDocument/2006/relationships/image" Target="../media/image93.png"/></Relationships>
</file>

<file path=ppt/slides/_rels/slide13.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image" Target="../media/image94.jpeg"/><Relationship Id="rId1" Type="http://schemas.openxmlformats.org/officeDocument/2006/relationships/slideLayout" Target="../slideLayouts/slideLayout111.xml"/><Relationship Id="rId6" Type="http://schemas.openxmlformats.org/officeDocument/2006/relationships/image" Target="../media/image98.jpeg"/><Relationship Id="rId5" Type="http://schemas.openxmlformats.org/officeDocument/2006/relationships/image" Target="../media/image97.jpeg"/><Relationship Id="rId10" Type="http://schemas.openxmlformats.org/officeDocument/2006/relationships/image" Target="../media/image102.jpeg"/><Relationship Id="rId4" Type="http://schemas.openxmlformats.org/officeDocument/2006/relationships/image" Target="../media/image96.png"/><Relationship Id="rId9" Type="http://schemas.openxmlformats.org/officeDocument/2006/relationships/image" Target="../media/image101.jpeg"/></Relationships>
</file>

<file path=ppt/slides/_rels/slide1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xml"/><Relationship Id="rId1" Type="http://schemas.openxmlformats.org/officeDocument/2006/relationships/slideLayout" Target="../slideLayouts/slideLayout143.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1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33.xml"/><Relationship Id="rId5" Type="http://schemas.openxmlformats.org/officeDocument/2006/relationships/image" Target="../media/image110.jpeg"/><Relationship Id="rId4" Type="http://schemas.openxmlformats.org/officeDocument/2006/relationships/image" Target="../media/image109.png"/></Relationships>
</file>

<file path=ppt/slides/_rels/slide16.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image" Target="../media/image111.png"/><Relationship Id="rId1" Type="http://schemas.openxmlformats.org/officeDocument/2006/relationships/slideLayout" Target="../slideLayouts/slideLayout111.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 Id="rId9" Type="http://schemas.openxmlformats.org/officeDocument/2006/relationships/image" Target="../media/image11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9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xml"/><Relationship Id="rId1" Type="http://schemas.openxmlformats.org/officeDocument/2006/relationships/slideLayout" Target="../slideLayouts/slideLayout94.xml"/></Relationships>
</file>

<file path=ppt/slides/_rels/slide21.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18" Type="http://schemas.openxmlformats.org/officeDocument/2006/relationships/image" Target="../media/image136.jpeg"/><Relationship Id="rId3" Type="http://schemas.openxmlformats.org/officeDocument/2006/relationships/image" Target="../media/image121.png"/><Relationship Id="rId7" Type="http://schemas.openxmlformats.org/officeDocument/2006/relationships/image" Target="../media/image125.png"/><Relationship Id="rId12" Type="http://schemas.openxmlformats.org/officeDocument/2006/relationships/image" Target="../media/image130.png"/><Relationship Id="rId17" Type="http://schemas.openxmlformats.org/officeDocument/2006/relationships/image" Target="../media/image135.png"/><Relationship Id="rId2" Type="http://schemas.openxmlformats.org/officeDocument/2006/relationships/notesSlide" Target="../notesSlides/notesSlide7.xml"/><Relationship Id="rId16" Type="http://schemas.openxmlformats.org/officeDocument/2006/relationships/image" Target="../media/image134.png"/><Relationship Id="rId1" Type="http://schemas.openxmlformats.org/officeDocument/2006/relationships/slideLayout" Target="../slideLayouts/slideLayout69.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png"/><Relationship Id="rId15" Type="http://schemas.openxmlformats.org/officeDocument/2006/relationships/image" Target="../media/image13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 Id="rId14" Type="http://schemas.openxmlformats.org/officeDocument/2006/relationships/image" Target="../media/image132.png"/></Relationships>
</file>

<file path=ppt/slides/_rels/slide22.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28.png"/><Relationship Id="rId3" Type="http://schemas.openxmlformats.org/officeDocument/2006/relationships/image" Target="../media/image133.png"/><Relationship Id="rId7" Type="http://schemas.openxmlformats.org/officeDocument/2006/relationships/image" Target="../media/image130.png"/><Relationship Id="rId12" Type="http://schemas.openxmlformats.org/officeDocument/2006/relationships/image" Target="../media/image121.png"/><Relationship Id="rId17" Type="http://schemas.openxmlformats.org/officeDocument/2006/relationships/image" Target="../media/image125.png"/><Relationship Id="rId2" Type="http://schemas.openxmlformats.org/officeDocument/2006/relationships/image" Target="../media/image132.png"/><Relationship Id="rId16" Type="http://schemas.openxmlformats.org/officeDocument/2006/relationships/image" Target="../media/image129.png"/><Relationship Id="rId1" Type="http://schemas.openxmlformats.org/officeDocument/2006/relationships/slideLayout" Target="../slideLayouts/slideLayout70.xml"/><Relationship Id="rId6" Type="http://schemas.openxmlformats.org/officeDocument/2006/relationships/image" Target="../media/image124.png"/><Relationship Id="rId11" Type="http://schemas.openxmlformats.org/officeDocument/2006/relationships/image" Target="../media/image131.png"/><Relationship Id="rId5" Type="http://schemas.openxmlformats.org/officeDocument/2006/relationships/image" Target="../media/image135.png"/><Relationship Id="rId15" Type="http://schemas.openxmlformats.org/officeDocument/2006/relationships/image" Target="../media/image123.png"/><Relationship Id="rId10" Type="http://schemas.openxmlformats.org/officeDocument/2006/relationships/image" Target="../media/image127.png"/><Relationship Id="rId4" Type="http://schemas.openxmlformats.org/officeDocument/2006/relationships/image" Target="../media/image134.png"/><Relationship Id="rId9" Type="http://schemas.openxmlformats.org/officeDocument/2006/relationships/image" Target="../media/image136.jpeg"/><Relationship Id="rId14" Type="http://schemas.openxmlformats.org/officeDocument/2006/relationships/image" Target="../media/image122.png"/></Relationships>
</file>

<file path=ppt/slides/_rels/slide23.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26.png"/><Relationship Id="rId3" Type="http://schemas.openxmlformats.org/officeDocument/2006/relationships/image" Target="../media/image133.png"/><Relationship Id="rId7" Type="http://schemas.openxmlformats.org/officeDocument/2006/relationships/image" Target="../media/image123.png"/><Relationship Id="rId12" Type="http://schemas.openxmlformats.org/officeDocument/2006/relationships/image" Target="../media/image125.png"/><Relationship Id="rId17" Type="http://schemas.openxmlformats.org/officeDocument/2006/relationships/image" Target="../media/image121.png"/><Relationship Id="rId2" Type="http://schemas.openxmlformats.org/officeDocument/2006/relationships/image" Target="../media/image132.png"/><Relationship Id="rId16" Type="http://schemas.openxmlformats.org/officeDocument/2006/relationships/image" Target="../media/image131.png"/><Relationship Id="rId1" Type="http://schemas.openxmlformats.org/officeDocument/2006/relationships/slideLayout" Target="../slideLayouts/slideLayout70.xml"/><Relationship Id="rId6" Type="http://schemas.openxmlformats.org/officeDocument/2006/relationships/image" Target="../media/image122.png"/><Relationship Id="rId11" Type="http://schemas.openxmlformats.org/officeDocument/2006/relationships/image" Target="../media/image130.png"/><Relationship Id="rId5" Type="http://schemas.openxmlformats.org/officeDocument/2006/relationships/image" Target="../media/image128.png"/><Relationship Id="rId15" Type="http://schemas.openxmlformats.org/officeDocument/2006/relationships/image" Target="../media/image127.png"/><Relationship Id="rId10" Type="http://schemas.openxmlformats.org/officeDocument/2006/relationships/image" Target="../media/image124.png"/><Relationship Id="rId4" Type="http://schemas.openxmlformats.org/officeDocument/2006/relationships/image" Target="../media/image134.png"/><Relationship Id="rId9" Type="http://schemas.openxmlformats.org/officeDocument/2006/relationships/image" Target="../media/image129.png"/><Relationship Id="rId14" Type="http://schemas.openxmlformats.org/officeDocument/2006/relationships/image" Target="../media/image137.png"/></Relationships>
</file>

<file path=ppt/slides/_rels/slide24.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21.png"/><Relationship Id="rId3" Type="http://schemas.openxmlformats.org/officeDocument/2006/relationships/image" Target="../media/image134.png"/><Relationship Id="rId7" Type="http://schemas.openxmlformats.org/officeDocument/2006/relationships/image" Target="../media/image125.png"/><Relationship Id="rId12" Type="http://schemas.openxmlformats.org/officeDocument/2006/relationships/image" Target="../media/image132.png"/><Relationship Id="rId17" Type="http://schemas.openxmlformats.org/officeDocument/2006/relationships/image" Target="../media/image124.png"/><Relationship Id="rId2" Type="http://schemas.openxmlformats.org/officeDocument/2006/relationships/image" Target="../media/image133.png"/><Relationship Id="rId16" Type="http://schemas.openxmlformats.org/officeDocument/2006/relationships/image" Target="../media/image135.png"/><Relationship Id="rId1" Type="http://schemas.openxmlformats.org/officeDocument/2006/relationships/slideLayout" Target="../slideLayouts/slideLayout70.xml"/><Relationship Id="rId6" Type="http://schemas.openxmlformats.org/officeDocument/2006/relationships/image" Target="../media/image130.png"/><Relationship Id="rId11" Type="http://schemas.openxmlformats.org/officeDocument/2006/relationships/image" Target="../media/image131.png"/><Relationship Id="rId5" Type="http://schemas.openxmlformats.org/officeDocument/2006/relationships/image" Target="../media/image129.png"/><Relationship Id="rId15" Type="http://schemas.openxmlformats.org/officeDocument/2006/relationships/image" Target="../media/image122.png"/><Relationship Id="rId10" Type="http://schemas.openxmlformats.org/officeDocument/2006/relationships/image" Target="../media/image127.png"/><Relationship Id="rId4" Type="http://schemas.openxmlformats.org/officeDocument/2006/relationships/image" Target="../media/image123.png"/><Relationship Id="rId9" Type="http://schemas.openxmlformats.org/officeDocument/2006/relationships/image" Target="../media/image137.png"/><Relationship Id="rId14" Type="http://schemas.openxmlformats.org/officeDocument/2006/relationships/image" Target="../media/image128.png"/></Relationships>
</file>

<file path=ppt/slides/_rels/slide25.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26.png"/><Relationship Id="rId3" Type="http://schemas.openxmlformats.org/officeDocument/2006/relationships/image" Target="../media/image131.png"/><Relationship Id="rId7" Type="http://schemas.openxmlformats.org/officeDocument/2006/relationships/image" Target="../media/image123.png"/><Relationship Id="rId12" Type="http://schemas.openxmlformats.org/officeDocument/2006/relationships/image" Target="../media/image125.png"/><Relationship Id="rId17" Type="http://schemas.openxmlformats.org/officeDocument/2006/relationships/image" Target="../media/image121.png"/><Relationship Id="rId2" Type="http://schemas.openxmlformats.org/officeDocument/2006/relationships/image" Target="../media/image132.png"/><Relationship Id="rId16" Type="http://schemas.openxmlformats.org/officeDocument/2006/relationships/image" Target="../media/image133.png"/><Relationship Id="rId1" Type="http://schemas.openxmlformats.org/officeDocument/2006/relationships/slideLayout" Target="../slideLayouts/slideLayout70.xml"/><Relationship Id="rId6" Type="http://schemas.openxmlformats.org/officeDocument/2006/relationships/image" Target="../media/image122.png"/><Relationship Id="rId11" Type="http://schemas.openxmlformats.org/officeDocument/2006/relationships/image" Target="../media/image130.png"/><Relationship Id="rId5" Type="http://schemas.openxmlformats.org/officeDocument/2006/relationships/image" Target="../media/image128.png"/><Relationship Id="rId15" Type="http://schemas.openxmlformats.org/officeDocument/2006/relationships/image" Target="../media/image127.png"/><Relationship Id="rId10" Type="http://schemas.openxmlformats.org/officeDocument/2006/relationships/image" Target="../media/image124.png"/><Relationship Id="rId4" Type="http://schemas.openxmlformats.org/officeDocument/2006/relationships/image" Target="../media/image134.png"/><Relationship Id="rId9" Type="http://schemas.openxmlformats.org/officeDocument/2006/relationships/image" Target="../media/image129.png"/><Relationship Id="rId14" Type="http://schemas.openxmlformats.org/officeDocument/2006/relationships/image" Target="../media/image136.jpeg"/></Relationships>
</file>

<file path=ppt/slides/_rels/slide26.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26.png"/><Relationship Id="rId12" Type="http://schemas.openxmlformats.org/officeDocument/2006/relationships/image" Target="../media/image129.png"/><Relationship Id="rId17" Type="http://schemas.openxmlformats.org/officeDocument/2006/relationships/image" Target="../media/image130.png"/><Relationship Id="rId2" Type="http://schemas.openxmlformats.org/officeDocument/2006/relationships/image" Target="../media/image131.png"/><Relationship Id="rId16" Type="http://schemas.openxmlformats.org/officeDocument/2006/relationships/image" Target="../media/image135.png"/><Relationship Id="rId1" Type="http://schemas.openxmlformats.org/officeDocument/2006/relationships/slideLayout" Target="../slideLayouts/slideLayout70.xml"/><Relationship Id="rId6" Type="http://schemas.openxmlformats.org/officeDocument/2006/relationships/image" Target="../media/image125.png"/><Relationship Id="rId11" Type="http://schemas.openxmlformats.org/officeDocument/2006/relationships/image" Target="../media/image128.png"/><Relationship Id="rId5" Type="http://schemas.openxmlformats.org/officeDocument/2006/relationships/image" Target="../media/image124.png"/><Relationship Id="rId15" Type="http://schemas.openxmlformats.org/officeDocument/2006/relationships/image" Target="../media/image123.png"/><Relationship Id="rId10" Type="http://schemas.openxmlformats.org/officeDocument/2006/relationships/image" Target="../media/image121.png"/><Relationship Id="rId4" Type="http://schemas.openxmlformats.org/officeDocument/2006/relationships/image" Target="../media/image122.png"/><Relationship Id="rId9" Type="http://schemas.openxmlformats.org/officeDocument/2006/relationships/image" Target="../media/image134.png"/><Relationship Id="rId14" Type="http://schemas.openxmlformats.org/officeDocument/2006/relationships/image" Target="../media/image133.png"/></Relationships>
</file>

<file path=ppt/slides/_rels/slide27.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7.png"/><Relationship Id="rId3" Type="http://schemas.openxmlformats.org/officeDocument/2006/relationships/image" Target="../media/image134.png"/><Relationship Id="rId7" Type="http://schemas.openxmlformats.org/officeDocument/2006/relationships/image" Target="../media/image135.png"/><Relationship Id="rId12" Type="http://schemas.openxmlformats.org/officeDocument/2006/relationships/image" Target="../media/image136.jpeg"/><Relationship Id="rId17" Type="http://schemas.openxmlformats.org/officeDocument/2006/relationships/image" Target="../media/image129.png"/><Relationship Id="rId2" Type="http://schemas.openxmlformats.org/officeDocument/2006/relationships/image" Target="../media/image132.png"/><Relationship Id="rId16" Type="http://schemas.openxmlformats.org/officeDocument/2006/relationships/image" Target="../media/image121.png"/><Relationship Id="rId1" Type="http://schemas.openxmlformats.org/officeDocument/2006/relationships/slideLayout" Target="../slideLayouts/slideLayout70.xml"/><Relationship Id="rId6" Type="http://schemas.openxmlformats.org/officeDocument/2006/relationships/image" Target="../media/image123.png"/><Relationship Id="rId11" Type="http://schemas.openxmlformats.org/officeDocument/2006/relationships/image" Target="../media/image126.png"/><Relationship Id="rId5" Type="http://schemas.openxmlformats.org/officeDocument/2006/relationships/image" Target="../media/image122.png"/><Relationship Id="rId15" Type="http://schemas.openxmlformats.org/officeDocument/2006/relationships/image" Target="../media/image133.png"/><Relationship Id="rId10" Type="http://schemas.openxmlformats.org/officeDocument/2006/relationships/image" Target="../media/image125.png"/><Relationship Id="rId4" Type="http://schemas.openxmlformats.org/officeDocument/2006/relationships/image" Target="../media/image128.png"/><Relationship Id="rId9" Type="http://schemas.openxmlformats.org/officeDocument/2006/relationships/image" Target="../media/image130.png"/><Relationship Id="rId14" Type="http://schemas.openxmlformats.org/officeDocument/2006/relationships/image" Target="../media/image131.png"/></Relationships>
</file>

<file path=ppt/slides/_rels/slide28.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27.png"/><Relationship Id="rId3" Type="http://schemas.openxmlformats.org/officeDocument/2006/relationships/image" Target="../media/image133.png"/><Relationship Id="rId7" Type="http://schemas.openxmlformats.org/officeDocument/2006/relationships/image" Target="../media/image135.png"/><Relationship Id="rId12" Type="http://schemas.openxmlformats.org/officeDocument/2006/relationships/image" Target="../media/image137.png"/><Relationship Id="rId17" Type="http://schemas.openxmlformats.org/officeDocument/2006/relationships/image" Target="../media/image125.png"/><Relationship Id="rId2" Type="http://schemas.openxmlformats.org/officeDocument/2006/relationships/image" Target="../media/image132.png"/><Relationship Id="rId16" Type="http://schemas.openxmlformats.org/officeDocument/2006/relationships/image" Target="../media/image128.png"/><Relationship Id="rId1" Type="http://schemas.openxmlformats.org/officeDocument/2006/relationships/slideLayout" Target="../slideLayouts/slideLayout70.xml"/><Relationship Id="rId6" Type="http://schemas.openxmlformats.org/officeDocument/2006/relationships/image" Target="../media/image123.png"/><Relationship Id="rId11" Type="http://schemas.openxmlformats.org/officeDocument/2006/relationships/image" Target="../media/image126.png"/><Relationship Id="rId5" Type="http://schemas.openxmlformats.org/officeDocument/2006/relationships/image" Target="../media/image122.png"/><Relationship Id="rId15" Type="http://schemas.openxmlformats.org/officeDocument/2006/relationships/image" Target="../media/image134.png"/><Relationship Id="rId10" Type="http://schemas.openxmlformats.org/officeDocument/2006/relationships/image" Target="../media/image130.png"/><Relationship Id="rId4" Type="http://schemas.openxmlformats.org/officeDocument/2006/relationships/image" Target="../media/image121.png"/><Relationship Id="rId9" Type="http://schemas.openxmlformats.org/officeDocument/2006/relationships/image" Target="../media/image124.png"/><Relationship Id="rId14" Type="http://schemas.openxmlformats.org/officeDocument/2006/relationships/image" Target="../media/image131.png"/></Relationships>
</file>

<file path=ppt/slides/_rels/slide29.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27.png"/><Relationship Id="rId3" Type="http://schemas.openxmlformats.org/officeDocument/2006/relationships/image" Target="../media/image132.png"/><Relationship Id="rId7" Type="http://schemas.openxmlformats.org/officeDocument/2006/relationships/image" Target="../media/image135.png"/><Relationship Id="rId12" Type="http://schemas.openxmlformats.org/officeDocument/2006/relationships/image" Target="../media/image137.png"/><Relationship Id="rId17" Type="http://schemas.openxmlformats.org/officeDocument/2006/relationships/image" Target="../media/image125.png"/><Relationship Id="rId2" Type="http://schemas.openxmlformats.org/officeDocument/2006/relationships/image" Target="../media/image131.png"/><Relationship Id="rId16" Type="http://schemas.openxmlformats.org/officeDocument/2006/relationships/image" Target="../media/image128.png"/><Relationship Id="rId1" Type="http://schemas.openxmlformats.org/officeDocument/2006/relationships/slideLayout" Target="../slideLayouts/slideLayout70.xml"/><Relationship Id="rId6" Type="http://schemas.openxmlformats.org/officeDocument/2006/relationships/image" Target="../media/image123.png"/><Relationship Id="rId11" Type="http://schemas.openxmlformats.org/officeDocument/2006/relationships/image" Target="../media/image126.png"/><Relationship Id="rId5" Type="http://schemas.openxmlformats.org/officeDocument/2006/relationships/image" Target="../media/image122.png"/><Relationship Id="rId15" Type="http://schemas.openxmlformats.org/officeDocument/2006/relationships/image" Target="../media/image134.png"/><Relationship Id="rId10" Type="http://schemas.openxmlformats.org/officeDocument/2006/relationships/image" Target="../media/image130.png"/><Relationship Id="rId4" Type="http://schemas.openxmlformats.org/officeDocument/2006/relationships/image" Target="../media/image121.png"/><Relationship Id="rId9" Type="http://schemas.openxmlformats.org/officeDocument/2006/relationships/image" Target="../media/image124.png"/><Relationship Id="rId14" Type="http://schemas.openxmlformats.org/officeDocument/2006/relationships/image" Target="../media/image13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3.xml"/></Relationships>
</file>

<file path=ppt/slides/_rels/slide30.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30.png"/><Relationship Id="rId3" Type="http://schemas.openxmlformats.org/officeDocument/2006/relationships/image" Target="../media/image132.png"/><Relationship Id="rId7" Type="http://schemas.openxmlformats.org/officeDocument/2006/relationships/image" Target="../media/image128.png"/><Relationship Id="rId12" Type="http://schemas.openxmlformats.org/officeDocument/2006/relationships/image" Target="../media/image124.png"/><Relationship Id="rId17" Type="http://schemas.openxmlformats.org/officeDocument/2006/relationships/image" Target="../media/image127.png"/><Relationship Id="rId2" Type="http://schemas.openxmlformats.org/officeDocument/2006/relationships/image" Target="../media/image131.png"/><Relationship Id="rId16" Type="http://schemas.openxmlformats.org/officeDocument/2006/relationships/image" Target="../media/image137.png"/><Relationship Id="rId1" Type="http://schemas.openxmlformats.org/officeDocument/2006/relationships/slideLayout" Target="../slideLayouts/slideLayout70.xml"/><Relationship Id="rId6" Type="http://schemas.openxmlformats.org/officeDocument/2006/relationships/image" Target="../media/image121.png"/><Relationship Id="rId11" Type="http://schemas.openxmlformats.org/officeDocument/2006/relationships/image" Target="../media/image129.png"/><Relationship Id="rId5" Type="http://schemas.openxmlformats.org/officeDocument/2006/relationships/image" Target="../media/image134.png"/><Relationship Id="rId15" Type="http://schemas.openxmlformats.org/officeDocument/2006/relationships/image" Target="../media/image126.png"/><Relationship Id="rId10" Type="http://schemas.openxmlformats.org/officeDocument/2006/relationships/image" Target="../media/image135.png"/><Relationship Id="rId4" Type="http://schemas.openxmlformats.org/officeDocument/2006/relationships/image" Target="../media/image133.png"/><Relationship Id="rId9" Type="http://schemas.openxmlformats.org/officeDocument/2006/relationships/image" Target="../media/image123.png"/><Relationship Id="rId14" Type="http://schemas.openxmlformats.org/officeDocument/2006/relationships/image" Target="../media/image125.png"/></Relationships>
</file>

<file path=ppt/slides/_rels/slide31.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30.png"/><Relationship Id="rId3" Type="http://schemas.openxmlformats.org/officeDocument/2006/relationships/image" Target="../media/image132.png"/><Relationship Id="rId7" Type="http://schemas.openxmlformats.org/officeDocument/2006/relationships/image" Target="../media/image128.png"/><Relationship Id="rId12" Type="http://schemas.openxmlformats.org/officeDocument/2006/relationships/image" Target="../media/image124.png"/><Relationship Id="rId17" Type="http://schemas.openxmlformats.org/officeDocument/2006/relationships/image" Target="../media/image127.png"/><Relationship Id="rId2" Type="http://schemas.openxmlformats.org/officeDocument/2006/relationships/image" Target="../media/image131.png"/><Relationship Id="rId16" Type="http://schemas.openxmlformats.org/officeDocument/2006/relationships/image" Target="../media/image137.png"/><Relationship Id="rId1" Type="http://schemas.openxmlformats.org/officeDocument/2006/relationships/slideLayout" Target="../slideLayouts/slideLayout70.xml"/><Relationship Id="rId6" Type="http://schemas.openxmlformats.org/officeDocument/2006/relationships/image" Target="../media/image121.png"/><Relationship Id="rId11" Type="http://schemas.openxmlformats.org/officeDocument/2006/relationships/image" Target="../media/image129.png"/><Relationship Id="rId5" Type="http://schemas.openxmlformats.org/officeDocument/2006/relationships/image" Target="../media/image134.png"/><Relationship Id="rId15" Type="http://schemas.openxmlformats.org/officeDocument/2006/relationships/image" Target="../media/image126.png"/><Relationship Id="rId10" Type="http://schemas.openxmlformats.org/officeDocument/2006/relationships/image" Target="../media/image135.png"/><Relationship Id="rId4" Type="http://schemas.openxmlformats.org/officeDocument/2006/relationships/image" Target="../media/image133.png"/><Relationship Id="rId9" Type="http://schemas.openxmlformats.org/officeDocument/2006/relationships/image" Target="../media/image123.png"/><Relationship Id="rId14" Type="http://schemas.openxmlformats.org/officeDocument/2006/relationships/image" Target="../media/image125.png"/></Relationships>
</file>

<file path=ppt/slides/_rels/slide32.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7.png"/><Relationship Id="rId3" Type="http://schemas.openxmlformats.org/officeDocument/2006/relationships/image" Target="../media/image132.png"/><Relationship Id="rId7" Type="http://schemas.openxmlformats.org/officeDocument/2006/relationships/image" Target="../media/image129.png"/><Relationship Id="rId12" Type="http://schemas.openxmlformats.org/officeDocument/2006/relationships/image" Target="../media/image137.png"/><Relationship Id="rId17" Type="http://schemas.openxmlformats.org/officeDocument/2006/relationships/image" Target="../media/image123.png"/><Relationship Id="rId2" Type="http://schemas.openxmlformats.org/officeDocument/2006/relationships/image" Target="../media/image131.png"/><Relationship Id="rId16" Type="http://schemas.openxmlformats.org/officeDocument/2006/relationships/image" Target="../media/image122.png"/><Relationship Id="rId1" Type="http://schemas.openxmlformats.org/officeDocument/2006/relationships/slideLayout" Target="../slideLayouts/slideLayout70.xml"/><Relationship Id="rId6" Type="http://schemas.openxmlformats.org/officeDocument/2006/relationships/image" Target="../media/image135.png"/><Relationship Id="rId11" Type="http://schemas.openxmlformats.org/officeDocument/2006/relationships/image" Target="../media/image126.png"/><Relationship Id="rId5" Type="http://schemas.openxmlformats.org/officeDocument/2006/relationships/image" Target="../media/image121.png"/><Relationship Id="rId15" Type="http://schemas.openxmlformats.org/officeDocument/2006/relationships/image" Target="../media/image128.png"/><Relationship Id="rId10" Type="http://schemas.openxmlformats.org/officeDocument/2006/relationships/image" Target="../media/image125.png"/><Relationship Id="rId4" Type="http://schemas.openxmlformats.org/officeDocument/2006/relationships/image" Target="../media/image133.png"/><Relationship Id="rId9" Type="http://schemas.openxmlformats.org/officeDocument/2006/relationships/image" Target="../media/image130.png"/><Relationship Id="rId14" Type="http://schemas.openxmlformats.org/officeDocument/2006/relationships/image" Target="../media/image134.png"/></Relationships>
</file>

<file path=ppt/slides/_rels/slide33.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27.png"/><Relationship Id="rId3" Type="http://schemas.openxmlformats.org/officeDocument/2006/relationships/image" Target="../media/image132.png"/><Relationship Id="rId7" Type="http://schemas.openxmlformats.org/officeDocument/2006/relationships/image" Target="../media/image135.png"/><Relationship Id="rId12" Type="http://schemas.openxmlformats.org/officeDocument/2006/relationships/image" Target="../media/image137.png"/><Relationship Id="rId17" Type="http://schemas.openxmlformats.org/officeDocument/2006/relationships/image" Target="../media/image128.png"/><Relationship Id="rId2" Type="http://schemas.openxmlformats.org/officeDocument/2006/relationships/image" Target="../media/image130.png"/><Relationship Id="rId16" Type="http://schemas.openxmlformats.org/officeDocument/2006/relationships/image" Target="../media/image121.png"/><Relationship Id="rId1" Type="http://schemas.openxmlformats.org/officeDocument/2006/relationships/slideLayout" Target="../slideLayouts/slideLayout70.xml"/><Relationship Id="rId6" Type="http://schemas.openxmlformats.org/officeDocument/2006/relationships/image" Target="../media/image123.png"/><Relationship Id="rId11" Type="http://schemas.openxmlformats.org/officeDocument/2006/relationships/image" Target="../media/image126.png"/><Relationship Id="rId5" Type="http://schemas.openxmlformats.org/officeDocument/2006/relationships/image" Target="../media/image122.png"/><Relationship Id="rId15" Type="http://schemas.openxmlformats.org/officeDocument/2006/relationships/image" Target="../media/image134.png"/><Relationship Id="rId10" Type="http://schemas.openxmlformats.org/officeDocument/2006/relationships/image" Target="../media/image125.png"/><Relationship Id="rId4" Type="http://schemas.openxmlformats.org/officeDocument/2006/relationships/image" Target="../media/image133.png"/><Relationship Id="rId9" Type="http://schemas.openxmlformats.org/officeDocument/2006/relationships/image" Target="../media/image124.png"/><Relationship Id="rId14" Type="http://schemas.openxmlformats.org/officeDocument/2006/relationships/image" Target="../media/image131.png"/></Relationships>
</file>

<file path=ppt/slides/_rels/slide34.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7.png"/><Relationship Id="rId3" Type="http://schemas.openxmlformats.org/officeDocument/2006/relationships/image" Target="../media/image134.png"/><Relationship Id="rId7" Type="http://schemas.openxmlformats.org/officeDocument/2006/relationships/image" Target="../media/image135.png"/><Relationship Id="rId12" Type="http://schemas.openxmlformats.org/officeDocument/2006/relationships/image" Target="../media/image126.png"/><Relationship Id="rId17" Type="http://schemas.openxmlformats.org/officeDocument/2006/relationships/image" Target="../media/image121.png"/><Relationship Id="rId2" Type="http://schemas.openxmlformats.org/officeDocument/2006/relationships/image" Target="../media/image132.png"/><Relationship Id="rId16" Type="http://schemas.openxmlformats.org/officeDocument/2006/relationships/image" Target="../media/image133.png"/><Relationship Id="rId1" Type="http://schemas.openxmlformats.org/officeDocument/2006/relationships/slideLayout" Target="../slideLayouts/slideLayout70.xml"/><Relationship Id="rId6" Type="http://schemas.openxmlformats.org/officeDocument/2006/relationships/image" Target="../media/image123.png"/><Relationship Id="rId11" Type="http://schemas.openxmlformats.org/officeDocument/2006/relationships/image" Target="../media/image125.png"/><Relationship Id="rId5" Type="http://schemas.openxmlformats.org/officeDocument/2006/relationships/image" Target="../media/image122.png"/><Relationship Id="rId15" Type="http://schemas.openxmlformats.org/officeDocument/2006/relationships/image" Target="../media/image131.png"/><Relationship Id="rId10" Type="http://schemas.openxmlformats.org/officeDocument/2006/relationships/image" Target="../media/image130.png"/><Relationship Id="rId4" Type="http://schemas.openxmlformats.org/officeDocument/2006/relationships/image" Target="../media/image128.png"/><Relationship Id="rId9" Type="http://schemas.openxmlformats.org/officeDocument/2006/relationships/image" Target="../media/image124.png"/><Relationship Id="rId14" Type="http://schemas.openxmlformats.org/officeDocument/2006/relationships/image" Target="../media/image127.png"/></Relationships>
</file>

<file path=ppt/slides/_rels/slide35.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1.png"/><Relationship Id="rId3" Type="http://schemas.openxmlformats.org/officeDocument/2006/relationships/image" Target="../media/image133.png"/><Relationship Id="rId7" Type="http://schemas.openxmlformats.org/officeDocument/2006/relationships/image" Target="../media/image124.png"/><Relationship Id="rId12" Type="http://schemas.openxmlformats.org/officeDocument/2006/relationships/image" Target="../media/image127.png"/><Relationship Id="rId17" Type="http://schemas.openxmlformats.org/officeDocument/2006/relationships/image" Target="../media/image135.png"/><Relationship Id="rId2" Type="http://schemas.openxmlformats.org/officeDocument/2006/relationships/image" Target="../media/image132.png"/><Relationship Id="rId16" Type="http://schemas.openxmlformats.org/officeDocument/2006/relationships/image" Target="../media/image128.png"/><Relationship Id="rId1" Type="http://schemas.openxmlformats.org/officeDocument/2006/relationships/slideLayout" Target="../slideLayouts/slideLayout70.xml"/><Relationship Id="rId6" Type="http://schemas.openxmlformats.org/officeDocument/2006/relationships/image" Target="../media/image129.png"/><Relationship Id="rId11" Type="http://schemas.openxmlformats.org/officeDocument/2006/relationships/image" Target="../media/image136.jpeg"/><Relationship Id="rId5" Type="http://schemas.openxmlformats.org/officeDocument/2006/relationships/image" Target="../media/image123.png"/><Relationship Id="rId15" Type="http://schemas.openxmlformats.org/officeDocument/2006/relationships/image" Target="../media/image121.png"/><Relationship Id="rId10" Type="http://schemas.openxmlformats.org/officeDocument/2006/relationships/image" Target="../media/image126.png"/><Relationship Id="rId4" Type="http://schemas.openxmlformats.org/officeDocument/2006/relationships/image" Target="../media/image122.png"/><Relationship Id="rId9" Type="http://schemas.openxmlformats.org/officeDocument/2006/relationships/image" Target="../media/image125.png"/><Relationship Id="rId14" Type="http://schemas.openxmlformats.org/officeDocument/2006/relationships/image" Target="../media/image134.png"/></Relationships>
</file>

<file path=ppt/slides/_rels/slide36.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22.png"/><Relationship Id="rId3" Type="http://schemas.openxmlformats.org/officeDocument/2006/relationships/image" Target="../media/image132.png"/><Relationship Id="rId7" Type="http://schemas.openxmlformats.org/officeDocument/2006/relationships/image" Target="../media/image126.png"/><Relationship Id="rId12" Type="http://schemas.openxmlformats.org/officeDocument/2006/relationships/image" Target="../media/image121.png"/><Relationship Id="rId17" Type="http://schemas.openxmlformats.org/officeDocument/2006/relationships/image" Target="../media/image125.png"/><Relationship Id="rId2" Type="http://schemas.openxmlformats.org/officeDocument/2006/relationships/image" Target="../media/image128.png"/><Relationship Id="rId16" Type="http://schemas.openxmlformats.org/officeDocument/2006/relationships/image" Target="../media/image130.png"/><Relationship Id="rId1" Type="http://schemas.openxmlformats.org/officeDocument/2006/relationships/slideLayout" Target="../slideLayouts/slideLayout70.xml"/><Relationship Id="rId6" Type="http://schemas.openxmlformats.org/officeDocument/2006/relationships/image" Target="../media/image124.png"/><Relationship Id="rId11" Type="http://schemas.openxmlformats.org/officeDocument/2006/relationships/image" Target="../media/image134.png"/><Relationship Id="rId5" Type="http://schemas.openxmlformats.org/officeDocument/2006/relationships/image" Target="../media/image135.png"/><Relationship Id="rId15" Type="http://schemas.openxmlformats.org/officeDocument/2006/relationships/image" Target="../media/image129.png"/><Relationship Id="rId10" Type="http://schemas.openxmlformats.org/officeDocument/2006/relationships/image" Target="../media/image131.png"/><Relationship Id="rId4" Type="http://schemas.openxmlformats.org/officeDocument/2006/relationships/image" Target="../media/image133.png"/><Relationship Id="rId9" Type="http://schemas.openxmlformats.org/officeDocument/2006/relationships/image" Target="../media/image127.png"/><Relationship Id="rId14" Type="http://schemas.openxmlformats.org/officeDocument/2006/relationships/image" Target="../media/image123.png"/></Relationships>
</file>

<file path=ppt/slides/_rels/slide37.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8.png"/><Relationship Id="rId3" Type="http://schemas.openxmlformats.org/officeDocument/2006/relationships/image" Target="../media/image138.png"/><Relationship Id="rId7" Type="http://schemas.openxmlformats.org/officeDocument/2006/relationships/image" Target="../media/image142.png"/><Relationship Id="rId12" Type="http://schemas.openxmlformats.org/officeDocument/2006/relationships/image" Target="../media/image147.png"/><Relationship Id="rId2" Type="http://schemas.openxmlformats.org/officeDocument/2006/relationships/notesSlide" Target="../notesSlides/notesSlide8.xml"/><Relationship Id="rId16" Type="http://schemas.openxmlformats.org/officeDocument/2006/relationships/image" Target="../media/image151.png"/><Relationship Id="rId1" Type="http://schemas.openxmlformats.org/officeDocument/2006/relationships/slideLayout" Target="../slideLayouts/slideLayout119.xml"/><Relationship Id="rId6" Type="http://schemas.openxmlformats.org/officeDocument/2006/relationships/image" Target="../media/image141.png"/><Relationship Id="rId11" Type="http://schemas.openxmlformats.org/officeDocument/2006/relationships/image" Target="../media/image146.png"/><Relationship Id="rId5" Type="http://schemas.openxmlformats.org/officeDocument/2006/relationships/image" Target="../media/image140.png"/><Relationship Id="rId15" Type="http://schemas.openxmlformats.org/officeDocument/2006/relationships/image" Target="../media/image150.png"/><Relationship Id="rId10" Type="http://schemas.openxmlformats.org/officeDocument/2006/relationships/image" Target="../media/image145.png"/><Relationship Id="rId4" Type="http://schemas.openxmlformats.org/officeDocument/2006/relationships/image" Target="../media/image139.png"/><Relationship Id="rId9" Type="http://schemas.openxmlformats.org/officeDocument/2006/relationships/image" Target="../media/image144.png"/><Relationship Id="rId14" Type="http://schemas.openxmlformats.org/officeDocument/2006/relationships/image" Target="../media/image149.png"/></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0.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9.png"/><Relationship Id="rId1" Type="http://schemas.openxmlformats.org/officeDocument/2006/relationships/slideLayout" Target="../slideLayouts/slideLayout70.xml"/></Relationships>
</file>

<file path=ppt/slides/_rels/slide7.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png"/><Relationship Id="rId18" Type="http://schemas.openxmlformats.org/officeDocument/2006/relationships/image" Target="../media/image46.jpeg"/><Relationship Id="rId26" Type="http://schemas.openxmlformats.org/officeDocument/2006/relationships/image" Target="../media/image54.jpeg"/><Relationship Id="rId3" Type="http://schemas.openxmlformats.org/officeDocument/2006/relationships/image" Target="../media/image31.png"/><Relationship Id="rId21" Type="http://schemas.openxmlformats.org/officeDocument/2006/relationships/image" Target="../media/image49.png"/><Relationship Id="rId7" Type="http://schemas.openxmlformats.org/officeDocument/2006/relationships/image" Target="../media/image35.jpeg"/><Relationship Id="rId12" Type="http://schemas.openxmlformats.org/officeDocument/2006/relationships/image" Target="../media/image40.jpeg"/><Relationship Id="rId17" Type="http://schemas.openxmlformats.org/officeDocument/2006/relationships/image" Target="../media/image45.jpeg"/><Relationship Id="rId25" Type="http://schemas.openxmlformats.org/officeDocument/2006/relationships/image" Target="../media/image53.png"/><Relationship Id="rId2" Type="http://schemas.openxmlformats.org/officeDocument/2006/relationships/image" Target="../media/image30.png"/><Relationship Id="rId16" Type="http://schemas.openxmlformats.org/officeDocument/2006/relationships/image" Target="../media/image44.jpeg"/><Relationship Id="rId20" Type="http://schemas.openxmlformats.org/officeDocument/2006/relationships/image" Target="../media/image48.png"/><Relationship Id="rId29" Type="http://schemas.openxmlformats.org/officeDocument/2006/relationships/image" Target="../media/image57.png"/><Relationship Id="rId1" Type="http://schemas.openxmlformats.org/officeDocument/2006/relationships/slideLayout" Target="../slideLayouts/slideLayout70.xml"/><Relationship Id="rId6" Type="http://schemas.openxmlformats.org/officeDocument/2006/relationships/image" Target="../media/image34.jpeg"/><Relationship Id="rId11" Type="http://schemas.openxmlformats.org/officeDocument/2006/relationships/image" Target="../media/image39.jpeg"/><Relationship Id="rId24" Type="http://schemas.openxmlformats.org/officeDocument/2006/relationships/image" Target="../media/image52.png"/><Relationship Id="rId5" Type="http://schemas.openxmlformats.org/officeDocument/2006/relationships/image" Target="../media/image33.jpeg"/><Relationship Id="rId15" Type="http://schemas.openxmlformats.org/officeDocument/2006/relationships/image" Target="../media/image43.jpeg"/><Relationship Id="rId23" Type="http://schemas.openxmlformats.org/officeDocument/2006/relationships/image" Target="../media/image51.jpeg"/><Relationship Id="rId28" Type="http://schemas.openxmlformats.org/officeDocument/2006/relationships/image" Target="../media/image56.png"/><Relationship Id="rId10" Type="http://schemas.openxmlformats.org/officeDocument/2006/relationships/image" Target="../media/image38.jpeg"/><Relationship Id="rId19" Type="http://schemas.openxmlformats.org/officeDocument/2006/relationships/image" Target="../media/image47.jpeg"/><Relationship Id="rId31" Type="http://schemas.openxmlformats.org/officeDocument/2006/relationships/image" Target="../media/image59.png"/><Relationship Id="rId4" Type="http://schemas.openxmlformats.org/officeDocument/2006/relationships/image" Target="../media/image32.png"/><Relationship Id="rId9" Type="http://schemas.openxmlformats.org/officeDocument/2006/relationships/image" Target="../media/image37.jpe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png"/><Relationship Id="rId30" Type="http://schemas.openxmlformats.org/officeDocument/2006/relationships/image" Target="../media/image58.png"/></Relationships>
</file>

<file path=ppt/slides/_rels/slide8.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70.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jpeg"/><Relationship Id="rId9" Type="http://schemas.openxmlformats.org/officeDocument/2006/relationships/image" Target="../media/image6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a:xfrm>
            <a:off x="39688" y="0"/>
            <a:ext cx="9067800" cy="669925"/>
          </a:xfrm>
        </p:spPr>
        <p:txBody>
          <a:bodyPr wrap="square" numCol="1" anchorCtr="0" compatLnSpc="1">
            <a:prstTxWarp prst="textNoShape">
              <a:avLst/>
            </a:prstTxWarp>
          </a:bodyPr>
          <a:lstStyle/>
          <a:p>
            <a:pPr defTabSz="912813" eaLnBrk="1" hangingPunct="1">
              <a:defRPr/>
            </a:pPr>
            <a:r>
              <a:rPr lang="en-US" altLang="x-none" sz="3600" b="1" dirty="0">
                <a:effectLst>
                  <a:outerShdw blurRad="38100" dist="38100" dir="2700000" algn="tl">
                    <a:srgbClr val="000000"/>
                  </a:outerShdw>
                </a:effectLst>
                <a:latin typeface="Helvetica" charset="0"/>
                <a:ea typeface="ＭＳ Ｐゴシック" charset="-128"/>
              </a:rPr>
              <a:t>Research Awards and Recognition</a:t>
            </a:r>
          </a:p>
        </p:txBody>
      </p:sp>
      <p:sp>
        <p:nvSpPr>
          <p:cNvPr id="117762" name="Rectangle 3"/>
          <p:cNvSpPr>
            <a:spLocks noGrp="1" noChangeArrowheads="1"/>
          </p:cNvSpPr>
          <p:nvPr>
            <p:ph type="body" idx="1"/>
          </p:nvPr>
        </p:nvSpPr>
        <p:spPr>
          <a:xfrm>
            <a:off x="304800" y="990600"/>
            <a:ext cx="8610600" cy="4992688"/>
          </a:xfrm>
        </p:spPr>
        <p:txBody>
          <a:bodyPr/>
          <a:lstStyle/>
          <a:p>
            <a:pPr eaLnBrk="1" hangingPunct="1">
              <a:lnSpc>
                <a:spcPct val="78000"/>
              </a:lnSpc>
            </a:pPr>
            <a:r>
              <a:rPr lang="en-US" altLang="x-none" sz="2000" dirty="0">
                <a:latin typeface="Helvetica" charset="0"/>
                <a:ea typeface="ＭＳ Ｐゴシック" charset="-128"/>
              </a:rPr>
              <a:t>Over 49 Best Paper or Best Panel Awards</a:t>
            </a:r>
          </a:p>
          <a:p>
            <a:pPr eaLnBrk="1" hangingPunct="1">
              <a:lnSpc>
                <a:spcPct val="78000"/>
              </a:lnSpc>
            </a:pPr>
            <a:r>
              <a:rPr lang="en-US" altLang="x-none" sz="2000" dirty="0">
                <a:latin typeface="Helvetica" charset="0"/>
                <a:ea typeface="ＭＳ Ｐゴシック" charset="-128"/>
              </a:rPr>
              <a:t>IEEE Technical Achievement Award for Visualization</a:t>
            </a:r>
          </a:p>
          <a:p>
            <a:pPr eaLnBrk="1" hangingPunct="1">
              <a:lnSpc>
                <a:spcPct val="78000"/>
              </a:lnSpc>
            </a:pPr>
            <a:r>
              <a:rPr lang="en-US" altLang="x-none" sz="2000" dirty="0">
                <a:latin typeface="Helvetica" charset="0"/>
                <a:ea typeface="ＭＳ Ｐゴシック" charset="-128"/>
              </a:rPr>
              <a:t>2 IEEE Visualization Career Award</a:t>
            </a:r>
          </a:p>
          <a:p>
            <a:pPr eaLnBrk="1" hangingPunct="1">
              <a:lnSpc>
                <a:spcPct val="78000"/>
              </a:lnSpc>
            </a:pPr>
            <a:r>
              <a:rPr lang="en-US" altLang="x-none" sz="2000" dirty="0">
                <a:latin typeface="Helvetica" charset="0"/>
                <a:ea typeface="ＭＳ Ｐゴシック" charset="-128"/>
              </a:rPr>
              <a:t>5 Fellows: American Institute for Medical and Biological Engineers</a:t>
            </a:r>
          </a:p>
          <a:p>
            <a:pPr eaLnBrk="1" hangingPunct="1">
              <a:lnSpc>
                <a:spcPct val="78000"/>
              </a:lnSpc>
            </a:pPr>
            <a:r>
              <a:rPr lang="en-US" altLang="x-none" sz="2000" dirty="0">
                <a:latin typeface="Helvetica" charset="0"/>
                <a:ea typeface="ＭＳ Ｐゴシック" charset="-128"/>
              </a:rPr>
              <a:t>3 Fellows: Institute for Electrical and Electronic Engineers</a:t>
            </a:r>
          </a:p>
          <a:p>
            <a:pPr eaLnBrk="1" hangingPunct="1">
              <a:lnSpc>
                <a:spcPct val="78000"/>
              </a:lnSpc>
            </a:pPr>
            <a:r>
              <a:rPr lang="en-US" altLang="x-none" sz="2000" dirty="0">
                <a:latin typeface="Helvetica" charset="0"/>
                <a:ea typeface="ＭＳ Ｐゴシック" charset="-128"/>
              </a:rPr>
              <a:t>Fellow: American Association for the Advancement of Science</a:t>
            </a:r>
          </a:p>
          <a:p>
            <a:pPr eaLnBrk="1" hangingPunct="1">
              <a:lnSpc>
                <a:spcPct val="78000"/>
              </a:lnSpc>
            </a:pPr>
            <a:r>
              <a:rPr lang="en-US" altLang="x-none" sz="2000" dirty="0">
                <a:latin typeface="Helvetica" charset="0"/>
                <a:ea typeface="ＭＳ Ｐゴシック" charset="-128"/>
              </a:rPr>
              <a:t>Fellow: Society of Industrial and Applied Mathematics</a:t>
            </a:r>
          </a:p>
          <a:p>
            <a:pPr eaLnBrk="1" hangingPunct="1">
              <a:lnSpc>
                <a:spcPct val="78000"/>
              </a:lnSpc>
            </a:pPr>
            <a:r>
              <a:rPr lang="en-US" altLang="x-none" sz="2000" dirty="0">
                <a:latin typeface="Helvetica" charset="0"/>
                <a:ea typeface="ＭＳ Ｐゴシック" charset="-128"/>
              </a:rPr>
              <a:t>Fellow: Department of Energy</a:t>
            </a:r>
          </a:p>
          <a:p>
            <a:pPr eaLnBrk="1" hangingPunct="1">
              <a:lnSpc>
                <a:spcPct val="78000"/>
              </a:lnSpc>
            </a:pPr>
            <a:r>
              <a:rPr lang="en-US" altLang="x-none" sz="2000" dirty="0">
                <a:latin typeface="Helvetica" charset="0"/>
                <a:ea typeface="ＭＳ Ｐゴシック" charset="-128"/>
              </a:rPr>
              <a:t>6 NSF CAREER Awards + 1 NSF NYI and 1 NSF PFF</a:t>
            </a:r>
          </a:p>
          <a:p>
            <a:pPr eaLnBrk="1" hangingPunct="1">
              <a:lnSpc>
                <a:spcPct val="78000"/>
              </a:lnSpc>
            </a:pPr>
            <a:r>
              <a:rPr lang="en-US" altLang="x-none" sz="2000" dirty="0">
                <a:latin typeface="Helvetica" charset="0"/>
                <a:ea typeface="ＭＳ Ｐゴシック" charset="-128"/>
              </a:rPr>
              <a:t>3 Distinguished Alumni Awards</a:t>
            </a:r>
          </a:p>
          <a:p>
            <a:pPr eaLnBrk="1" hangingPunct="1">
              <a:lnSpc>
                <a:spcPct val="78000"/>
              </a:lnSpc>
            </a:pPr>
            <a:r>
              <a:rPr lang="en-US" altLang="x-none" sz="2000" dirty="0">
                <a:latin typeface="Helvetica" charset="0"/>
                <a:ea typeface="ＭＳ Ｐゴシック" charset="-128"/>
              </a:rPr>
              <a:t>TR 35 Award</a:t>
            </a:r>
          </a:p>
          <a:p>
            <a:pPr eaLnBrk="1" hangingPunct="1">
              <a:lnSpc>
                <a:spcPct val="78000"/>
              </a:lnSpc>
            </a:pPr>
            <a:r>
              <a:rPr lang="en-US" altLang="x-none" sz="2000" dirty="0">
                <a:latin typeface="Helvetica" charset="0"/>
                <a:ea typeface="ＭＳ Ｐゴシック" charset="-128"/>
              </a:rPr>
              <a:t>Microsoft Faculty Fellow</a:t>
            </a:r>
          </a:p>
          <a:p>
            <a:pPr eaLnBrk="1" hangingPunct="1">
              <a:lnSpc>
                <a:spcPct val="78000"/>
              </a:lnSpc>
            </a:pPr>
            <a:r>
              <a:rPr lang="en-US" altLang="x-none" sz="2000" dirty="0">
                <a:latin typeface="Helvetica" charset="0"/>
                <a:ea typeface="ＭＳ Ｐゴシック" charset="-128"/>
              </a:rPr>
              <a:t>Charles Babbage Award</a:t>
            </a:r>
          </a:p>
          <a:p>
            <a:pPr eaLnBrk="1" hangingPunct="1">
              <a:lnSpc>
                <a:spcPct val="78000"/>
              </a:lnSpc>
            </a:pPr>
            <a:r>
              <a:rPr lang="en-US" altLang="x-none" sz="2000" dirty="0">
                <a:latin typeface="Helvetica" charset="0"/>
                <a:ea typeface="ＭＳ Ｐゴシック" charset="-128"/>
              </a:rPr>
              <a:t>Sidney </a:t>
            </a:r>
            <a:r>
              <a:rPr lang="en-US" altLang="x-none" sz="2000" dirty="0" err="1">
                <a:latin typeface="Helvetica" charset="0"/>
                <a:ea typeface="ＭＳ Ｐゴシック" charset="-128"/>
              </a:rPr>
              <a:t>Fernbach</a:t>
            </a:r>
            <a:r>
              <a:rPr lang="en-US" altLang="x-none" sz="2000" dirty="0">
                <a:latin typeface="Helvetica" charset="0"/>
                <a:ea typeface="ＭＳ Ｐゴシック" charset="-128"/>
              </a:rPr>
              <a:t> Award</a:t>
            </a:r>
          </a:p>
          <a:p>
            <a:pPr eaLnBrk="1" hangingPunct="1">
              <a:lnSpc>
                <a:spcPct val="78000"/>
              </a:lnSpc>
            </a:pPr>
            <a:r>
              <a:rPr lang="en-US" altLang="x-none" sz="2000" dirty="0">
                <a:latin typeface="Helvetica" charset="0"/>
                <a:ea typeface="ＭＳ Ｐゴシック" charset="-128"/>
              </a:rPr>
              <a:t>Rosenblatt Prize</a:t>
            </a:r>
          </a:p>
          <a:p>
            <a:pPr eaLnBrk="1" hangingPunct="1">
              <a:lnSpc>
                <a:spcPct val="78000"/>
              </a:lnSpc>
            </a:pPr>
            <a:r>
              <a:rPr lang="en-US" altLang="x-none" sz="2000" dirty="0">
                <a:latin typeface="Helvetica" charset="0"/>
                <a:ea typeface="ＭＳ Ｐゴシック" charset="-128"/>
              </a:rPr>
              <a:t>IBM Faculty Awards</a:t>
            </a:r>
          </a:p>
          <a:p>
            <a:pPr eaLnBrk="1" hangingPunct="1">
              <a:lnSpc>
                <a:spcPct val="78000"/>
              </a:lnSpc>
            </a:pPr>
            <a:r>
              <a:rPr lang="en-US" altLang="x-none" sz="2000" dirty="0" err="1">
                <a:latin typeface="Helvetica" charset="0"/>
                <a:ea typeface="ＭＳ Ｐゴシック" charset="-128"/>
              </a:rPr>
              <a:t>PopTech</a:t>
            </a:r>
            <a:r>
              <a:rPr lang="en-US" altLang="x-none" sz="2000" dirty="0">
                <a:latin typeface="Helvetica" charset="0"/>
                <a:ea typeface="ＭＳ Ｐゴシック" charset="-128"/>
              </a:rPr>
              <a:t> Science Fellow</a:t>
            </a:r>
          </a:p>
          <a:p>
            <a:pPr eaLnBrk="1" hangingPunct="1">
              <a:lnSpc>
                <a:spcPct val="78000"/>
              </a:lnSpc>
            </a:pPr>
            <a:r>
              <a:rPr lang="en-US" altLang="x-none" sz="2000" dirty="0">
                <a:latin typeface="Helvetica" charset="0"/>
                <a:ea typeface="ＭＳ Ｐゴシック" charset="-128"/>
              </a:rPr>
              <a:t>TED Fellow</a:t>
            </a:r>
          </a:p>
          <a:p>
            <a:pPr eaLnBrk="1" hangingPunct="1">
              <a:lnSpc>
                <a:spcPct val="78000"/>
              </a:lnSpc>
            </a:pPr>
            <a:r>
              <a:rPr lang="en-US" altLang="x-none" sz="2000" dirty="0">
                <a:latin typeface="Helvetica" charset="0"/>
                <a:ea typeface="ＭＳ Ｐゴシック" charset="-128"/>
              </a:rPr>
              <a:t>2 HPC Wire People to Watch</a:t>
            </a:r>
          </a:p>
          <a:p>
            <a:pPr eaLnBrk="1" hangingPunct="1">
              <a:lnSpc>
                <a:spcPct val="78000"/>
              </a:lnSpc>
            </a:pPr>
            <a:endParaRPr lang="en-US" altLang="x-none" sz="2000" dirty="0">
              <a:latin typeface="Helvetica" charset="0"/>
              <a:ea typeface="ＭＳ Ｐゴシック" charset="-128"/>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2"/>
          <p:cNvSpPr>
            <a:spLocks noGrp="1" noChangeArrowheads="1"/>
          </p:cNvSpPr>
          <p:nvPr>
            <p:ph type="title"/>
          </p:nvPr>
        </p:nvSpPr>
        <p:spPr>
          <a:xfrm>
            <a:off x="39688" y="0"/>
            <a:ext cx="9067800" cy="669925"/>
          </a:xfrm>
        </p:spPr>
        <p:txBody>
          <a:bodyPr wrap="square" numCol="1" anchorCtr="0" compatLnSpc="1">
            <a:prstTxWarp prst="textNoShape">
              <a:avLst/>
            </a:prstTxWarp>
          </a:bodyPr>
          <a:lstStyle/>
          <a:p>
            <a:pPr defTabSz="912813" eaLnBrk="1" hangingPunct="1">
              <a:defRPr/>
            </a:pPr>
            <a:r>
              <a:rPr lang="en-US" altLang="x-none" sz="3600" b="1" dirty="0">
                <a:effectLst>
                  <a:outerShdw blurRad="38100" dist="38100" dir="2700000" algn="tl">
                    <a:srgbClr val="000000"/>
                  </a:outerShdw>
                </a:effectLst>
                <a:latin typeface="Helvetica" charset="0"/>
                <a:ea typeface="ＭＳ Ｐゴシック" charset="-128"/>
              </a:rPr>
              <a:t>Research Centers/Large Projects</a:t>
            </a:r>
          </a:p>
        </p:txBody>
      </p:sp>
      <p:sp>
        <p:nvSpPr>
          <p:cNvPr id="505859" name="Rectangle 3"/>
          <p:cNvSpPr>
            <a:spLocks noGrp="1" noChangeArrowheads="1"/>
          </p:cNvSpPr>
          <p:nvPr>
            <p:ph type="body" idx="1"/>
          </p:nvPr>
        </p:nvSpPr>
        <p:spPr>
          <a:xfrm>
            <a:off x="85725" y="1076325"/>
            <a:ext cx="9007475" cy="5005388"/>
          </a:xfrm>
        </p:spPr>
        <p:txBody>
          <a:bodyPr/>
          <a:lstStyle/>
          <a:p>
            <a:pPr marL="341313" indent="-341313" defTabSz="912813" eaLnBrk="1" hangingPunct="1">
              <a:lnSpc>
                <a:spcPct val="78000"/>
              </a:lnSpc>
            </a:pPr>
            <a:r>
              <a:rPr lang="en-US" altLang="x-none" sz="3600" dirty="0">
                <a:latin typeface="Helvetica" charset="0"/>
                <a:ea typeface="ＭＳ Ｐゴシック" charset="-128"/>
              </a:rPr>
              <a:t>Planned:</a:t>
            </a:r>
          </a:p>
          <a:p>
            <a:pPr marL="741363" lvl="1" indent="-341313" defTabSz="912813" eaLnBrk="1" hangingPunct="1">
              <a:lnSpc>
                <a:spcPct val="78000"/>
              </a:lnSpc>
            </a:pPr>
            <a:r>
              <a:rPr lang="en-US" altLang="x-none" dirty="0">
                <a:latin typeface="Helvetica" charset="0"/>
                <a:ea typeface="ＭＳ Ｐゴシック" charset="-128"/>
              </a:rPr>
              <a:t>NIH P41 Biomechanics – Jeff</a:t>
            </a:r>
          </a:p>
          <a:p>
            <a:pPr marL="741363" lvl="1" indent="-341313" defTabSz="912813" eaLnBrk="1" hangingPunct="1">
              <a:lnSpc>
                <a:spcPct val="78000"/>
              </a:lnSpc>
            </a:pPr>
            <a:r>
              <a:rPr lang="en-US" altLang="x-none" dirty="0">
                <a:latin typeface="Helvetica" charset="0"/>
                <a:ea typeface="ＭＳ Ｐゴシック" charset="-128"/>
              </a:rPr>
              <a:t>DOE NETL CDP – Chris, Martin, Mike, Valerio</a:t>
            </a:r>
          </a:p>
          <a:p>
            <a:pPr marL="741363" lvl="1" indent="-341313" defTabSz="912813" eaLnBrk="1" hangingPunct="1">
              <a:lnSpc>
                <a:spcPct val="78000"/>
              </a:lnSpc>
            </a:pPr>
            <a:r>
              <a:rPr lang="en-US" altLang="x-none" dirty="0">
                <a:latin typeface="Helvetica" charset="0"/>
                <a:ea typeface="ＭＳ Ｐゴシック" charset="-128"/>
              </a:rPr>
              <a:t>NIH Image Analysis PP – </a:t>
            </a:r>
            <a:r>
              <a:rPr lang="en-US" altLang="x-none" dirty="0" err="1">
                <a:latin typeface="Helvetica" charset="0"/>
                <a:ea typeface="ＭＳ Ｐゴシック" charset="-128"/>
              </a:rPr>
              <a:t>Sarang</a:t>
            </a:r>
            <a:r>
              <a:rPr lang="en-US" altLang="x-none" dirty="0">
                <a:latin typeface="Helvetica" charset="0"/>
                <a:ea typeface="ＭＳ Ｐゴシック" charset="-128"/>
              </a:rPr>
              <a:t>, Tom, </a:t>
            </a:r>
            <a:r>
              <a:rPr lang="en-US" altLang="x-none" dirty="0" err="1">
                <a:latin typeface="Helvetica" charset="0"/>
                <a:ea typeface="ＭＳ Ｐゴシック" charset="-128"/>
              </a:rPr>
              <a:t>Tolga</a:t>
            </a:r>
            <a:r>
              <a:rPr lang="en-US" altLang="x-none" dirty="0">
                <a:latin typeface="Helvetica" charset="0"/>
                <a:ea typeface="ＭＳ Ｐゴシック" charset="-128"/>
              </a:rPr>
              <a:t>, Ross?</a:t>
            </a:r>
          </a:p>
          <a:p>
            <a:pPr marL="741363" lvl="1" indent="-341313" defTabSz="912813" eaLnBrk="1" hangingPunct="1">
              <a:lnSpc>
                <a:spcPct val="78000"/>
              </a:lnSpc>
            </a:pPr>
            <a:r>
              <a:rPr lang="en-US" altLang="x-none" dirty="0">
                <a:latin typeface="Helvetica" charset="0"/>
                <a:ea typeface="ＭＳ Ｐゴシック" charset="-128"/>
              </a:rPr>
              <a:t>Haliburton – EGI, Mike, Martin, Valerio, Chris</a:t>
            </a:r>
          </a:p>
          <a:p>
            <a:pPr marL="741363" lvl="1" indent="-341313" defTabSz="912813" eaLnBrk="1" hangingPunct="1">
              <a:lnSpc>
                <a:spcPct val="78000"/>
              </a:lnSpc>
            </a:pPr>
            <a:r>
              <a:rPr lang="en-US" altLang="x-none" dirty="0">
                <a:latin typeface="Helvetica" charset="0"/>
                <a:ea typeface="ＭＳ Ｐゴシック" charset="-128"/>
              </a:rPr>
              <a:t>DOE Energy – Brian McPherson, </a:t>
            </a:r>
            <a:r>
              <a:rPr lang="en-US" altLang="x-none" dirty="0" err="1">
                <a:latin typeface="Helvetica" charset="0"/>
                <a:ea typeface="ＭＳ Ｐゴシック" charset="-128"/>
              </a:rPr>
              <a:t>Pani</a:t>
            </a:r>
            <a:r>
              <a:rPr lang="en-US" altLang="x-none" dirty="0">
                <a:latin typeface="Helvetica" charset="0"/>
                <a:ea typeface="ＭＳ Ｐゴシック" charset="-128"/>
              </a:rPr>
              <a:t>, Valerio, Chris</a:t>
            </a:r>
          </a:p>
          <a:p>
            <a:pPr marL="741363" lvl="1" indent="-341313" defTabSz="912813" eaLnBrk="1" hangingPunct="1">
              <a:lnSpc>
                <a:spcPct val="78000"/>
              </a:lnSpc>
            </a:pPr>
            <a:endParaRPr lang="en-US" altLang="x-none" dirty="0">
              <a:latin typeface="Helvetica" charset="0"/>
              <a:ea typeface="ＭＳ Ｐゴシック" charset="-128"/>
            </a:endParaRPr>
          </a:p>
          <a:p>
            <a:pPr marL="741363" lvl="1" indent="-341313" defTabSz="912813" eaLnBrk="1" hangingPunct="1">
              <a:lnSpc>
                <a:spcPct val="78000"/>
              </a:lnSpc>
            </a:pPr>
            <a:endParaRPr lang="en-US" altLang="x-none" dirty="0">
              <a:latin typeface="Helvetica" charset="0"/>
              <a:ea typeface="ＭＳ Ｐゴシック" charset="-128"/>
            </a:endParaRPr>
          </a:p>
        </p:txBody>
      </p:sp>
    </p:spTree>
    <p:extLst>
      <p:ext uri="{BB962C8B-B14F-4D97-AF65-F5344CB8AC3E}">
        <p14:creationId xmlns:p14="http://schemas.microsoft.com/office/powerpoint/2010/main" val="539212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rotWithShape="1">
          <a:blip r:embed="rId2" cstate="print">
            <a:extLst>
              <a:ext uri="{28A0092B-C50C-407E-A947-70E740481C1C}">
                <a14:useLocalDpi xmlns:a14="http://schemas.microsoft.com/office/drawing/2010/main" val="0"/>
              </a:ext>
            </a:extLst>
          </a:blip>
          <a:srcRect t="20537" b="317"/>
          <a:stretch/>
        </p:blipFill>
        <p:spPr>
          <a:xfrm>
            <a:off x="3809891" y="2438209"/>
            <a:ext cx="2601471" cy="1371791"/>
          </a:xfrm>
          <a:prstGeom prst="rect">
            <a:avLst/>
          </a:prstGeom>
          <a:ln>
            <a:solidFill>
              <a:schemeClr val="bg1"/>
            </a:solidFill>
          </a:ln>
        </p:spPr>
      </p:pic>
      <p:sp>
        <p:nvSpPr>
          <p:cNvPr id="2" name="Title 1"/>
          <p:cNvSpPr>
            <a:spLocks noGrp="1"/>
          </p:cNvSpPr>
          <p:nvPr>
            <p:ph type="title"/>
          </p:nvPr>
        </p:nvSpPr>
        <p:spPr/>
        <p:txBody>
          <a:bodyPr/>
          <a:lstStyle/>
          <a:p>
            <a:r>
              <a:rPr lang="en-US" dirty="0"/>
              <a:t>SCI X</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6212" y="2439257"/>
            <a:ext cx="2057401" cy="1370743"/>
          </a:xfrm>
          <a:prstGeom prst="rect">
            <a:avLst/>
          </a:prstGeom>
          <a:ln>
            <a:solidFill>
              <a:schemeClr val="bg1"/>
            </a:solidFill>
          </a:ln>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t="12510" b="8666"/>
          <a:stretch/>
        </p:blipFill>
        <p:spPr>
          <a:xfrm>
            <a:off x="3810001" y="979714"/>
            <a:ext cx="2601362" cy="1371791"/>
          </a:xfrm>
          <a:prstGeom prst="rect">
            <a:avLst/>
          </a:prstGeom>
          <a:ln>
            <a:solidFill>
              <a:schemeClr val="bg1"/>
            </a:solidFill>
          </a:ln>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 y="979714"/>
            <a:ext cx="3103131" cy="5116286"/>
          </a:xfrm>
          <a:prstGeom prst="rect">
            <a:avLst/>
          </a:prstGeom>
          <a:ln>
            <a:solidFill>
              <a:schemeClr val="bg1"/>
            </a:solidFill>
          </a:ln>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6212" y="3904155"/>
            <a:ext cx="2057400" cy="1371600"/>
          </a:xfrm>
          <a:prstGeom prst="rect">
            <a:avLst/>
          </a:prstGeom>
          <a:ln>
            <a:solidFill>
              <a:schemeClr val="bg1"/>
            </a:solidFill>
          </a:ln>
        </p:spPr>
      </p:pic>
      <p:pic>
        <p:nvPicPr>
          <p:cNvPr id="26" name="Picture 25"/>
          <p:cNvPicPr>
            <a:picLocks noChangeAspect="1"/>
          </p:cNvPicPr>
          <p:nvPr/>
        </p:nvPicPr>
        <p:blipFill rotWithShape="1">
          <a:blip r:embed="rId7" cstate="print">
            <a:extLst>
              <a:ext uri="{28A0092B-C50C-407E-A947-70E740481C1C}">
                <a14:useLocalDpi xmlns:a14="http://schemas.microsoft.com/office/drawing/2010/main" val="0"/>
              </a:ext>
            </a:extLst>
          </a:blip>
          <a:srcRect t="8793" b="12072"/>
          <a:stretch/>
        </p:blipFill>
        <p:spPr>
          <a:xfrm>
            <a:off x="3810000" y="3904155"/>
            <a:ext cx="2601471" cy="1371600"/>
          </a:xfrm>
          <a:prstGeom prst="rect">
            <a:avLst/>
          </a:prstGeom>
          <a:ln>
            <a:solidFill>
              <a:schemeClr val="bg1"/>
            </a:solidFill>
          </a:ln>
        </p:spPr>
      </p:pic>
      <p:grpSp>
        <p:nvGrpSpPr>
          <p:cNvPr id="29" name="Group 28"/>
          <p:cNvGrpSpPr/>
          <p:nvPr/>
        </p:nvGrpSpPr>
        <p:grpSpPr>
          <a:xfrm>
            <a:off x="3810001" y="5348140"/>
            <a:ext cx="4723612" cy="752182"/>
            <a:chOff x="3810000" y="5348139"/>
            <a:chExt cx="5101101" cy="812293"/>
          </a:xfrm>
        </p:grpSpPr>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10735" y="5348139"/>
              <a:ext cx="1213865" cy="808738"/>
            </a:xfrm>
            <a:prstGeom prst="rect">
              <a:avLst/>
            </a:prstGeom>
            <a:ln>
              <a:solidFill>
                <a:schemeClr val="bg1"/>
              </a:solidFill>
            </a:ln>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10000" y="5348140"/>
              <a:ext cx="1219200" cy="812292"/>
            </a:xfrm>
            <a:prstGeom prst="rect">
              <a:avLst/>
            </a:prstGeom>
            <a:ln>
              <a:solidFill>
                <a:schemeClr val="bg1"/>
              </a:solidFill>
            </a:ln>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01944" y="5348140"/>
              <a:ext cx="1218056" cy="811530"/>
            </a:xfrm>
            <a:prstGeom prst="rect">
              <a:avLst/>
            </a:prstGeom>
            <a:ln>
              <a:solidFill>
                <a:schemeClr val="bg1"/>
              </a:solidFill>
            </a:ln>
          </p:spPr>
        </p:pic>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91901" y="5348139"/>
              <a:ext cx="1219200" cy="812292"/>
            </a:xfrm>
            <a:prstGeom prst="rect">
              <a:avLst/>
            </a:prstGeom>
            <a:ln>
              <a:solidFill>
                <a:schemeClr val="bg1"/>
              </a:solidFill>
            </a:ln>
          </p:spPr>
        </p:pic>
      </p:grpSp>
      <p:pic>
        <p:nvPicPr>
          <p:cNvPr id="32" name="Picture 3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76212" y="980761"/>
            <a:ext cx="2057400" cy="1370743"/>
          </a:xfrm>
          <a:prstGeom prst="rect">
            <a:avLst/>
          </a:prstGeom>
          <a:ln>
            <a:solidFill>
              <a:schemeClr val="bg1"/>
            </a:solidFill>
          </a:ln>
        </p:spPr>
      </p:pic>
    </p:spTree>
    <p:extLst>
      <p:ext uri="{BB962C8B-B14F-4D97-AF65-F5344CB8AC3E}">
        <p14:creationId xmlns:p14="http://schemas.microsoft.com/office/powerpoint/2010/main" val="393135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919643" cy="579117"/>
          </a:xfrm>
        </p:spPr>
        <p:txBody>
          <a:bodyPr>
            <a:normAutofit fontScale="90000"/>
          </a:bodyPr>
          <a:lstStyle/>
          <a:p>
            <a:pPr>
              <a:defRPr/>
            </a:pPr>
            <a:r>
              <a:rPr lang="en-US" b="1" dirty="0"/>
              <a:t>Outreach </a:t>
            </a:r>
            <a:r>
              <a:rPr lang="en-US" b="1" dirty="0">
                <a:solidFill>
                  <a:schemeClr val="bg2"/>
                </a:solidFill>
              </a:rPr>
              <a:t>2016</a:t>
            </a:r>
            <a:endParaRPr lang="en-US" b="1" dirty="0"/>
          </a:p>
        </p:txBody>
      </p:sp>
      <p:sp>
        <p:nvSpPr>
          <p:cNvPr id="228354" name="TextBox 6"/>
          <p:cNvSpPr txBox="1">
            <a:spLocks noChangeArrowheads="1"/>
          </p:cNvSpPr>
          <p:nvPr/>
        </p:nvSpPr>
        <p:spPr bwMode="auto">
          <a:xfrm>
            <a:off x="511629" y="961977"/>
            <a:ext cx="2286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Helvetica"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Helvetica"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Helvetica"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Helvetica" charset="0"/>
                <a:ea typeface="ＭＳ Ｐゴシック" charset="0"/>
              </a:defRPr>
            </a:lvl9pPr>
          </a:lstStyle>
          <a:p>
            <a:pPr marL="0" marR="0" lvl="0" indent="0" algn="ctr" defTabSz="91435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Helvetica" charset="0"/>
                <a:ea typeface="ＭＳ Ｐゴシック" charset="0"/>
              </a:rPr>
              <a:t>BMES</a:t>
            </a:r>
          </a:p>
        </p:txBody>
      </p:sp>
      <p:sp>
        <p:nvSpPr>
          <p:cNvPr id="228355" name="TextBox 8"/>
          <p:cNvSpPr txBox="1">
            <a:spLocks noChangeArrowheads="1"/>
          </p:cNvSpPr>
          <p:nvPr/>
        </p:nvSpPr>
        <p:spPr bwMode="auto">
          <a:xfrm>
            <a:off x="6242389" y="930195"/>
            <a:ext cx="28194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Helvetica"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Helvetica"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Helvetica"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Helvetica" charset="0"/>
                <a:ea typeface="ＭＳ Ｐゴシック" charset="0"/>
              </a:defRPr>
            </a:lvl9pPr>
          </a:lstStyle>
          <a:p>
            <a:pPr marL="0" marR="0" lvl="0" indent="0" algn="ctr" defTabSz="91435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Helvetica" charset="0"/>
                <a:ea typeface="ＭＳ Ｐゴシック" charset="0"/>
              </a:rPr>
              <a:t>VisWeek</a:t>
            </a:r>
            <a:r>
              <a:rPr kumimoji="0" lang="en-US" sz="2800" b="0" i="0" u="none" strike="noStrike" kern="1200" cap="none" spc="0" normalizeH="0" baseline="0" noProof="0" dirty="0">
                <a:ln>
                  <a:noFill/>
                </a:ln>
                <a:solidFill>
                  <a:srgbClr val="FFFF00"/>
                </a:solidFill>
                <a:effectLst/>
                <a:uLnTx/>
                <a:uFillTx/>
                <a:latin typeface="Helvetica" charset="0"/>
                <a:ea typeface="ＭＳ Ｐゴシック" charset="0"/>
              </a:rPr>
              <a:t> 2016</a:t>
            </a:r>
          </a:p>
        </p:txBody>
      </p:sp>
      <p:sp>
        <p:nvSpPr>
          <p:cNvPr id="228356" name="TextBox 14"/>
          <p:cNvSpPr txBox="1">
            <a:spLocks noChangeArrowheads="1"/>
          </p:cNvSpPr>
          <p:nvPr/>
        </p:nvSpPr>
        <p:spPr bwMode="auto">
          <a:xfrm>
            <a:off x="535978" y="3287969"/>
            <a:ext cx="3886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Helvetica"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Helvetica"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Helvetica"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Helvetica" charset="0"/>
                <a:ea typeface="ＭＳ Ｐゴシック" charset="0"/>
              </a:defRPr>
            </a:lvl9pPr>
          </a:lstStyle>
          <a:p>
            <a:pPr marL="0" marR="0" lvl="0" indent="0" algn="l" defTabSz="91435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Helvetica" charset="0"/>
                <a:ea typeface="ＭＳ Ｐゴシック" charset="0"/>
              </a:rPr>
              <a:t>Supercomputing 2016 </a:t>
            </a:r>
          </a:p>
        </p:txBody>
      </p:sp>
      <p:sp>
        <p:nvSpPr>
          <p:cNvPr id="228363" name="TextBox 15"/>
          <p:cNvSpPr txBox="1">
            <a:spLocks noChangeArrowheads="1"/>
          </p:cNvSpPr>
          <p:nvPr/>
        </p:nvSpPr>
        <p:spPr bwMode="auto">
          <a:xfrm>
            <a:off x="4107955" y="4150872"/>
            <a:ext cx="22098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Helvetica"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Helvetica"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Helvetica"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Helvetica" charset="0"/>
                <a:ea typeface="ＭＳ Ｐゴシック" charset="0"/>
              </a:defRPr>
            </a:lvl9pPr>
          </a:lstStyle>
          <a:p>
            <a:pPr marL="0" marR="0" lvl="0" indent="0" algn="ctr" defTabSz="91435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Helvetica" charset="0"/>
                <a:ea typeface="ＭＳ Ｐゴシック" charset="0"/>
              </a:rPr>
              <a:t>IBBM 2016</a:t>
            </a:r>
          </a:p>
        </p:txBody>
      </p:sp>
      <p:sp>
        <p:nvSpPr>
          <p:cNvPr id="13320" name="AutoShape 8" descr="imap://nathang@imap.sci.utah.edu:143/fetch%3EUID%3E/INBOX%3E235055?part=1.2&amp;type=image/jpeg&amp;filename=IMG_662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5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Helvetica"/>
              <a:ea typeface=""/>
              <a:cs typeface="+mn-cs"/>
            </a:endParaRPr>
          </a:p>
        </p:txBody>
      </p:sp>
      <p:sp>
        <p:nvSpPr>
          <p:cNvPr id="17" name="TextBox 6"/>
          <p:cNvSpPr txBox="1">
            <a:spLocks noChangeArrowheads="1"/>
          </p:cNvSpPr>
          <p:nvPr/>
        </p:nvSpPr>
        <p:spPr bwMode="auto">
          <a:xfrm>
            <a:off x="3517046" y="914400"/>
            <a:ext cx="2286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Helvetica"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Helvetica"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Helvetica"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Helvetica" charset="0"/>
                <a:ea typeface="ＭＳ Ｐゴシック" charset="0"/>
              </a:defRPr>
            </a:lvl9pPr>
          </a:lstStyle>
          <a:p>
            <a:pPr marL="0" marR="0" lvl="0" indent="0" algn="ctr" defTabSz="91435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Helvetica" charset="0"/>
                <a:ea typeface="ＭＳ Ｐゴシック" charset="0"/>
              </a:rPr>
              <a:t>SCIx</a:t>
            </a:r>
            <a:endParaRPr kumimoji="0" lang="en-US" sz="2800" b="0" i="0" u="none" strike="noStrike" kern="1200" cap="none" spc="0" normalizeH="0" baseline="0" noProof="0" dirty="0">
              <a:ln>
                <a:noFill/>
              </a:ln>
              <a:solidFill>
                <a:srgbClr val="FFFF00"/>
              </a:solidFill>
              <a:effectLst/>
              <a:uLnTx/>
              <a:uFillTx/>
              <a:latin typeface="Helvetica" charset="0"/>
              <a:ea typeface="ＭＳ Ｐゴシック" charset="0"/>
            </a:endParaRPr>
          </a:p>
        </p:txBody>
      </p:sp>
      <p:pic>
        <p:nvPicPr>
          <p:cNvPr id="1026" name="Picture 2" descr="http://it.utah.edu/_images/node4/supercomputing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567"/>
          <a:stretch/>
        </p:blipFill>
        <p:spPr bwMode="auto">
          <a:xfrm>
            <a:off x="1981199" y="3920021"/>
            <a:ext cx="2096691" cy="1828801"/>
          </a:xfrm>
          <a:prstGeom prst="rect">
            <a:avLst/>
          </a:prstGeom>
          <a:noFill/>
          <a:ln>
            <a:solidFill>
              <a:schemeClr val="bg1">
                <a:lumMod val="95000"/>
              </a:schemeClr>
            </a:solidFill>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1143000" y="3920022"/>
            <a:ext cx="763392" cy="1828801"/>
          </a:xfrm>
          <a:prstGeom prst="rect">
            <a:avLst/>
          </a:prstGeom>
          <a:ln>
            <a:solidFill>
              <a:schemeClr val="bg1"/>
            </a:solidFill>
          </a:ln>
        </p:spPr>
      </p:pic>
      <p:pic>
        <p:nvPicPr>
          <p:cNvPr id="4" name="Picture 3"/>
          <p:cNvPicPr>
            <a:picLocks noChangeAspect="1"/>
          </p:cNvPicPr>
          <p:nvPr/>
        </p:nvPicPr>
        <p:blipFill>
          <a:blip r:embed="rId4"/>
          <a:stretch>
            <a:fillRect/>
          </a:stretch>
        </p:blipFill>
        <p:spPr>
          <a:xfrm>
            <a:off x="304800" y="3920021"/>
            <a:ext cx="763393" cy="1828801"/>
          </a:xfrm>
          <a:prstGeom prst="rect">
            <a:avLst/>
          </a:prstGeom>
          <a:ln>
            <a:solidFill>
              <a:schemeClr val="bg1"/>
            </a:solidFill>
          </a:ln>
        </p:spPr>
      </p:pic>
      <p:pic>
        <p:nvPicPr>
          <p:cNvPr id="6" name="Picture 5"/>
          <p:cNvPicPr>
            <a:picLocks noChangeAspect="1"/>
          </p:cNvPicPr>
          <p:nvPr/>
        </p:nvPicPr>
        <p:blipFill rotWithShape="1">
          <a:blip r:embed="rId5"/>
          <a:srcRect l="10959" t="9840" r="5722" b="19063"/>
          <a:stretch/>
        </p:blipFill>
        <p:spPr>
          <a:xfrm>
            <a:off x="419100" y="1447800"/>
            <a:ext cx="2324100" cy="1487425"/>
          </a:xfrm>
          <a:prstGeom prst="rect">
            <a:avLst/>
          </a:prstGeom>
          <a:ln>
            <a:solidFill>
              <a:schemeClr val="bg1"/>
            </a:solidFill>
          </a:ln>
        </p:spPr>
      </p:pic>
      <p:pic>
        <p:nvPicPr>
          <p:cNvPr id="7" name="Picture 6"/>
          <p:cNvPicPr>
            <a:picLocks noChangeAspect="1"/>
          </p:cNvPicPr>
          <p:nvPr/>
        </p:nvPicPr>
        <p:blipFill>
          <a:blip r:embed="rId6"/>
          <a:stretch>
            <a:fillRect/>
          </a:stretch>
        </p:blipFill>
        <p:spPr>
          <a:xfrm>
            <a:off x="6798835" y="1438275"/>
            <a:ext cx="1803007" cy="2990301"/>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48993" y="2237421"/>
            <a:ext cx="1063862" cy="708798"/>
          </a:xfrm>
          <a:prstGeom prst="rect">
            <a:avLst/>
          </a:prstGeom>
          <a:ln>
            <a:solidFill>
              <a:schemeClr val="bg1"/>
            </a:solidFill>
          </a:ln>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00433" y="2238845"/>
            <a:ext cx="1059059" cy="705598"/>
          </a:xfrm>
          <a:prstGeom prst="rect">
            <a:avLst/>
          </a:prstGeom>
          <a:ln>
            <a:solidFill>
              <a:schemeClr val="bg1"/>
            </a:solidFill>
          </a:ln>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48993" y="1447800"/>
            <a:ext cx="1063862" cy="708798"/>
          </a:xfrm>
          <a:prstGeom prst="rect">
            <a:avLst/>
          </a:prstGeom>
          <a:ln>
            <a:solidFill>
              <a:schemeClr val="bg1"/>
            </a:solidFill>
          </a:ln>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00433" y="1447800"/>
            <a:ext cx="1059059" cy="705598"/>
          </a:xfrm>
          <a:prstGeom prst="rect">
            <a:avLst/>
          </a:prstGeom>
          <a:ln>
            <a:solidFill>
              <a:schemeClr val="bg1"/>
            </a:solidFill>
          </a:ln>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85267" y="1447800"/>
            <a:ext cx="909381" cy="1499341"/>
          </a:xfrm>
          <a:prstGeom prst="rect">
            <a:avLst/>
          </a:prstGeom>
          <a:ln>
            <a:solidFill>
              <a:schemeClr val="bg1"/>
            </a:solidFill>
          </a:ln>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11506" y="4749565"/>
            <a:ext cx="1494705" cy="838199"/>
          </a:xfrm>
          <a:prstGeom prst="rect">
            <a:avLst/>
          </a:prstGeom>
          <a:ln>
            <a:solidFill>
              <a:schemeClr val="bg1"/>
            </a:solidFill>
          </a:ln>
        </p:spPr>
      </p:pic>
      <p:pic>
        <p:nvPicPr>
          <p:cNvPr id="18" name="Picture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885790" y="4749951"/>
            <a:ext cx="1507568" cy="844400"/>
          </a:xfrm>
          <a:prstGeom prst="rect">
            <a:avLst/>
          </a:prstGeom>
          <a:ln>
            <a:solidFill>
              <a:schemeClr val="bg1"/>
            </a:solidFill>
          </a:ln>
        </p:spPr>
      </p:pic>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72937" y="4746560"/>
            <a:ext cx="1518661" cy="847791"/>
          </a:xfrm>
          <a:prstGeom prst="rect">
            <a:avLst/>
          </a:prstGeom>
          <a:ln>
            <a:solidFill>
              <a:schemeClr val="bg1"/>
            </a:solidFill>
          </a:ln>
        </p:spPr>
      </p:pic>
    </p:spTree>
    <p:extLst>
      <p:ext uri="{BB962C8B-B14F-4D97-AF65-F5344CB8AC3E}">
        <p14:creationId xmlns:p14="http://schemas.microsoft.com/office/powerpoint/2010/main" val="1279305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63000" cy="762000"/>
          </a:xfrm>
        </p:spPr>
        <p:txBody>
          <a:bodyPr>
            <a:normAutofit fontScale="90000"/>
          </a:bodyPr>
          <a:lstStyle/>
          <a:p>
            <a:r>
              <a:rPr lang="en-US" b="1" dirty="0"/>
              <a:t>Outreach </a:t>
            </a:r>
            <a:r>
              <a:rPr lang="en-US" b="1" dirty="0">
                <a:solidFill>
                  <a:schemeClr val="bg2"/>
                </a:solidFill>
              </a:rPr>
              <a:t>2012 </a:t>
            </a:r>
            <a:br>
              <a:rPr lang="en-US" dirty="0">
                <a:solidFill>
                  <a:schemeClr val="bg1"/>
                </a:solidFill>
              </a:rPr>
            </a:br>
            <a:endParaRPr lang="en-US" b="1" dirty="0"/>
          </a:p>
        </p:txBody>
      </p:sp>
      <p:sp>
        <p:nvSpPr>
          <p:cNvPr id="7" name="TextBox 6"/>
          <p:cNvSpPr txBox="1"/>
          <p:nvPr/>
        </p:nvSpPr>
        <p:spPr>
          <a:xfrm>
            <a:off x="304800" y="914400"/>
            <a:ext cx="2286000" cy="707886"/>
          </a:xfrm>
          <a:prstGeom prst="rect">
            <a:avLst/>
          </a:prstGeom>
          <a:noFill/>
        </p:spPr>
        <p:txBody>
          <a:bodyPr wrap="square" rtlCol="0">
            <a:spAutoFit/>
          </a:bodyPr>
          <a:lstStyle/>
          <a:p>
            <a:r>
              <a:rPr lang="en-US" sz="4000" dirty="0">
                <a:solidFill>
                  <a:srgbClr val="FFFF00"/>
                </a:solidFill>
              </a:rPr>
              <a:t>SCIx</a:t>
            </a:r>
          </a:p>
        </p:txBody>
      </p:sp>
      <p:sp>
        <p:nvSpPr>
          <p:cNvPr id="8" name="TextBox 7"/>
          <p:cNvSpPr txBox="1"/>
          <p:nvPr/>
        </p:nvSpPr>
        <p:spPr>
          <a:xfrm>
            <a:off x="228600" y="3776246"/>
            <a:ext cx="2819400" cy="338554"/>
          </a:xfrm>
          <a:prstGeom prst="rect">
            <a:avLst/>
          </a:prstGeom>
          <a:noFill/>
        </p:spPr>
        <p:txBody>
          <a:bodyPr wrap="square" rtlCol="0">
            <a:spAutoFit/>
          </a:bodyPr>
          <a:lstStyle/>
          <a:p>
            <a:pPr algn="ctr"/>
            <a:r>
              <a:rPr lang="en-US" sz="1600" dirty="0">
                <a:solidFill>
                  <a:srgbClr val="FFFF00"/>
                </a:solidFill>
              </a:rPr>
              <a:t>Microscopy &amp; Microanalysis</a:t>
            </a:r>
          </a:p>
        </p:txBody>
      </p:sp>
      <p:sp>
        <p:nvSpPr>
          <p:cNvPr id="9" name="TextBox 8"/>
          <p:cNvSpPr txBox="1"/>
          <p:nvPr/>
        </p:nvSpPr>
        <p:spPr>
          <a:xfrm>
            <a:off x="2819400" y="3776246"/>
            <a:ext cx="2819400" cy="338554"/>
          </a:xfrm>
          <a:prstGeom prst="rect">
            <a:avLst/>
          </a:prstGeom>
          <a:noFill/>
        </p:spPr>
        <p:txBody>
          <a:bodyPr wrap="square" rtlCol="0">
            <a:spAutoFit/>
          </a:bodyPr>
          <a:lstStyle/>
          <a:p>
            <a:pPr algn="ctr"/>
            <a:r>
              <a:rPr lang="en-US" sz="1600" dirty="0" err="1">
                <a:solidFill>
                  <a:srgbClr val="FFFF00"/>
                </a:solidFill>
              </a:rPr>
              <a:t>VisWeek</a:t>
            </a:r>
            <a:r>
              <a:rPr lang="en-US" sz="1600" dirty="0">
                <a:solidFill>
                  <a:srgbClr val="FFFF00"/>
                </a:solidFill>
              </a:rPr>
              <a:t> 2012</a:t>
            </a:r>
          </a:p>
        </p:txBody>
      </p:sp>
      <p:sp>
        <p:nvSpPr>
          <p:cNvPr id="10" name="TextBox 9"/>
          <p:cNvSpPr txBox="1"/>
          <p:nvPr/>
        </p:nvSpPr>
        <p:spPr>
          <a:xfrm>
            <a:off x="5638800" y="3776246"/>
            <a:ext cx="3124200" cy="338554"/>
          </a:xfrm>
          <a:prstGeom prst="rect">
            <a:avLst/>
          </a:prstGeom>
          <a:noFill/>
        </p:spPr>
        <p:txBody>
          <a:bodyPr wrap="square" rtlCol="0">
            <a:spAutoFit/>
          </a:bodyPr>
          <a:lstStyle/>
          <a:p>
            <a:pPr algn="ctr"/>
            <a:r>
              <a:rPr lang="en-US" sz="1600" dirty="0">
                <a:solidFill>
                  <a:srgbClr val="FFFF00"/>
                </a:solidFill>
              </a:rPr>
              <a:t>Pushbutton Summit</a:t>
            </a:r>
          </a:p>
        </p:txBody>
      </p:sp>
      <p:sp>
        <p:nvSpPr>
          <p:cNvPr id="15" name="TextBox 14"/>
          <p:cNvSpPr txBox="1"/>
          <p:nvPr/>
        </p:nvSpPr>
        <p:spPr>
          <a:xfrm>
            <a:off x="4800600" y="990600"/>
            <a:ext cx="3886200" cy="523220"/>
          </a:xfrm>
          <a:prstGeom prst="rect">
            <a:avLst/>
          </a:prstGeom>
          <a:noFill/>
        </p:spPr>
        <p:txBody>
          <a:bodyPr wrap="square" rtlCol="0">
            <a:spAutoFit/>
          </a:bodyPr>
          <a:lstStyle/>
          <a:p>
            <a:r>
              <a:rPr lang="en-US" sz="2800" dirty="0">
                <a:solidFill>
                  <a:srgbClr val="FFFF00"/>
                </a:solidFill>
              </a:rPr>
              <a:t>Supercomputing 2012 </a:t>
            </a:r>
          </a:p>
        </p:txBody>
      </p:sp>
      <p:sp>
        <p:nvSpPr>
          <p:cNvPr id="51202" name="AutoShape 2" descr="imap://nathang@imap.sci.utah.edu:143/fetch%3EUID%3E/INBOX%3E199667?part=1&amp;type=image/jpg&amp;filename=Photo%20on%2010-15-12%20at%209.39%20PM.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204" name="AutoShape 4" descr="imap://nathang@imap.sci.utah.edu:143/fetch%3EUID%3E/INBOX%3E199667?part=1&amp;type=image/jpg&amp;filename=Photo%20on%2010-15-12%20at%209.39%20PM.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1205" name="Picture 5" descr="C:\Users\Nathan\Documents\New folder\08-03\IMG_0743.JPG"/>
          <p:cNvPicPr>
            <a:picLocks noChangeAspect="1" noChangeArrowheads="1"/>
          </p:cNvPicPr>
          <p:nvPr/>
        </p:nvPicPr>
        <p:blipFill>
          <a:blip r:embed="rId2" cstate="print"/>
          <a:srcRect/>
          <a:stretch>
            <a:fillRect/>
          </a:stretch>
        </p:blipFill>
        <p:spPr bwMode="auto">
          <a:xfrm>
            <a:off x="533400" y="4114800"/>
            <a:ext cx="2235092" cy="1676400"/>
          </a:xfrm>
          <a:prstGeom prst="rect">
            <a:avLst/>
          </a:prstGeom>
          <a:noFill/>
          <a:ln>
            <a:solidFill>
              <a:schemeClr val="bg1"/>
            </a:solidFill>
          </a:ln>
        </p:spPr>
      </p:pic>
      <p:pic>
        <p:nvPicPr>
          <p:cNvPr id="51206" name="Picture 6" descr="C:\Users\Nathan\Documents\New folder\IMG_0838.jpg"/>
          <p:cNvPicPr>
            <a:picLocks noChangeAspect="1" noChangeArrowheads="1"/>
          </p:cNvPicPr>
          <p:nvPr/>
        </p:nvPicPr>
        <p:blipFill>
          <a:blip r:embed="rId3" cstate="print"/>
          <a:srcRect/>
          <a:stretch>
            <a:fillRect/>
          </a:stretch>
        </p:blipFill>
        <p:spPr bwMode="auto">
          <a:xfrm>
            <a:off x="3124200" y="4114801"/>
            <a:ext cx="2235129" cy="1676400"/>
          </a:xfrm>
          <a:prstGeom prst="rect">
            <a:avLst/>
          </a:prstGeom>
          <a:noFill/>
          <a:ln>
            <a:solidFill>
              <a:schemeClr val="bg1"/>
            </a:solidFill>
          </a:ln>
        </p:spPr>
      </p:pic>
      <p:pic>
        <p:nvPicPr>
          <p:cNvPr id="51207" name="Picture 7"/>
          <p:cNvPicPr>
            <a:picLocks noChangeAspect="1" noChangeArrowheads="1"/>
          </p:cNvPicPr>
          <p:nvPr/>
        </p:nvPicPr>
        <p:blipFill>
          <a:blip r:embed="rId4" cstate="print"/>
          <a:srcRect/>
          <a:stretch>
            <a:fillRect/>
          </a:stretch>
        </p:blipFill>
        <p:spPr bwMode="auto">
          <a:xfrm>
            <a:off x="5687604" y="4114800"/>
            <a:ext cx="2989671" cy="1676400"/>
          </a:xfrm>
          <a:prstGeom prst="rect">
            <a:avLst/>
          </a:prstGeom>
          <a:noFill/>
          <a:ln w="9525">
            <a:solidFill>
              <a:schemeClr val="bg1"/>
            </a:solidFill>
            <a:miter lim="800000"/>
            <a:headEnd/>
            <a:tailEnd/>
          </a:ln>
        </p:spPr>
      </p:pic>
      <p:pic>
        <p:nvPicPr>
          <p:cNvPr id="20" name="Picture 19" descr="DSC03048.JPG"/>
          <p:cNvPicPr>
            <a:picLocks noChangeAspect="1"/>
          </p:cNvPicPr>
          <p:nvPr/>
        </p:nvPicPr>
        <p:blipFill>
          <a:blip r:embed="rId5" cstate="print"/>
          <a:stretch>
            <a:fillRect/>
          </a:stretch>
        </p:blipFill>
        <p:spPr>
          <a:xfrm>
            <a:off x="6486942" y="1600201"/>
            <a:ext cx="2309189" cy="1295399"/>
          </a:xfrm>
          <a:prstGeom prst="rect">
            <a:avLst/>
          </a:prstGeom>
          <a:ln>
            <a:solidFill>
              <a:schemeClr val="bg1"/>
            </a:solidFill>
          </a:ln>
        </p:spPr>
      </p:pic>
      <p:pic>
        <p:nvPicPr>
          <p:cNvPr id="21" name="Picture 20" descr="DSC02978.JPG"/>
          <p:cNvPicPr>
            <a:picLocks noChangeAspect="1"/>
          </p:cNvPicPr>
          <p:nvPr/>
        </p:nvPicPr>
        <p:blipFill>
          <a:blip r:embed="rId6" cstate="print"/>
          <a:stretch>
            <a:fillRect/>
          </a:stretch>
        </p:blipFill>
        <p:spPr>
          <a:xfrm>
            <a:off x="5867400" y="2590800"/>
            <a:ext cx="1895061" cy="1063083"/>
          </a:xfrm>
          <a:prstGeom prst="rect">
            <a:avLst/>
          </a:prstGeom>
          <a:ln>
            <a:solidFill>
              <a:schemeClr val="bg1"/>
            </a:solidFill>
          </a:ln>
        </p:spPr>
      </p:pic>
      <p:pic>
        <p:nvPicPr>
          <p:cNvPr id="17" name="Picture 16" descr="DSC03033.JPG"/>
          <p:cNvPicPr>
            <a:picLocks noChangeAspect="1"/>
          </p:cNvPicPr>
          <p:nvPr/>
        </p:nvPicPr>
        <p:blipFill>
          <a:blip r:embed="rId7" cstate="print"/>
          <a:stretch>
            <a:fillRect/>
          </a:stretch>
        </p:blipFill>
        <p:spPr>
          <a:xfrm>
            <a:off x="4343400" y="1752600"/>
            <a:ext cx="2309191" cy="1295400"/>
          </a:xfrm>
          <a:prstGeom prst="rect">
            <a:avLst/>
          </a:prstGeom>
          <a:ln>
            <a:solidFill>
              <a:schemeClr val="bg1"/>
            </a:solidFill>
          </a:ln>
        </p:spPr>
      </p:pic>
      <p:pic>
        <p:nvPicPr>
          <p:cNvPr id="22" name="Picture 21" descr="DSC03019.JPG"/>
          <p:cNvPicPr>
            <a:picLocks noChangeAspect="1"/>
          </p:cNvPicPr>
          <p:nvPr/>
        </p:nvPicPr>
        <p:blipFill>
          <a:blip r:embed="rId8" cstate="print"/>
          <a:stretch>
            <a:fillRect/>
          </a:stretch>
        </p:blipFill>
        <p:spPr>
          <a:xfrm>
            <a:off x="152400" y="2286000"/>
            <a:ext cx="2309192" cy="1295400"/>
          </a:xfrm>
          <a:prstGeom prst="rect">
            <a:avLst/>
          </a:prstGeom>
          <a:ln>
            <a:solidFill>
              <a:schemeClr val="bg1"/>
            </a:solidFill>
          </a:ln>
        </p:spPr>
      </p:pic>
      <p:pic>
        <p:nvPicPr>
          <p:cNvPr id="23" name="Picture 22" descr="DSC02953.JPG"/>
          <p:cNvPicPr>
            <a:picLocks noChangeAspect="1"/>
          </p:cNvPicPr>
          <p:nvPr/>
        </p:nvPicPr>
        <p:blipFill>
          <a:blip r:embed="rId9" cstate="print"/>
          <a:stretch>
            <a:fillRect/>
          </a:stretch>
        </p:blipFill>
        <p:spPr>
          <a:xfrm>
            <a:off x="304800" y="1600200"/>
            <a:ext cx="1494182" cy="838200"/>
          </a:xfrm>
          <a:prstGeom prst="rect">
            <a:avLst/>
          </a:prstGeom>
          <a:ln>
            <a:solidFill>
              <a:schemeClr val="bg1"/>
            </a:solidFill>
          </a:ln>
        </p:spPr>
      </p:pic>
      <p:pic>
        <p:nvPicPr>
          <p:cNvPr id="24" name="Picture 23" descr="DSC02926.JPG"/>
          <p:cNvPicPr>
            <a:picLocks noChangeAspect="1"/>
          </p:cNvPicPr>
          <p:nvPr/>
        </p:nvPicPr>
        <p:blipFill>
          <a:blip r:embed="rId10" cstate="print"/>
          <a:stretch>
            <a:fillRect/>
          </a:stretch>
        </p:blipFill>
        <p:spPr>
          <a:xfrm>
            <a:off x="1676400" y="1752600"/>
            <a:ext cx="2309190" cy="1295399"/>
          </a:xfrm>
          <a:prstGeom prst="rect">
            <a:avLst/>
          </a:prstGeom>
          <a:ln>
            <a:solidFill>
              <a:schemeClr val="bg1"/>
            </a:solidFill>
          </a:ln>
        </p:spPr>
      </p:pic>
    </p:spTree>
    <p:extLst>
      <p:ext uri="{BB962C8B-B14F-4D97-AF65-F5344CB8AC3E}">
        <p14:creationId xmlns:p14="http://schemas.microsoft.com/office/powerpoint/2010/main" val="2931861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gallery.jpg">
            <a:extLst>
              <a:ext uri="{FF2B5EF4-FFF2-40B4-BE49-F238E27FC236}">
                <a16:creationId xmlns:a16="http://schemas.microsoft.com/office/drawing/2014/main" id="{8421927F-4E00-A643-838D-749328A764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0" y="733425"/>
            <a:ext cx="5651500" cy="4238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1859" name="Picture 3" descr="DSC05035.JPG">
            <a:extLst>
              <a:ext uri="{FF2B5EF4-FFF2-40B4-BE49-F238E27FC236}">
                <a16:creationId xmlns:a16="http://schemas.microsoft.com/office/drawing/2014/main" id="{121F7D97-0F17-084F-BDE5-4E203855B9D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72075" y="354013"/>
            <a:ext cx="3679825" cy="4905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1860" name="Picture 4" descr="DSC05028.JPG">
            <a:extLst>
              <a:ext uri="{FF2B5EF4-FFF2-40B4-BE49-F238E27FC236}">
                <a16:creationId xmlns:a16="http://schemas.microsoft.com/office/drawing/2014/main" id="{D41EF3CA-E601-5546-9FE2-34A98F4DD4B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62375" y="3938588"/>
            <a:ext cx="3186113" cy="2389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1861" name="Picture 5" descr="IMGP0477.JPG">
            <a:extLst>
              <a:ext uri="{FF2B5EF4-FFF2-40B4-BE49-F238E27FC236}">
                <a16:creationId xmlns:a16="http://schemas.microsoft.com/office/drawing/2014/main" id="{539D8A67-F87A-D74C-B206-0B14301EEAA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0038" y="3938588"/>
            <a:ext cx="3195637" cy="2397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714D5B8A-6B15-734D-A6B5-A484F65E44E7}"/>
              </a:ext>
            </a:extLst>
          </p:cNvPr>
          <p:cNvSpPr txBox="1">
            <a:spLocks noChangeArrowheads="1"/>
          </p:cNvSpPr>
          <p:nvPr/>
        </p:nvSpPr>
        <p:spPr bwMode="auto">
          <a:xfrm>
            <a:off x="0" y="0"/>
            <a:ext cx="7772400" cy="11430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8" tIns="44450" rIns="90488" bIns="44450"/>
          <a:lstStyle/>
          <a:p>
            <a:pPr marL="0" marR="0" lvl="0" indent="0" algn="l" defTabSz="914400" rtl="0" eaLnBrk="0" fontAlgn="base" latinLnBrk="0" hangingPunct="0">
              <a:lnSpc>
                <a:spcPct val="88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66"/>
                </a:solidFill>
                <a:effectLst/>
                <a:uLnTx/>
                <a:uFillTx/>
                <a:latin typeface="Helvetica" pitchFamily="-107" charset="0"/>
                <a:ea typeface="ＭＳ Ｐゴシック" panose="020B0600070205080204" pitchFamily="34" charset="-128"/>
                <a:cs typeface="+mn-cs"/>
              </a:rPr>
              <a:t>SCI Institute Outreach</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E61A4-8C8B-8647-ADA1-90F2987CAB61}"/>
              </a:ext>
            </a:extLst>
          </p:cNvPr>
          <p:cNvSpPr>
            <a:spLocks noGrp="1"/>
          </p:cNvSpPr>
          <p:nvPr>
            <p:ph type="title"/>
          </p:nvPr>
        </p:nvSpPr>
        <p:spPr>
          <a:xfrm>
            <a:off x="0" y="0"/>
            <a:ext cx="9067800" cy="669925"/>
          </a:xfrm>
        </p:spPr>
        <p:txBody>
          <a:bodyPr/>
          <a:lstStyle/>
          <a:p>
            <a:pPr>
              <a:defRPr/>
            </a:pPr>
            <a:r>
              <a:rPr lang="en-US">
                <a:ea typeface="ＭＳ Ｐゴシック" pitchFamily="-107" charset="-128"/>
                <a:cs typeface="ＭＳ Ｐゴシック" pitchFamily="-107" charset="-128"/>
              </a:rPr>
              <a:t>SCI Institute in the News</a:t>
            </a:r>
          </a:p>
        </p:txBody>
      </p:sp>
      <p:pic>
        <p:nvPicPr>
          <p:cNvPr id="123907" name="Picture 3" descr="nsf-glue-main-200904.tiff">
            <a:extLst>
              <a:ext uri="{FF2B5EF4-FFF2-40B4-BE49-F238E27FC236}">
                <a16:creationId xmlns:a16="http://schemas.microsoft.com/office/drawing/2014/main" id="{9EFB0DB5-7AC8-B84B-B0F2-F10C20F2A90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988" y="742950"/>
            <a:ext cx="5167312"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8" name="Picture 4" descr="Picture 4.png">
            <a:extLst>
              <a:ext uri="{FF2B5EF4-FFF2-40B4-BE49-F238E27FC236}">
                <a16:creationId xmlns:a16="http://schemas.microsoft.com/office/drawing/2014/main" id="{6C03EC3E-74D6-A742-B4FC-741A6D3D0A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3450" y="728663"/>
            <a:ext cx="3354388" cy="336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9" name="Picture 5" descr="Juliana-NYT.tiff">
            <a:extLst>
              <a:ext uri="{FF2B5EF4-FFF2-40B4-BE49-F238E27FC236}">
                <a16:creationId xmlns:a16="http://schemas.microsoft.com/office/drawing/2014/main" id="{9AF8F527-78C6-1846-A791-FD48F97F2D3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75100" y="4102100"/>
            <a:ext cx="516890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0" name="Picture 6" descr="VACET-OSCRS.JPG">
            <a:extLst>
              <a:ext uri="{FF2B5EF4-FFF2-40B4-BE49-F238E27FC236}">
                <a16:creationId xmlns:a16="http://schemas.microsoft.com/office/drawing/2014/main" id="{21A09CA3-F0E6-2442-B8EF-24F7F917661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3988" y="3603625"/>
            <a:ext cx="3687762"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686800" cy="762000"/>
          </a:xfrm>
        </p:spPr>
        <p:txBody>
          <a:bodyPr>
            <a:noAutofit/>
          </a:bodyPr>
          <a:lstStyle/>
          <a:p>
            <a:r>
              <a:rPr lang="en-US" sz="3200" dirty="0"/>
              <a:t>The Art of Science at the Kimball Art Center</a:t>
            </a:r>
          </a:p>
        </p:txBody>
      </p:sp>
      <p:pic>
        <p:nvPicPr>
          <p:cNvPr id="11" name="Picture 5"/>
          <p:cNvPicPr>
            <a:picLocks noChangeAspect="1" noChangeArrowheads="1"/>
          </p:cNvPicPr>
          <p:nvPr/>
        </p:nvPicPr>
        <p:blipFill>
          <a:blip r:embed="rId2" cstate="print"/>
          <a:srcRect t="28888" b="32223"/>
          <a:stretch>
            <a:fillRect/>
          </a:stretch>
        </p:blipFill>
        <p:spPr bwMode="auto">
          <a:xfrm>
            <a:off x="152400" y="1066800"/>
            <a:ext cx="8839200" cy="2667000"/>
          </a:xfrm>
          <a:prstGeom prst="rect">
            <a:avLst/>
          </a:prstGeom>
          <a:noFill/>
          <a:ln w="9525">
            <a:noFill/>
            <a:miter lim="800000"/>
            <a:headEnd/>
            <a:tailEnd/>
          </a:ln>
        </p:spPr>
      </p:pic>
      <p:cxnSp>
        <p:nvCxnSpPr>
          <p:cNvPr id="12" name="Straight Connector 11"/>
          <p:cNvCxnSpPr/>
          <p:nvPr/>
        </p:nvCxnSpPr>
        <p:spPr>
          <a:xfrm>
            <a:off x="152400" y="1066800"/>
            <a:ext cx="8839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52400" y="3733800"/>
            <a:ext cx="8839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descr="DSC00716.JPG"/>
          <p:cNvPicPr>
            <a:picLocks noChangeAspect="1"/>
          </p:cNvPicPr>
          <p:nvPr/>
        </p:nvPicPr>
        <p:blipFill>
          <a:blip r:embed="rId3" cstate="print"/>
          <a:stretch>
            <a:fillRect/>
          </a:stretch>
        </p:blipFill>
        <p:spPr>
          <a:xfrm>
            <a:off x="4648200" y="3581400"/>
            <a:ext cx="2037518" cy="1142764"/>
          </a:xfrm>
          <a:prstGeom prst="rect">
            <a:avLst/>
          </a:prstGeom>
          <a:noFill/>
          <a:ln>
            <a:solidFill>
              <a:schemeClr val="bg1"/>
            </a:solidFill>
          </a:ln>
        </p:spPr>
      </p:pic>
      <p:pic>
        <p:nvPicPr>
          <p:cNvPr id="15" name="Picture 14" descr="DSC00717.JPG"/>
          <p:cNvPicPr>
            <a:picLocks noChangeAspect="1"/>
          </p:cNvPicPr>
          <p:nvPr/>
        </p:nvPicPr>
        <p:blipFill>
          <a:blip r:embed="rId4" cstate="print"/>
          <a:stretch>
            <a:fillRect/>
          </a:stretch>
        </p:blipFill>
        <p:spPr>
          <a:xfrm>
            <a:off x="2514600" y="3581400"/>
            <a:ext cx="2037306" cy="1142997"/>
          </a:xfrm>
          <a:prstGeom prst="rect">
            <a:avLst/>
          </a:prstGeom>
          <a:noFill/>
          <a:ln>
            <a:solidFill>
              <a:schemeClr val="bg1"/>
            </a:solidFill>
          </a:ln>
        </p:spPr>
      </p:pic>
      <p:pic>
        <p:nvPicPr>
          <p:cNvPr id="16" name="Picture 15" descr="DSC00744.JPG"/>
          <p:cNvPicPr>
            <a:picLocks noChangeAspect="1"/>
          </p:cNvPicPr>
          <p:nvPr/>
        </p:nvPicPr>
        <p:blipFill>
          <a:blip r:embed="rId5" cstate="print"/>
          <a:stretch>
            <a:fillRect/>
          </a:stretch>
        </p:blipFill>
        <p:spPr>
          <a:xfrm>
            <a:off x="6781800" y="3581400"/>
            <a:ext cx="2037759" cy="1142998"/>
          </a:xfrm>
          <a:prstGeom prst="rect">
            <a:avLst/>
          </a:prstGeom>
          <a:noFill/>
          <a:ln>
            <a:solidFill>
              <a:schemeClr val="bg1"/>
            </a:solidFill>
          </a:ln>
        </p:spPr>
      </p:pic>
      <p:pic>
        <p:nvPicPr>
          <p:cNvPr id="17" name="Picture 16" descr="DSC00725.JPG"/>
          <p:cNvPicPr>
            <a:picLocks noChangeAspect="1"/>
          </p:cNvPicPr>
          <p:nvPr/>
        </p:nvPicPr>
        <p:blipFill>
          <a:blip r:embed="rId6" cstate="print"/>
          <a:stretch>
            <a:fillRect/>
          </a:stretch>
        </p:blipFill>
        <p:spPr>
          <a:xfrm>
            <a:off x="381000" y="3581400"/>
            <a:ext cx="2037762" cy="1142999"/>
          </a:xfrm>
          <a:prstGeom prst="rect">
            <a:avLst/>
          </a:prstGeom>
          <a:noFill/>
          <a:ln>
            <a:solidFill>
              <a:schemeClr val="bg1"/>
            </a:solidFill>
          </a:ln>
        </p:spPr>
      </p:pic>
      <p:pic>
        <p:nvPicPr>
          <p:cNvPr id="18" name="Content Placeholder 3" descr="DSC00726.JPG"/>
          <p:cNvPicPr>
            <a:picLocks noChangeAspect="1"/>
          </p:cNvPicPr>
          <p:nvPr/>
        </p:nvPicPr>
        <p:blipFill>
          <a:blip r:embed="rId7" cstate="print"/>
          <a:stretch>
            <a:fillRect/>
          </a:stretch>
        </p:blipFill>
        <p:spPr>
          <a:xfrm>
            <a:off x="3581400" y="4648200"/>
            <a:ext cx="2057400" cy="1154306"/>
          </a:xfrm>
          <a:prstGeom prst="rect">
            <a:avLst/>
          </a:prstGeom>
          <a:noFill/>
          <a:ln>
            <a:solidFill>
              <a:schemeClr val="bg1"/>
            </a:solidFill>
          </a:ln>
        </p:spPr>
      </p:pic>
      <p:pic>
        <p:nvPicPr>
          <p:cNvPr id="19" name="Picture 18" descr="DSC00724.JPG"/>
          <p:cNvPicPr>
            <a:picLocks noChangeAspect="1"/>
          </p:cNvPicPr>
          <p:nvPr/>
        </p:nvPicPr>
        <p:blipFill>
          <a:blip r:embed="rId8" cstate="print"/>
          <a:stretch>
            <a:fillRect/>
          </a:stretch>
        </p:blipFill>
        <p:spPr>
          <a:xfrm>
            <a:off x="1447800" y="4648200"/>
            <a:ext cx="2057400" cy="1154014"/>
          </a:xfrm>
          <a:prstGeom prst="rect">
            <a:avLst/>
          </a:prstGeom>
          <a:noFill/>
          <a:ln>
            <a:solidFill>
              <a:schemeClr val="bg1"/>
            </a:solidFill>
          </a:ln>
        </p:spPr>
      </p:pic>
      <p:pic>
        <p:nvPicPr>
          <p:cNvPr id="20" name="Picture 19" descr="DSC00708.JPG"/>
          <p:cNvPicPr>
            <a:picLocks noChangeAspect="1"/>
          </p:cNvPicPr>
          <p:nvPr/>
        </p:nvPicPr>
        <p:blipFill>
          <a:blip r:embed="rId9" cstate="print"/>
          <a:stretch>
            <a:fillRect/>
          </a:stretch>
        </p:blipFill>
        <p:spPr>
          <a:xfrm>
            <a:off x="5715001" y="4648201"/>
            <a:ext cx="2057400" cy="1154014"/>
          </a:xfrm>
          <a:prstGeom prst="rect">
            <a:avLst/>
          </a:prstGeom>
          <a:noFill/>
          <a:ln>
            <a:solidFill>
              <a:schemeClr val="bg1"/>
            </a:solidFill>
          </a:ln>
        </p:spPr>
      </p:pic>
    </p:spTree>
    <p:extLst>
      <p:ext uri="{BB962C8B-B14F-4D97-AF65-F5344CB8AC3E}">
        <p14:creationId xmlns:p14="http://schemas.microsoft.com/office/powerpoint/2010/main" val="2685913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bodyPr>
          <a:lstStyle/>
          <a:p>
            <a:pPr>
              <a:defRPr/>
            </a:pPr>
            <a:r>
              <a:rPr lang="en-US" altLang="x-none">
                <a:effectLst>
                  <a:outerShdw blurRad="38100" dist="38100" dir="2700000" algn="tl">
                    <a:srgbClr val="000000"/>
                  </a:outerShdw>
                </a:effectLst>
                <a:latin typeface="Helvetica" charset="0"/>
                <a:ea typeface="ＭＳ Ｐゴシック" charset="-128"/>
              </a:rPr>
              <a:t>SCI Institute Role at the University</a:t>
            </a:r>
          </a:p>
        </p:txBody>
      </p:sp>
      <p:sp>
        <p:nvSpPr>
          <p:cNvPr id="143362" name="Content Placeholder 2"/>
          <p:cNvSpPr>
            <a:spLocks noGrp="1"/>
          </p:cNvSpPr>
          <p:nvPr>
            <p:ph idx="1"/>
          </p:nvPr>
        </p:nvSpPr>
        <p:spPr>
          <a:xfrm>
            <a:off x="381000" y="1036638"/>
            <a:ext cx="8229600" cy="4525962"/>
          </a:xfrm>
        </p:spPr>
        <p:txBody>
          <a:bodyPr/>
          <a:lstStyle/>
          <a:p>
            <a:r>
              <a:rPr lang="en-US" altLang="en-US" sz="2800">
                <a:latin typeface="Helvetica" charset="0"/>
                <a:ea typeface="ＭＳ Ｐゴシック" charset="-128"/>
              </a:rPr>
              <a:t>“</a:t>
            </a:r>
            <a:r>
              <a:rPr lang="en-US" altLang="x-none" sz="2800">
                <a:latin typeface="Helvetica" charset="0"/>
                <a:ea typeface="ＭＳ Ｐゴシック" charset="-128"/>
              </a:rPr>
              <a:t>There is no question that the SCI Institute is one of the crown jewels of the University of Utah.  All three of the senior leaders feel that way (Ruth, Vivian and me).   SCI is important to us because of the multiple national centers with their associated major external funding, because of the national and international recognition it brings to the U, and because of the caliber of the faculty, staff and students it attracts.</a:t>
            </a:r>
            <a:r>
              <a:rPr lang="en-US" altLang="en-US" sz="2800">
                <a:latin typeface="Helvetica" charset="0"/>
                <a:ea typeface="ＭＳ Ｐゴシック" charset="-128"/>
              </a:rPr>
              <a:t>”</a:t>
            </a:r>
            <a:endParaRPr lang="en-US" altLang="x-none" sz="2800">
              <a:latin typeface="Helvetica" charset="0"/>
              <a:ea typeface="ＭＳ Ｐゴシック" charset="-128"/>
            </a:endParaRPr>
          </a:p>
          <a:p>
            <a:endParaRPr lang="en-US" altLang="x-none" sz="2800">
              <a:latin typeface="Helvetica" charset="0"/>
              <a:ea typeface="ＭＳ Ｐゴシック" charset="-128"/>
            </a:endParaRPr>
          </a:p>
          <a:p>
            <a:r>
              <a:rPr lang="en-US" altLang="x-none" sz="2800">
                <a:latin typeface="Helvetica" charset="0"/>
                <a:ea typeface="ＭＳ Ｐゴシック" charset="-128"/>
              </a:rPr>
              <a:t>President David W. Pershing</a:t>
            </a:r>
          </a:p>
          <a:p>
            <a:endParaRPr lang="en-US" altLang="x-none" sz="2800">
              <a:latin typeface="Helvetica" charset="0"/>
              <a:ea typeface="ＭＳ Ｐゴシック" charset="-128"/>
            </a:endParaRPr>
          </a:p>
          <a:p>
            <a:r>
              <a:rPr lang="en-US" altLang="x-none" sz="2800">
                <a:latin typeface="Helvetica" charset="0"/>
                <a:ea typeface="ＭＳ Ｐゴシック" charset="-128"/>
              </a:rPr>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762000"/>
          </a:xfrm>
        </p:spPr>
        <p:txBody>
          <a:bodyPr wrap="square" numCol="1" anchorCtr="0" compatLnSpc="1">
            <a:prstTxWarp prst="textNoShape">
              <a:avLst/>
            </a:prstTxWarp>
          </a:bodyPr>
          <a:lstStyle/>
          <a:p>
            <a:pPr>
              <a:defRPr/>
            </a:pPr>
            <a:r>
              <a:rPr lang="en-US" altLang="x-none" sz="3600">
                <a:effectLst>
                  <a:outerShdw blurRad="38100" dist="38100" dir="2700000" algn="tl">
                    <a:srgbClr val="000000"/>
                  </a:outerShdw>
                </a:effectLst>
                <a:latin typeface="Helvetica" charset="0"/>
                <a:ea typeface="ＭＳ Ｐゴシック" charset="-128"/>
              </a:rPr>
              <a:t>SCI Institute Role at the University (Cont.)</a:t>
            </a:r>
          </a:p>
        </p:txBody>
      </p:sp>
      <p:sp>
        <p:nvSpPr>
          <p:cNvPr id="144386" name="Content Placeholder 2"/>
          <p:cNvSpPr>
            <a:spLocks noGrp="1"/>
          </p:cNvSpPr>
          <p:nvPr>
            <p:ph idx="1"/>
          </p:nvPr>
        </p:nvSpPr>
        <p:spPr>
          <a:xfrm>
            <a:off x="381000" y="1112838"/>
            <a:ext cx="8229600" cy="4525962"/>
          </a:xfrm>
        </p:spPr>
        <p:txBody>
          <a:bodyPr/>
          <a:lstStyle/>
          <a:p>
            <a:r>
              <a:rPr lang="en-US" altLang="en-US" sz="2800">
                <a:latin typeface="Helvetica" charset="0"/>
                <a:ea typeface="ＭＳ Ｐゴシック" charset="-128"/>
              </a:rPr>
              <a:t>“</a:t>
            </a:r>
            <a:r>
              <a:rPr lang="en-US" altLang="x-none" sz="2800">
                <a:latin typeface="Helvetica" charset="0"/>
                <a:ea typeface="ＭＳ Ｐゴシック" charset="-128"/>
              </a:rPr>
              <a:t>I am happy to have been able to support it for so many years and certainly expect that to continue.   I looked over your agenda for the afternoon and am pleased to see that you are collectively thinking about what you want the institute to be like 5 years from now.   Successful interdisciplinary research is very hard work - I know that personally - and you are a shinning example of how strong that can be when it works well.</a:t>
            </a:r>
            <a:r>
              <a:rPr lang="en-US" altLang="en-US" sz="2800">
                <a:latin typeface="Helvetica" charset="0"/>
                <a:ea typeface="ＭＳ Ｐゴシック" charset="-128"/>
              </a:rPr>
              <a:t>”</a:t>
            </a:r>
            <a:endParaRPr lang="de-DE" altLang="ja-JP" sz="2800">
              <a:latin typeface="Helvetica" charset="0"/>
              <a:ea typeface="ＭＳ Ｐゴシック" charset="-128"/>
            </a:endParaRPr>
          </a:p>
          <a:p>
            <a:r>
              <a:rPr lang="en-US" altLang="x-none" sz="2800">
                <a:latin typeface="Helvetica" charset="0"/>
                <a:ea typeface="ＭＳ Ｐゴシック" charset="-128"/>
              </a:rPr>
              <a:t>President David W. Pershing</a:t>
            </a:r>
          </a:p>
          <a:p>
            <a:endParaRPr lang="en-US" altLang="x-none" sz="2800">
              <a:latin typeface="Helvetica" charset="0"/>
              <a:ea typeface="ＭＳ Ｐゴシック" charset="-128"/>
            </a:endParaRPr>
          </a:p>
          <a:p>
            <a:endParaRPr lang="en-US" altLang="x-none" sz="2800">
              <a:latin typeface="Helvetica" charset="0"/>
              <a:ea typeface="ＭＳ Ｐゴシック" charset="-128"/>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4BB5C-229E-B54B-85E9-00A88BCECE21}"/>
              </a:ext>
            </a:extLst>
          </p:cNvPr>
          <p:cNvSpPr>
            <a:spLocks noGrp="1"/>
          </p:cNvSpPr>
          <p:nvPr>
            <p:ph type="title"/>
          </p:nvPr>
        </p:nvSpPr>
        <p:spPr/>
        <p:txBody>
          <a:bodyPr wrap="square" numCol="1" anchorCtr="0" compatLnSpc="1">
            <a:prstTxWarp prst="textNoShape">
              <a:avLst/>
            </a:prstTxWarp>
          </a:bodyPr>
          <a:lstStyle/>
          <a:p>
            <a:pPr defTabSz="912813" eaLnBrk="1" hangingPunct="1"/>
            <a:r>
              <a:rPr lang="en-US" altLang="en-US">
                <a:effectLst>
                  <a:outerShdw blurRad="38100" dist="38100" dir="2700000" algn="tl">
                    <a:srgbClr val="000000"/>
                  </a:outerShdw>
                </a:effectLst>
                <a:latin typeface="Helvetica" pitchFamily="2" charset="0"/>
                <a:ea typeface="ＭＳ Ｐゴシック" panose="020B0600070205080204" pitchFamily="34" charset="-128"/>
              </a:rPr>
              <a:t>2014 SCI Funding Breakdown</a:t>
            </a:r>
          </a:p>
        </p:txBody>
      </p:sp>
      <p:pic>
        <p:nvPicPr>
          <p:cNvPr id="180226" name="Picture 2" descr="SCI-Funding-Collab-2014.png">
            <a:extLst>
              <a:ext uri="{FF2B5EF4-FFF2-40B4-BE49-F238E27FC236}">
                <a16:creationId xmlns:a16="http://schemas.microsoft.com/office/drawing/2014/main" id="{A2E036B4-7BC3-CC40-843E-9CEB506079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025" y="914400"/>
            <a:ext cx="87312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bodyPr>
          <a:lstStyle/>
          <a:p>
            <a:pPr defTabSz="912813" eaLnBrk="1" hangingPunct="1">
              <a:defRPr/>
            </a:pPr>
            <a:r>
              <a:rPr lang="en-US" altLang="x-none" b="1">
                <a:effectLst>
                  <a:outerShdw blurRad="38100" dist="38100" dir="2700000" algn="tl">
                    <a:srgbClr val="000000"/>
                  </a:outerShdw>
                </a:effectLst>
                <a:latin typeface="Helvetica" charset="0"/>
                <a:ea typeface="ＭＳ Ｐゴシック" charset="-128"/>
              </a:rPr>
              <a:t>University Leadership</a:t>
            </a:r>
          </a:p>
        </p:txBody>
      </p:sp>
      <p:sp>
        <p:nvSpPr>
          <p:cNvPr id="119810" name="Content Placeholder 2"/>
          <p:cNvSpPr>
            <a:spLocks noGrp="1"/>
          </p:cNvSpPr>
          <p:nvPr>
            <p:ph idx="1"/>
          </p:nvPr>
        </p:nvSpPr>
        <p:spPr>
          <a:xfrm>
            <a:off x="304800" y="838200"/>
            <a:ext cx="8610600" cy="4525963"/>
          </a:xfrm>
        </p:spPr>
        <p:txBody>
          <a:bodyPr/>
          <a:lstStyle/>
          <a:p>
            <a:pPr marL="341313" indent="-341313" defTabSz="912813" eaLnBrk="1" hangingPunct="1"/>
            <a:r>
              <a:rPr lang="en-US" altLang="x-none" sz="2200" dirty="0">
                <a:latin typeface="Helvetica" charset="0"/>
                <a:ea typeface="ＭＳ Ｐゴシック" charset="-128"/>
              </a:rPr>
              <a:t>Rob MacLeod – Associate Director CVRTI and SCI and CARMA* and Director of UG BE</a:t>
            </a:r>
          </a:p>
          <a:p>
            <a:pPr marL="341313" indent="-341313" defTabSz="912813" eaLnBrk="1" hangingPunct="1"/>
            <a:r>
              <a:rPr lang="en-US" altLang="x-none" sz="2200" dirty="0">
                <a:latin typeface="Helvetica" charset="0"/>
                <a:ea typeface="ＭＳ Ｐゴシック" charset="-128"/>
              </a:rPr>
              <a:t>Martin </a:t>
            </a:r>
            <a:r>
              <a:rPr lang="en-US" altLang="x-none" sz="2200" dirty="0" err="1">
                <a:latin typeface="Helvetica" charset="0"/>
                <a:ea typeface="ＭＳ Ｐゴシック" charset="-128"/>
              </a:rPr>
              <a:t>Berzins</a:t>
            </a:r>
            <a:r>
              <a:rPr lang="en-US" altLang="x-none" sz="2200" dirty="0">
                <a:latin typeface="Helvetica" charset="0"/>
                <a:ea typeface="ＭＳ Ｐゴシック" charset="-128"/>
              </a:rPr>
              <a:t> – Director, ARL CDE3M*, Director of the </a:t>
            </a:r>
            <a:r>
              <a:rPr lang="en-US" altLang="x-none" sz="2200" dirty="0" err="1">
                <a:latin typeface="Helvetica" charset="0"/>
                <a:ea typeface="ＭＳ Ｐゴシック" charset="-128"/>
              </a:rPr>
              <a:t>SoC</a:t>
            </a:r>
            <a:r>
              <a:rPr lang="en-US" altLang="x-none" sz="2200" dirty="0">
                <a:latin typeface="Helvetica" charset="0"/>
                <a:ea typeface="ＭＳ Ｐゴシック" charset="-128"/>
              </a:rPr>
              <a:t>*, Director CES Program*</a:t>
            </a:r>
          </a:p>
          <a:p>
            <a:pPr marL="341313" indent="-341313" defTabSz="912813" eaLnBrk="1" hangingPunct="1"/>
            <a:r>
              <a:rPr lang="en-US" altLang="x-none" sz="2200" dirty="0">
                <a:latin typeface="Helvetica" charset="0"/>
                <a:ea typeface="ＭＳ Ｐゴシック" charset="-128"/>
              </a:rPr>
              <a:t>Mike Kirby – Director, ARL CDE3M, Director, CES Program*, Chair, Scientific Computing Ph.D. Program, Director of </a:t>
            </a:r>
            <a:r>
              <a:rPr lang="en-US" altLang="x-none" sz="2200" dirty="0" err="1">
                <a:latin typeface="Helvetica" charset="0"/>
                <a:ea typeface="ＭＳ Ｐゴシック" charset="-128"/>
              </a:rPr>
              <a:t>SoC</a:t>
            </a:r>
            <a:r>
              <a:rPr lang="en-US" altLang="x-none" sz="2200" dirty="0">
                <a:latin typeface="Helvetica" charset="0"/>
                <a:ea typeface="ＭＳ Ｐゴシック" charset="-128"/>
              </a:rPr>
              <a:t> Graduate Studies*, Associate Director, </a:t>
            </a:r>
            <a:r>
              <a:rPr lang="en-US" altLang="x-none" sz="2200" dirty="0" err="1">
                <a:latin typeface="Helvetica" charset="0"/>
                <a:ea typeface="ＭＳ Ｐゴシック" charset="-128"/>
              </a:rPr>
              <a:t>SoC</a:t>
            </a:r>
            <a:endParaRPr lang="en-US" altLang="x-none" sz="2200" dirty="0">
              <a:latin typeface="Helvetica" charset="0"/>
              <a:ea typeface="ＭＳ Ｐゴシック" charset="-128"/>
            </a:endParaRPr>
          </a:p>
          <a:p>
            <a:pPr marL="341313" indent="-341313" defTabSz="912813" eaLnBrk="1" hangingPunct="1"/>
            <a:r>
              <a:rPr lang="en-US" altLang="x-none" sz="2200" dirty="0">
                <a:latin typeface="Helvetica" charset="0"/>
                <a:ea typeface="ＭＳ Ｐゴシック" charset="-128"/>
              </a:rPr>
              <a:t>Valerio </a:t>
            </a:r>
            <a:r>
              <a:rPr lang="en-US" altLang="x-none" sz="2200" dirty="0" err="1">
                <a:latin typeface="Helvetica" charset="0"/>
                <a:ea typeface="ＭＳ Ｐゴシック" charset="-128"/>
              </a:rPr>
              <a:t>Pascucci</a:t>
            </a:r>
            <a:r>
              <a:rPr lang="en-US" altLang="x-none" sz="2200" dirty="0">
                <a:latin typeface="Helvetica" charset="0"/>
                <a:ea typeface="ＭＳ Ｐゴシック" charset="-128"/>
              </a:rPr>
              <a:t> – Chair, Graphics and Visualization Computing Degree Program*, Director, CEDMAV</a:t>
            </a:r>
          </a:p>
          <a:p>
            <a:pPr marL="341313" indent="-341313" defTabSz="912813" eaLnBrk="1" hangingPunct="1"/>
            <a:r>
              <a:rPr lang="en-US" altLang="x-none" sz="2200" dirty="0">
                <a:latin typeface="Helvetica" charset="0"/>
                <a:ea typeface="ＭＳ Ｐゴシック" charset="-128"/>
              </a:rPr>
              <a:t>Ross Whitaker – Director, </a:t>
            </a:r>
            <a:r>
              <a:rPr lang="en-US" altLang="x-none" sz="2200" dirty="0" err="1">
                <a:latin typeface="Helvetica" charset="0"/>
                <a:ea typeface="ＭＳ Ｐゴシック" charset="-128"/>
              </a:rPr>
              <a:t>SoC</a:t>
            </a:r>
            <a:r>
              <a:rPr lang="en-US" altLang="x-none" sz="2200" dirty="0">
                <a:latin typeface="Helvetica" charset="0"/>
                <a:ea typeface="ＭＳ Ｐゴシック" charset="-128"/>
              </a:rPr>
              <a:t>, Associate Director, </a:t>
            </a:r>
            <a:r>
              <a:rPr lang="en-US" altLang="x-none" sz="2200" dirty="0" err="1">
                <a:latin typeface="Helvetica" charset="0"/>
                <a:ea typeface="ＭＳ Ｐゴシック" charset="-128"/>
              </a:rPr>
              <a:t>SoC</a:t>
            </a:r>
            <a:r>
              <a:rPr lang="en-US" altLang="x-none" sz="2200" dirty="0">
                <a:latin typeface="Helvetica" charset="0"/>
                <a:ea typeface="ＭＳ Ｐゴシック" charset="-128"/>
              </a:rPr>
              <a:t>*</a:t>
            </a:r>
          </a:p>
          <a:p>
            <a:pPr marL="341313" indent="-341313" defTabSz="912813" eaLnBrk="1" hangingPunct="1"/>
            <a:r>
              <a:rPr lang="en-US" altLang="x-none" sz="2200" dirty="0">
                <a:latin typeface="Helvetica" charset="0"/>
                <a:ea typeface="ＭＳ Ｐゴシック" charset="-128"/>
              </a:rPr>
              <a:t>Chuck Hansen – Chair, Graphics and Visualization Computing Degree Program*</a:t>
            </a:r>
          </a:p>
          <a:p>
            <a:pPr marL="341313" indent="-341313" defTabSz="912813" eaLnBrk="1" hangingPunct="1"/>
            <a:r>
              <a:rPr lang="en-US" altLang="x-none" sz="2200" dirty="0">
                <a:latin typeface="Helvetica" charset="0"/>
                <a:ea typeface="ＭＳ Ｐゴシック" charset="-128"/>
              </a:rPr>
              <a:t>Chris Johnson – Director, SCI Institute, Director, </a:t>
            </a:r>
            <a:r>
              <a:rPr lang="en-US" altLang="x-none" sz="2200" dirty="0" err="1">
                <a:latin typeface="Helvetica" charset="0"/>
                <a:ea typeface="ＭＳ Ｐゴシック" charset="-128"/>
              </a:rPr>
              <a:t>SoC</a:t>
            </a:r>
            <a:r>
              <a:rPr lang="en-US" altLang="x-none" sz="2200" dirty="0">
                <a:latin typeface="Helvetica" charset="0"/>
                <a:ea typeface="ＭＳ Ｐゴシック" charset="-128"/>
              </a:rPr>
              <a:t>*, Director, CES Program*	</a:t>
            </a:r>
          </a:p>
          <a:p>
            <a:pPr marL="341313" indent="-341313" defTabSz="912813" eaLnBrk="1" hangingPunct="1"/>
            <a:endParaRPr lang="en-US" altLang="x-none" sz="2200" dirty="0">
              <a:latin typeface="Helvetica" charset="0"/>
              <a:ea typeface="ＭＳ Ｐゴシック" charset="-128"/>
            </a:endParaRPr>
          </a:p>
          <a:p>
            <a:pPr marL="341313" indent="-341313" defTabSz="912813" eaLnBrk="1" hangingPunct="1"/>
            <a:r>
              <a:rPr lang="en-US" altLang="x-none" sz="2200" dirty="0">
                <a:latin typeface="Helvetica" charset="0"/>
                <a:ea typeface="ＭＳ Ｐゴシック" charset="-128"/>
              </a:rPr>
              <a:t>* = Previous Position</a:t>
            </a:r>
          </a:p>
          <a:p>
            <a:pPr marL="341313" indent="-341313" defTabSz="912813" eaLnBrk="1" hangingPunct="1"/>
            <a:endParaRPr lang="en-US" altLang="x-none" sz="2200" dirty="0">
              <a:latin typeface="Helvetica" charset="0"/>
              <a:ea typeface="ＭＳ Ｐゴシック"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a:extLst>
              <a:ext uri="{FF2B5EF4-FFF2-40B4-BE49-F238E27FC236}">
                <a16:creationId xmlns:a16="http://schemas.microsoft.com/office/drawing/2014/main" id="{8E538944-35C3-6A46-8D8F-6ABA43880DA7}"/>
              </a:ext>
            </a:extLst>
          </p:cNvPr>
          <p:cNvSpPr>
            <a:spLocks noGrp="1" noChangeArrowheads="1"/>
          </p:cNvSpPr>
          <p:nvPr>
            <p:ph type="title"/>
          </p:nvPr>
        </p:nvSpPr>
        <p:spPr>
          <a:xfrm>
            <a:off x="76200" y="0"/>
            <a:ext cx="9067800" cy="669925"/>
          </a:xfrm>
        </p:spPr>
        <p:txBody>
          <a:bodyPr wrap="square" numCol="1" anchorCtr="0" compatLnSpc="1">
            <a:prstTxWarp prst="textNoShape">
              <a:avLst/>
            </a:prstTxWarp>
            <a:noAutofit/>
          </a:bodyPr>
          <a:lstStyle/>
          <a:p>
            <a:pPr eaLnBrk="1" hangingPunct="1"/>
            <a:r>
              <a:rPr lang="en-US" altLang="en-US" b="1">
                <a:effectLst>
                  <a:outerShdw blurRad="38100" dist="38100" dir="2700000" algn="tl">
                    <a:srgbClr val="000000"/>
                  </a:outerShdw>
                </a:effectLst>
                <a:latin typeface="Helvetica" pitchFamily="2" charset="0"/>
                <a:ea typeface="ＭＳ Ｐゴシック" panose="020B0600070205080204" pitchFamily="34" charset="-128"/>
              </a:rPr>
              <a:t>Funding By Agency</a:t>
            </a:r>
          </a:p>
        </p:txBody>
      </p:sp>
      <p:pic>
        <p:nvPicPr>
          <p:cNvPr id="220162" name="Picture 2">
            <a:extLst>
              <a:ext uri="{FF2B5EF4-FFF2-40B4-BE49-F238E27FC236}">
                <a16:creationId xmlns:a16="http://schemas.microsoft.com/office/drawing/2014/main" id="{6268C0B9-21CC-B447-8B98-1B65283351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819150"/>
            <a:ext cx="7543800" cy="5253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Line 37">
            <a:extLst>
              <a:ext uri="{FF2B5EF4-FFF2-40B4-BE49-F238E27FC236}">
                <a16:creationId xmlns:a16="http://schemas.microsoft.com/office/drawing/2014/main" id="{46FA987A-ECE1-D047-95DD-631399FA5A9A}"/>
              </a:ext>
            </a:extLst>
          </p:cNvPr>
          <p:cNvSpPr>
            <a:spLocks noChangeShapeType="1"/>
          </p:cNvSpPr>
          <p:nvPr/>
        </p:nvSpPr>
        <p:spPr bwMode="auto">
          <a:xfrm flipH="1" flipV="1">
            <a:off x="2743200" y="2286000"/>
            <a:ext cx="1828800" cy="31242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108" name="Line 37">
            <a:extLst>
              <a:ext uri="{FF2B5EF4-FFF2-40B4-BE49-F238E27FC236}">
                <a16:creationId xmlns:a16="http://schemas.microsoft.com/office/drawing/2014/main" id="{C02199F7-EB11-2140-B2E9-A4DBD1B2D595}"/>
              </a:ext>
            </a:extLst>
          </p:cNvPr>
          <p:cNvSpPr>
            <a:spLocks noChangeShapeType="1"/>
          </p:cNvSpPr>
          <p:nvPr/>
        </p:nvSpPr>
        <p:spPr bwMode="auto">
          <a:xfrm flipV="1">
            <a:off x="2209800" y="2286000"/>
            <a:ext cx="533400" cy="17526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pic>
        <p:nvPicPr>
          <p:cNvPr id="284675" name="Picture 72" descr="chris.png">
            <a:extLst>
              <a:ext uri="{FF2B5EF4-FFF2-40B4-BE49-F238E27FC236}">
                <a16:creationId xmlns:a16="http://schemas.microsoft.com/office/drawing/2014/main" id="{E90992A5-0D0A-0747-9D3B-0EACDAA1CF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9177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4676" name="Picture 75" descr="guido.png">
            <a:extLst>
              <a:ext uri="{FF2B5EF4-FFF2-40B4-BE49-F238E27FC236}">
                <a16:creationId xmlns:a16="http://schemas.microsoft.com/office/drawing/2014/main" id="{A769A5B0-FA60-0B4A-B8B9-9B82E9467D7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4645025"/>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4677" name="Picture 85" descr="tolga.png">
            <a:extLst>
              <a:ext uri="{FF2B5EF4-FFF2-40B4-BE49-F238E27FC236}">
                <a16:creationId xmlns:a16="http://schemas.microsoft.com/office/drawing/2014/main" id="{F77CFA61-D9FE-5547-98D0-3372E535AF6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77200" y="39624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4678" name="Picture 79" descr="miriah.png">
            <a:extLst>
              <a:ext uri="{FF2B5EF4-FFF2-40B4-BE49-F238E27FC236}">
                <a16:creationId xmlns:a16="http://schemas.microsoft.com/office/drawing/2014/main" id="{4D41BD90-8F8B-3049-B6B2-58D07E62E9D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9624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4679" name="Picture 86" descr="tom.png">
            <a:extLst>
              <a:ext uri="{FF2B5EF4-FFF2-40B4-BE49-F238E27FC236}">
                <a16:creationId xmlns:a16="http://schemas.microsoft.com/office/drawing/2014/main" id="{6B4D6727-9615-4C41-810A-171447458C1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806575" y="53260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4680" name="Picture 80" descr="orly.png">
            <a:extLst>
              <a:ext uri="{FF2B5EF4-FFF2-40B4-BE49-F238E27FC236}">
                <a16:creationId xmlns:a16="http://schemas.microsoft.com/office/drawing/2014/main" id="{CB8AE620-BC1A-924D-8543-044AD03E8CC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29400" y="53260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 name="AutoShape 13">
            <a:extLst>
              <a:ext uri="{FF2B5EF4-FFF2-40B4-BE49-F238E27FC236}">
                <a16:creationId xmlns:a16="http://schemas.microsoft.com/office/drawing/2014/main" id="{5C7424C2-9AE1-4443-9B33-7004ABE3B936}"/>
              </a:ext>
            </a:extLst>
          </p:cNvPr>
          <p:cNvSpPr>
            <a:spLocks noChangeArrowheads="1"/>
          </p:cNvSpPr>
          <p:nvPr/>
        </p:nvSpPr>
        <p:spPr bwMode="auto">
          <a:xfrm>
            <a:off x="1597025" y="1900238"/>
            <a:ext cx="1270000" cy="414337"/>
          </a:xfrm>
          <a:prstGeom prst="roundRect">
            <a:avLst>
              <a:gd name="adj" fmla="val 16667"/>
            </a:avLst>
          </a:prstGeom>
          <a:solidFill>
            <a:schemeClr val="accent6">
              <a:lumMod val="75000"/>
            </a:schemeClr>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7" name="Text Box 14">
            <a:extLst>
              <a:ext uri="{FF2B5EF4-FFF2-40B4-BE49-F238E27FC236}">
                <a16:creationId xmlns:a16="http://schemas.microsoft.com/office/drawing/2014/main" id="{07CBE55A-C9A2-6C4E-9318-C44C1A17632B}"/>
              </a:ext>
            </a:extLst>
          </p:cNvPr>
          <p:cNvSpPr txBox="1">
            <a:spLocks noChangeArrowheads="1"/>
          </p:cNvSpPr>
          <p:nvPr/>
        </p:nvSpPr>
        <p:spPr bwMode="auto">
          <a:xfrm>
            <a:off x="1930400" y="1954213"/>
            <a:ext cx="60325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Chris</a:t>
            </a:r>
          </a:p>
        </p:txBody>
      </p:sp>
      <p:sp>
        <p:nvSpPr>
          <p:cNvPr id="25" name="AutoShape 19">
            <a:extLst>
              <a:ext uri="{FF2B5EF4-FFF2-40B4-BE49-F238E27FC236}">
                <a16:creationId xmlns:a16="http://schemas.microsoft.com/office/drawing/2014/main" id="{7D48DE92-78BD-BA4E-94E2-CCA6AB3CBD16}"/>
              </a:ext>
            </a:extLst>
          </p:cNvPr>
          <p:cNvSpPr>
            <a:spLocks noChangeArrowheads="1"/>
          </p:cNvSpPr>
          <p:nvPr/>
        </p:nvSpPr>
        <p:spPr bwMode="auto">
          <a:xfrm>
            <a:off x="1112838" y="3946525"/>
            <a:ext cx="1270000" cy="414338"/>
          </a:xfrm>
          <a:prstGeom prst="roundRect">
            <a:avLst>
              <a:gd name="adj" fmla="val 16667"/>
            </a:avLst>
          </a:prstGeom>
          <a:solidFill>
            <a:srgbClr val="00B0F0"/>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6" name="Text Box 20">
            <a:extLst>
              <a:ext uri="{FF2B5EF4-FFF2-40B4-BE49-F238E27FC236}">
                <a16:creationId xmlns:a16="http://schemas.microsoft.com/office/drawing/2014/main" id="{57B02E06-72CC-C741-8F19-E1563EAB1B98}"/>
              </a:ext>
            </a:extLst>
          </p:cNvPr>
          <p:cNvSpPr txBox="1">
            <a:spLocks noChangeArrowheads="1"/>
          </p:cNvSpPr>
          <p:nvPr/>
        </p:nvSpPr>
        <p:spPr bwMode="auto">
          <a:xfrm>
            <a:off x="1411288" y="3998913"/>
            <a:ext cx="673100"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Miriah</a:t>
            </a:r>
          </a:p>
        </p:txBody>
      </p:sp>
      <p:sp>
        <p:nvSpPr>
          <p:cNvPr id="33" name="AutoShape 22">
            <a:extLst>
              <a:ext uri="{FF2B5EF4-FFF2-40B4-BE49-F238E27FC236}">
                <a16:creationId xmlns:a16="http://schemas.microsoft.com/office/drawing/2014/main" id="{06FDDD95-EFA5-2F46-BA10-6C8043E7A01A}"/>
              </a:ext>
            </a:extLst>
          </p:cNvPr>
          <p:cNvSpPr>
            <a:spLocks noChangeArrowheads="1"/>
          </p:cNvSpPr>
          <p:nvPr/>
        </p:nvSpPr>
        <p:spPr bwMode="auto">
          <a:xfrm>
            <a:off x="6348413" y="4627563"/>
            <a:ext cx="1270000" cy="414337"/>
          </a:xfrm>
          <a:prstGeom prst="roundRect">
            <a:avLst>
              <a:gd name="adj" fmla="val 16667"/>
            </a:avLst>
          </a:prstGeom>
          <a:solidFill>
            <a:srgbClr val="000099"/>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4" name="Text Box 23">
            <a:extLst>
              <a:ext uri="{FF2B5EF4-FFF2-40B4-BE49-F238E27FC236}">
                <a16:creationId xmlns:a16="http://schemas.microsoft.com/office/drawing/2014/main" id="{8DF0AF7D-A86F-BA45-BA56-9CCD796EAF57}"/>
              </a:ext>
            </a:extLst>
          </p:cNvPr>
          <p:cNvSpPr txBox="1">
            <a:spLocks noChangeArrowheads="1"/>
          </p:cNvSpPr>
          <p:nvPr/>
        </p:nvSpPr>
        <p:spPr bwMode="auto">
          <a:xfrm>
            <a:off x="6651625" y="4681538"/>
            <a:ext cx="671513"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Guido</a:t>
            </a:r>
          </a:p>
        </p:txBody>
      </p:sp>
      <p:sp>
        <p:nvSpPr>
          <p:cNvPr id="37" name="AutoShape 31">
            <a:extLst>
              <a:ext uri="{FF2B5EF4-FFF2-40B4-BE49-F238E27FC236}">
                <a16:creationId xmlns:a16="http://schemas.microsoft.com/office/drawing/2014/main" id="{3CD2954D-AA9B-8242-92FC-22AC2949361C}"/>
              </a:ext>
            </a:extLst>
          </p:cNvPr>
          <p:cNvSpPr>
            <a:spLocks noChangeArrowheads="1"/>
          </p:cNvSpPr>
          <p:nvPr/>
        </p:nvSpPr>
        <p:spPr bwMode="auto">
          <a:xfrm>
            <a:off x="6837363" y="3946525"/>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8" name="Text Box 32">
            <a:extLst>
              <a:ext uri="{FF2B5EF4-FFF2-40B4-BE49-F238E27FC236}">
                <a16:creationId xmlns:a16="http://schemas.microsoft.com/office/drawing/2014/main" id="{66678945-EC66-B24F-A4F3-44FB9B788921}"/>
              </a:ext>
            </a:extLst>
          </p:cNvPr>
          <p:cNvSpPr txBox="1">
            <a:spLocks noChangeArrowheads="1"/>
          </p:cNvSpPr>
          <p:nvPr/>
        </p:nvSpPr>
        <p:spPr bwMode="auto">
          <a:xfrm>
            <a:off x="7167563" y="3998913"/>
            <a:ext cx="62071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Tolga</a:t>
            </a:r>
          </a:p>
        </p:txBody>
      </p:sp>
      <p:sp>
        <p:nvSpPr>
          <p:cNvPr id="39" name="AutoShape 31">
            <a:extLst>
              <a:ext uri="{FF2B5EF4-FFF2-40B4-BE49-F238E27FC236}">
                <a16:creationId xmlns:a16="http://schemas.microsoft.com/office/drawing/2014/main" id="{5CA10DC1-4117-6944-B70C-42DD09B7923A}"/>
              </a:ext>
            </a:extLst>
          </p:cNvPr>
          <p:cNvSpPr>
            <a:spLocks noChangeArrowheads="1"/>
          </p:cNvSpPr>
          <p:nvPr/>
        </p:nvSpPr>
        <p:spPr bwMode="auto">
          <a:xfrm>
            <a:off x="5410200" y="5308600"/>
            <a:ext cx="1270000" cy="414338"/>
          </a:xfrm>
          <a:prstGeom prst="roundRect">
            <a:avLst>
              <a:gd name="adj" fmla="val 16667"/>
            </a:avLst>
          </a:prstGeom>
          <a:solidFill>
            <a:srgbClr val="19C8FE"/>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0" name="Text Box 32">
            <a:extLst>
              <a:ext uri="{FF2B5EF4-FFF2-40B4-BE49-F238E27FC236}">
                <a16:creationId xmlns:a16="http://schemas.microsoft.com/office/drawing/2014/main" id="{279E8262-9A59-254E-929A-D018744635E3}"/>
              </a:ext>
            </a:extLst>
          </p:cNvPr>
          <p:cNvSpPr txBox="1">
            <a:spLocks noChangeArrowheads="1"/>
          </p:cNvSpPr>
          <p:nvPr/>
        </p:nvSpPr>
        <p:spPr bwMode="auto">
          <a:xfrm>
            <a:off x="5786438" y="5362575"/>
            <a:ext cx="517525"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Orly</a:t>
            </a:r>
          </a:p>
        </p:txBody>
      </p:sp>
      <p:sp>
        <p:nvSpPr>
          <p:cNvPr id="46" name="AutoShape 31">
            <a:extLst>
              <a:ext uri="{FF2B5EF4-FFF2-40B4-BE49-F238E27FC236}">
                <a16:creationId xmlns:a16="http://schemas.microsoft.com/office/drawing/2014/main" id="{51839687-4B77-334F-997A-9B3BFC226098}"/>
              </a:ext>
            </a:extLst>
          </p:cNvPr>
          <p:cNvSpPr>
            <a:spLocks noChangeArrowheads="1"/>
          </p:cNvSpPr>
          <p:nvPr/>
        </p:nvSpPr>
        <p:spPr bwMode="auto">
          <a:xfrm>
            <a:off x="2454275" y="5308600"/>
            <a:ext cx="1270000" cy="414338"/>
          </a:xfrm>
          <a:prstGeom prst="roundRect">
            <a:avLst>
              <a:gd name="adj" fmla="val 16667"/>
            </a:avLst>
          </a:prstGeom>
          <a:solidFill>
            <a:srgbClr val="000099"/>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7" name="Text Box 32">
            <a:extLst>
              <a:ext uri="{FF2B5EF4-FFF2-40B4-BE49-F238E27FC236}">
                <a16:creationId xmlns:a16="http://schemas.microsoft.com/office/drawing/2014/main" id="{E8441234-39C7-6C42-B657-0FF94D3E5AB0}"/>
              </a:ext>
            </a:extLst>
          </p:cNvPr>
          <p:cNvSpPr txBox="1">
            <a:spLocks noChangeArrowheads="1"/>
          </p:cNvSpPr>
          <p:nvPr/>
        </p:nvSpPr>
        <p:spPr bwMode="auto">
          <a:xfrm>
            <a:off x="2828925" y="5362575"/>
            <a:ext cx="523875"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Tom</a:t>
            </a:r>
          </a:p>
        </p:txBody>
      </p:sp>
      <p:sp>
        <p:nvSpPr>
          <p:cNvPr id="48" name="AutoShape 31">
            <a:extLst>
              <a:ext uri="{FF2B5EF4-FFF2-40B4-BE49-F238E27FC236}">
                <a16:creationId xmlns:a16="http://schemas.microsoft.com/office/drawing/2014/main" id="{8C0C7042-3226-C94D-A1ED-EF2FFF4B4ED0}"/>
              </a:ext>
            </a:extLst>
          </p:cNvPr>
          <p:cNvSpPr>
            <a:spLocks noChangeArrowheads="1"/>
          </p:cNvSpPr>
          <p:nvPr/>
        </p:nvSpPr>
        <p:spPr bwMode="auto">
          <a:xfrm>
            <a:off x="3935413" y="5376863"/>
            <a:ext cx="1270000" cy="414337"/>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9" name="Text Box 32">
            <a:extLst>
              <a:ext uri="{FF2B5EF4-FFF2-40B4-BE49-F238E27FC236}">
                <a16:creationId xmlns:a16="http://schemas.microsoft.com/office/drawing/2014/main" id="{10754F6A-4F38-5D4F-8ED7-96ECD2974F58}"/>
              </a:ext>
            </a:extLst>
          </p:cNvPr>
          <p:cNvSpPr txBox="1">
            <a:spLocks noChangeArrowheads="1"/>
          </p:cNvSpPr>
          <p:nvPr/>
        </p:nvSpPr>
        <p:spPr bwMode="auto">
          <a:xfrm>
            <a:off x="4183063" y="5430838"/>
            <a:ext cx="77470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Chris B</a:t>
            </a:r>
          </a:p>
        </p:txBody>
      </p:sp>
      <p:pic>
        <p:nvPicPr>
          <p:cNvPr id="284695" name="Picture 71" descr="butson.png">
            <a:extLst>
              <a:ext uri="{FF2B5EF4-FFF2-40B4-BE49-F238E27FC236}">
                <a16:creationId xmlns:a16="http://schemas.microsoft.com/office/drawing/2014/main" id="{B6728BB6-2D3D-5942-B0D9-7E740FE2B25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216400" y="57150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8" name="Title 1">
            <a:extLst>
              <a:ext uri="{FF2B5EF4-FFF2-40B4-BE49-F238E27FC236}">
                <a16:creationId xmlns:a16="http://schemas.microsoft.com/office/drawing/2014/main" id="{E9CDCB52-2672-324B-B477-863EEBAE5127}"/>
              </a:ext>
            </a:extLst>
          </p:cNvPr>
          <p:cNvSpPr txBox="1">
            <a:spLocks/>
          </p:cNvSpPr>
          <p:nvPr/>
        </p:nvSpPr>
        <p:spPr>
          <a:xfrm>
            <a:off x="152400" y="0"/>
            <a:ext cx="8077200" cy="762000"/>
          </a:xfrm>
          <a:prstGeom prst="rect">
            <a:avLst/>
          </a:prstGeom>
          <a:noFill/>
        </p:spPr>
        <p:txBody>
          <a:bodyPr anchor="ctr">
            <a:normAutofit/>
          </a:bodyPr>
          <a:lstStyle>
            <a:lvl1pPr eaLnBrk="0" hangingPunct="0">
              <a:defRPr sz="2400">
                <a:solidFill>
                  <a:schemeClr val="tx1"/>
                </a:solidFill>
                <a:latin typeface="Helvetica" pitchFamily="2" charset="0"/>
                <a:ea typeface="ＭＳ Ｐゴシック" panose="020B0600070205080204" pitchFamily="34" charset="-128"/>
              </a:defRPr>
            </a:lvl1pPr>
            <a:lvl2pPr marL="742950" indent="-285750" eaLnBrk="0" hangingPunct="0">
              <a:defRPr sz="2400">
                <a:solidFill>
                  <a:schemeClr val="tx1"/>
                </a:solidFill>
                <a:latin typeface="Helvetica" pitchFamily="2" charset="0"/>
                <a:ea typeface="ＭＳ Ｐゴシック" panose="020B0600070205080204" pitchFamily="34" charset="-128"/>
              </a:defRPr>
            </a:lvl2pPr>
            <a:lvl3pPr marL="1143000" indent="-228600" eaLnBrk="0" hangingPunct="0">
              <a:defRPr sz="2400">
                <a:solidFill>
                  <a:schemeClr val="tx1"/>
                </a:solidFill>
                <a:latin typeface="Helvetica" pitchFamily="2" charset="0"/>
                <a:ea typeface="ＭＳ Ｐゴシック" panose="020B0600070205080204" pitchFamily="34" charset="-128"/>
              </a:defRPr>
            </a:lvl3pPr>
            <a:lvl4pPr marL="1600200" indent="-228600" eaLnBrk="0" hangingPunct="0">
              <a:defRPr sz="2400">
                <a:solidFill>
                  <a:schemeClr val="tx1"/>
                </a:solidFill>
                <a:latin typeface="Helvetica" pitchFamily="2" charset="0"/>
                <a:ea typeface="ＭＳ Ｐゴシック" panose="020B0600070205080204" pitchFamily="34" charset="-128"/>
              </a:defRPr>
            </a:lvl4pPr>
            <a:lvl5pPr marL="2057400" indent="-228600" eaLnBrk="0" hangingPunct="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defTabSz="914400" eaLnBrk="1" hangingPunct="1"/>
            <a:r>
              <a:rPr lang="en-US" altLang="en-US" sz="3200">
                <a:solidFill>
                  <a:srgbClr val="FFFF00"/>
                </a:solidFill>
                <a:effectLst>
                  <a:outerShdw blurRad="38100" dist="38100" dir="2700000" algn="tl">
                    <a:srgbClr val="000000"/>
                  </a:outerShdw>
                </a:effectLst>
              </a:rPr>
              <a:t>Internal Collaboration: Chris Johnson</a:t>
            </a:r>
          </a:p>
        </p:txBody>
      </p:sp>
      <p:sp>
        <p:nvSpPr>
          <p:cNvPr id="98" name="Line 37">
            <a:extLst>
              <a:ext uri="{FF2B5EF4-FFF2-40B4-BE49-F238E27FC236}">
                <a16:creationId xmlns:a16="http://schemas.microsoft.com/office/drawing/2014/main" id="{501F036F-6234-E94D-B865-F6F59956F802}"/>
              </a:ext>
            </a:extLst>
          </p:cNvPr>
          <p:cNvSpPr>
            <a:spLocks noChangeShapeType="1"/>
          </p:cNvSpPr>
          <p:nvPr/>
        </p:nvSpPr>
        <p:spPr bwMode="auto">
          <a:xfrm flipV="1">
            <a:off x="2749550" y="1600200"/>
            <a:ext cx="2736850" cy="6858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99" name="Line 37">
            <a:extLst>
              <a:ext uri="{FF2B5EF4-FFF2-40B4-BE49-F238E27FC236}">
                <a16:creationId xmlns:a16="http://schemas.microsoft.com/office/drawing/2014/main" id="{F578FBF9-2829-B841-BDDE-4C4775023605}"/>
              </a:ext>
            </a:extLst>
          </p:cNvPr>
          <p:cNvSpPr>
            <a:spLocks noChangeShapeType="1"/>
          </p:cNvSpPr>
          <p:nvPr/>
        </p:nvSpPr>
        <p:spPr bwMode="auto">
          <a:xfrm flipV="1">
            <a:off x="2754313" y="2133600"/>
            <a:ext cx="3570287" cy="150813"/>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100" name="Line 37">
            <a:extLst>
              <a:ext uri="{FF2B5EF4-FFF2-40B4-BE49-F238E27FC236}">
                <a16:creationId xmlns:a16="http://schemas.microsoft.com/office/drawing/2014/main" id="{D82CE839-3E9C-3E49-8F86-8559A1754140}"/>
              </a:ext>
            </a:extLst>
          </p:cNvPr>
          <p:cNvSpPr>
            <a:spLocks noChangeShapeType="1"/>
          </p:cNvSpPr>
          <p:nvPr/>
        </p:nvSpPr>
        <p:spPr bwMode="auto">
          <a:xfrm flipV="1">
            <a:off x="2746375" y="1524000"/>
            <a:ext cx="1520825" cy="760413"/>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101" name="Line 37">
            <a:extLst>
              <a:ext uri="{FF2B5EF4-FFF2-40B4-BE49-F238E27FC236}">
                <a16:creationId xmlns:a16="http://schemas.microsoft.com/office/drawing/2014/main" id="{06445093-96F2-3F4D-ABFF-DF2F6CA569A8}"/>
              </a:ext>
            </a:extLst>
          </p:cNvPr>
          <p:cNvSpPr>
            <a:spLocks noChangeShapeType="1"/>
          </p:cNvSpPr>
          <p:nvPr/>
        </p:nvSpPr>
        <p:spPr bwMode="auto">
          <a:xfrm>
            <a:off x="2746375" y="2284413"/>
            <a:ext cx="4416425" cy="1068387"/>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102" name="Line 37">
            <a:extLst>
              <a:ext uri="{FF2B5EF4-FFF2-40B4-BE49-F238E27FC236}">
                <a16:creationId xmlns:a16="http://schemas.microsoft.com/office/drawing/2014/main" id="{64C4C7FD-51A9-614E-9524-7BA9B024EAAF}"/>
              </a:ext>
            </a:extLst>
          </p:cNvPr>
          <p:cNvSpPr>
            <a:spLocks noChangeShapeType="1"/>
          </p:cNvSpPr>
          <p:nvPr/>
        </p:nvSpPr>
        <p:spPr bwMode="auto">
          <a:xfrm>
            <a:off x="2746375" y="2284413"/>
            <a:ext cx="4111625" cy="458787"/>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104" name="Line 37">
            <a:extLst>
              <a:ext uri="{FF2B5EF4-FFF2-40B4-BE49-F238E27FC236}">
                <a16:creationId xmlns:a16="http://schemas.microsoft.com/office/drawing/2014/main" id="{E3075766-8815-174F-B3B0-62B64BAA6700}"/>
              </a:ext>
            </a:extLst>
          </p:cNvPr>
          <p:cNvSpPr>
            <a:spLocks noChangeShapeType="1"/>
          </p:cNvSpPr>
          <p:nvPr/>
        </p:nvSpPr>
        <p:spPr bwMode="auto">
          <a:xfrm flipV="1">
            <a:off x="2743200" y="1600200"/>
            <a:ext cx="457200" cy="6858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105" name="Line 37">
            <a:extLst>
              <a:ext uri="{FF2B5EF4-FFF2-40B4-BE49-F238E27FC236}">
                <a16:creationId xmlns:a16="http://schemas.microsoft.com/office/drawing/2014/main" id="{515D7A2D-93EE-4843-A527-F65472EF92D7}"/>
              </a:ext>
            </a:extLst>
          </p:cNvPr>
          <p:cNvSpPr>
            <a:spLocks noChangeShapeType="1"/>
          </p:cNvSpPr>
          <p:nvPr/>
        </p:nvSpPr>
        <p:spPr bwMode="auto">
          <a:xfrm flipV="1">
            <a:off x="2209800" y="2286000"/>
            <a:ext cx="533400" cy="3048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106" name="Line 37">
            <a:extLst>
              <a:ext uri="{FF2B5EF4-FFF2-40B4-BE49-F238E27FC236}">
                <a16:creationId xmlns:a16="http://schemas.microsoft.com/office/drawing/2014/main" id="{FDE583B9-C868-F647-ABE7-FE2288728BBF}"/>
              </a:ext>
            </a:extLst>
          </p:cNvPr>
          <p:cNvSpPr>
            <a:spLocks noChangeShapeType="1"/>
          </p:cNvSpPr>
          <p:nvPr/>
        </p:nvSpPr>
        <p:spPr bwMode="auto">
          <a:xfrm flipV="1">
            <a:off x="2514600" y="2286000"/>
            <a:ext cx="228600" cy="23622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107" name="Line 37">
            <a:extLst>
              <a:ext uri="{FF2B5EF4-FFF2-40B4-BE49-F238E27FC236}">
                <a16:creationId xmlns:a16="http://schemas.microsoft.com/office/drawing/2014/main" id="{24D33448-859E-BC41-B938-A2A95FCFDA7C}"/>
              </a:ext>
            </a:extLst>
          </p:cNvPr>
          <p:cNvSpPr>
            <a:spLocks noChangeShapeType="1"/>
          </p:cNvSpPr>
          <p:nvPr/>
        </p:nvSpPr>
        <p:spPr bwMode="auto">
          <a:xfrm flipV="1">
            <a:off x="1981200" y="2286000"/>
            <a:ext cx="762000" cy="12192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103" name="Oval 53">
            <a:extLst>
              <a:ext uri="{FF2B5EF4-FFF2-40B4-BE49-F238E27FC236}">
                <a16:creationId xmlns:a16="http://schemas.microsoft.com/office/drawing/2014/main" id="{01940990-A610-694B-975B-112A3B572168}"/>
              </a:ext>
            </a:extLst>
          </p:cNvPr>
          <p:cNvSpPr>
            <a:spLocks noChangeArrowheads="1"/>
          </p:cNvSpPr>
          <p:nvPr/>
        </p:nvSpPr>
        <p:spPr bwMode="auto">
          <a:xfrm>
            <a:off x="2667000" y="2209800"/>
            <a:ext cx="160338" cy="160338"/>
          </a:xfrm>
          <a:prstGeom prst="ellipse">
            <a:avLst/>
          </a:prstGeom>
          <a:solidFill>
            <a:schemeClr val="accent6">
              <a:lumMod val="75000"/>
            </a:schemeClr>
          </a:solid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pic>
        <p:nvPicPr>
          <p:cNvPr id="284707" name="Picture 83" descr="ross.png">
            <a:extLst>
              <a:ext uri="{FF2B5EF4-FFF2-40B4-BE49-F238E27FC236}">
                <a16:creationId xmlns:a16="http://schemas.microsoft.com/office/drawing/2014/main" id="{736C5F2D-4436-4B4C-989F-F9E87382140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2598738"/>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9" name="AutoShape 25">
            <a:extLst>
              <a:ext uri="{FF2B5EF4-FFF2-40B4-BE49-F238E27FC236}">
                <a16:creationId xmlns:a16="http://schemas.microsoft.com/office/drawing/2014/main" id="{4A75D73B-6E6D-1D49-85FE-363C969B902C}"/>
              </a:ext>
            </a:extLst>
          </p:cNvPr>
          <p:cNvSpPr>
            <a:spLocks noChangeArrowheads="1"/>
          </p:cNvSpPr>
          <p:nvPr/>
        </p:nvSpPr>
        <p:spPr bwMode="auto">
          <a:xfrm>
            <a:off x="1127125" y="2582863"/>
            <a:ext cx="1270000" cy="414337"/>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0" name="Text Box 26">
            <a:extLst>
              <a:ext uri="{FF2B5EF4-FFF2-40B4-BE49-F238E27FC236}">
                <a16:creationId xmlns:a16="http://schemas.microsoft.com/office/drawing/2014/main" id="{4666BAE4-4366-7548-8778-45FEF1F656F8}"/>
              </a:ext>
            </a:extLst>
          </p:cNvPr>
          <p:cNvSpPr txBox="1">
            <a:spLocks noChangeArrowheads="1"/>
          </p:cNvSpPr>
          <p:nvPr/>
        </p:nvSpPr>
        <p:spPr bwMode="auto">
          <a:xfrm>
            <a:off x="1466850" y="2635250"/>
            <a:ext cx="593725"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Ross</a:t>
            </a:r>
          </a:p>
        </p:txBody>
      </p:sp>
      <p:pic>
        <p:nvPicPr>
          <p:cNvPr id="284710" name="Picture 76" descr="jeff.png">
            <a:extLst>
              <a:ext uri="{FF2B5EF4-FFF2-40B4-BE49-F238E27FC236}">
                <a16:creationId xmlns:a16="http://schemas.microsoft.com/office/drawing/2014/main" id="{266B7A70-2679-0046-9D83-8402F8379B37}"/>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30175" y="32813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7" name="AutoShape 35">
            <a:extLst>
              <a:ext uri="{FF2B5EF4-FFF2-40B4-BE49-F238E27FC236}">
                <a16:creationId xmlns:a16="http://schemas.microsoft.com/office/drawing/2014/main" id="{922A7CCC-4BC0-7145-A1A9-E8F0D84BBA09}"/>
              </a:ext>
            </a:extLst>
          </p:cNvPr>
          <p:cNvSpPr>
            <a:spLocks noChangeArrowheads="1"/>
          </p:cNvSpPr>
          <p:nvPr/>
        </p:nvSpPr>
        <p:spPr bwMode="auto">
          <a:xfrm>
            <a:off x="777875" y="3263900"/>
            <a:ext cx="1270000" cy="414338"/>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8" name="Text Box 36">
            <a:extLst>
              <a:ext uri="{FF2B5EF4-FFF2-40B4-BE49-F238E27FC236}">
                <a16:creationId xmlns:a16="http://schemas.microsoft.com/office/drawing/2014/main" id="{2F714618-21B9-B94A-9C08-C842E9664468}"/>
              </a:ext>
            </a:extLst>
          </p:cNvPr>
          <p:cNvSpPr txBox="1">
            <a:spLocks noChangeArrowheads="1"/>
          </p:cNvSpPr>
          <p:nvPr/>
        </p:nvSpPr>
        <p:spPr bwMode="auto">
          <a:xfrm>
            <a:off x="1176338" y="3317875"/>
            <a:ext cx="471487"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Jeff</a:t>
            </a:r>
          </a:p>
        </p:txBody>
      </p:sp>
      <p:pic>
        <p:nvPicPr>
          <p:cNvPr id="284713" name="Picture 82" descr="rob.png">
            <a:extLst>
              <a:ext uri="{FF2B5EF4-FFF2-40B4-BE49-F238E27FC236}">
                <a16:creationId xmlns:a16="http://schemas.microsoft.com/office/drawing/2014/main" id="{2BE215A0-3158-D144-A958-3DAB3E2CAEB0}"/>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14400" y="4645025"/>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 name="AutoShape 10">
            <a:extLst>
              <a:ext uri="{FF2B5EF4-FFF2-40B4-BE49-F238E27FC236}">
                <a16:creationId xmlns:a16="http://schemas.microsoft.com/office/drawing/2014/main" id="{E5F8354A-48CF-7145-AD0E-603B58622597}"/>
              </a:ext>
            </a:extLst>
          </p:cNvPr>
          <p:cNvSpPr>
            <a:spLocks noChangeArrowheads="1"/>
          </p:cNvSpPr>
          <p:nvPr/>
        </p:nvSpPr>
        <p:spPr bwMode="auto">
          <a:xfrm>
            <a:off x="1562100" y="4627563"/>
            <a:ext cx="1270000" cy="414337"/>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5" name="Text Box 11">
            <a:extLst>
              <a:ext uri="{FF2B5EF4-FFF2-40B4-BE49-F238E27FC236}">
                <a16:creationId xmlns:a16="http://schemas.microsoft.com/office/drawing/2014/main" id="{A6937137-96BF-254E-9290-499CF50E89B4}"/>
              </a:ext>
            </a:extLst>
          </p:cNvPr>
          <p:cNvSpPr txBox="1">
            <a:spLocks noChangeArrowheads="1"/>
          </p:cNvSpPr>
          <p:nvPr/>
        </p:nvSpPr>
        <p:spPr bwMode="auto">
          <a:xfrm>
            <a:off x="1941513" y="4681538"/>
            <a:ext cx="51435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Rob</a:t>
            </a:r>
          </a:p>
        </p:txBody>
      </p:sp>
      <p:pic>
        <p:nvPicPr>
          <p:cNvPr id="284716" name="Picture 78" descr="mike.png">
            <a:extLst>
              <a:ext uri="{FF2B5EF4-FFF2-40B4-BE49-F238E27FC236}">
                <a16:creationId xmlns:a16="http://schemas.microsoft.com/office/drawing/2014/main" id="{49A0869C-DD75-AF48-BAEA-931C3C90CA36}"/>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054975" y="2598738"/>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4717" name="Picture 73" descr="chuck.png">
            <a:extLst>
              <a:ext uri="{FF2B5EF4-FFF2-40B4-BE49-F238E27FC236}">
                <a16:creationId xmlns:a16="http://schemas.microsoft.com/office/drawing/2014/main" id="{0F886411-7E46-4641-B3B1-95C7EE462D3E}"/>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521575" y="19177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4718" name="Picture 81" descr="pascucci.png">
            <a:extLst>
              <a:ext uri="{FF2B5EF4-FFF2-40B4-BE49-F238E27FC236}">
                <a16:creationId xmlns:a16="http://schemas.microsoft.com/office/drawing/2014/main" id="{B62DF91C-F7B2-C54B-9CE8-BA58845DB120}"/>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9400" y="12366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4719" name="Picture 84" descr="sarang.png">
            <a:extLst>
              <a:ext uri="{FF2B5EF4-FFF2-40B4-BE49-F238E27FC236}">
                <a16:creationId xmlns:a16="http://schemas.microsoft.com/office/drawing/2014/main" id="{9DAC82B2-BB39-1148-A32B-B42DFE9A970D}"/>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828800" y="12366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4720" name="Picture 77" descr="martin.png">
            <a:extLst>
              <a:ext uri="{FF2B5EF4-FFF2-40B4-BE49-F238E27FC236}">
                <a16:creationId xmlns:a16="http://schemas.microsoft.com/office/drawing/2014/main" id="{282F9F70-99A9-2347-9E88-C3037931F36B}"/>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8305800" y="32813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 name="AutoShape 16">
            <a:extLst>
              <a:ext uri="{FF2B5EF4-FFF2-40B4-BE49-F238E27FC236}">
                <a16:creationId xmlns:a16="http://schemas.microsoft.com/office/drawing/2014/main" id="{0257E13B-CA4A-2440-8469-E58275620307}"/>
              </a:ext>
            </a:extLst>
          </p:cNvPr>
          <p:cNvSpPr>
            <a:spLocks noChangeArrowheads="1"/>
          </p:cNvSpPr>
          <p:nvPr/>
        </p:nvSpPr>
        <p:spPr bwMode="auto">
          <a:xfrm>
            <a:off x="6303963" y="1900238"/>
            <a:ext cx="1270000" cy="414337"/>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9" name="Text Box 17">
            <a:extLst>
              <a:ext uri="{FF2B5EF4-FFF2-40B4-BE49-F238E27FC236}">
                <a16:creationId xmlns:a16="http://schemas.microsoft.com/office/drawing/2014/main" id="{47B7A2FE-99C3-DA45-8EC6-B476D371B96E}"/>
              </a:ext>
            </a:extLst>
          </p:cNvPr>
          <p:cNvSpPr txBox="1">
            <a:spLocks noChangeArrowheads="1"/>
          </p:cNvSpPr>
          <p:nvPr/>
        </p:nvSpPr>
        <p:spPr bwMode="auto">
          <a:xfrm>
            <a:off x="6594475" y="1954213"/>
            <a:ext cx="696913"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Chuck</a:t>
            </a:r>
          </a:p>
        </p:txBody>
      </p:sp>
      <p:sp>
        <p:nvSpPr>
          <p:cNvPr id="10" name="AutoShape 28">
            <a:extLst>
              <a:ext uri="{FF2B5EF4-FFF2-40B4-BE49-F238E27FC236}">
                <a16:creationId xmlns:a16="http://schemas.microsoft.com/office/drawing/2014/main" id="{D746F7CE-DDA4-9342-AFA6-FE478622E3F4}"/>
              </a:ext>
            </a:extLst>
          </p:cNvPr>
          <p:cNvSpPr>
            <a:spLocks noChangeArrowheads="1"/>
          </p:cNvSpPr>
          <p:nvPr/>
        </p:nvSpPr>
        <p:spPr bwMode="auto">
          <a:xfrm>
            <a:off x="7112000" y="3263900"/>
            <a:ext cx="1270000" cy="414338"/>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11" name="Text Box 29">
            <a:extLst>
              <a:ext uri="{FF2B5EF4-FFF2-40B4-BE49-F238E27FC236}">
                <a16:creationId xmlns:a16="http://schemas.microsoft.com/office/drawing/2014/main" id="{725F85A5-6F2A-D24A-83CC-D6275813FD34}"/>
              </a:ext>
            </a:extLst>
          </p:cNvPr>
          <p:cNvSpPr txBox="1">
            <a:spLocks noChangeArrowheads="1"/>
          </p:cNvSpPr>
          <p:nvPr/>
        </p:nvSpPr>
        <p:spPr bwMode="auto">
          <a:xfrm>
            <a:off x="7402513" y="3317875"/>
            <a:ext cx="68421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Martin</a:t>
            </a:r>
          </a:p>
        </p:txBody>
      </p:sp>
      <p:sp>
        <p:nvSpPr>
          <p:cNvPr id="23" name="AutoShape 31">
            <a:extLst>
              <a:ext uri="{FF2B5EF4-FFF2-40B4-BE49-F238E27FC236}">
                <a16:creationId xmlns:a16="http://schemas.microsoft.com/office/drawing/2014/main" id="{52ADC4DE-29E7-A34A-8755-EC0681B6EF02}"/>
              </a:ext>
            </a:extLst>
          </p:cNvPr>
          <p:cNvSpPr>
            <a:spLocks noChangeArrowheads="1"/>
          </p:cNvSpPr>
          <p:nvPr/>
        </p:nvSpPr>
        <p:spPr bwMode="auto">
          <a:xfrm>
            <a:off x="5413375" y="1219200"/>
            <a:ext cx="1270000" cy="414338"/>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4" name="Text Box 32">
            <a:extLst>
              <a:ext uri="{FF2B5EF4-FFF2-40B4-BE49-F238E27FC236}">
                <a16:creationId xmlns:a16="http://schemas.microsoft.com/office/drawing/2014/main" id="{DA1A3A83-E5FC-6B42-98EA-902E334BE38A}"/>
              </a:ext>
            </a:extLst>
          </p:cNvPr>
          <p:cNvSpPr txBox="1">
            <a:spLocks noChangeArrowheads="1"/>
          </p:cNvSpPr>
          <p:nvPr/>
        </p:nvSpPr>
        <p:spPr bwMode="auto">
          <a:xfrm>
            <a:off x="5681663" y="1273175"/>
            <a:ext cx="73660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Valerio</a:t>
            </a:r>
          </a:p>
        </p:txBody>
      </p:sp>
      <p:sp>
        <p:nvSpPr>
          <p:cNvPr id="31" name="AutoShape 7">
            <a:extLst>
              <a:ext uri="{FF2B5EF4-FFF2-40B4-BE49-F238E27FC236}">
                <a16:creationId xmlns:a16="http://schemas.microsoft.com/office/drawing/2014/main" id="{BB2EF4B5-7D13-9C4A-A3CD-6F70F9A15ED0}"/>
              </a:ext>
            </a:extLst>
          </p:cNvPr>
          <p:cNvSpPr>
            <a:spLocks noChangeArrowheads="1"/>
          </p:cNvSpPr>
          <p:nvPr/>
        </p:nvSpPr>
        <p:spPr bwMode="auto">
          <a:xfrm>
            <a:off x="6824663" y="2582863"/>
            <a:ext cx="1270000" cy="414337"/>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2" name="Text Box 8">
            <a:extLst>
              <a:ext uri="{FF2B5EF4-FFF2-40B4-BE49-F238E27FC236}">
                <a16:creationId xmlns:a16="http://schemas.microsoft.com/office/drawing/2014/main" id="{5F14624C-DC15-6943-9957-CAFA0C1CFC29}"/>
              </a:ext>
            </a:extLst>
          </p:cNvPr>
          <p:cNvSpPr txBox="1">
            <a:spLocks noChangeArrowheads="1"/>
          </p:cNvSpPr>
          <p:nvPr/>
        </p:nvSpPr>
        <p:spPr bwMode="auto">
          <a:xfrm>
            <a:off x="7180263" y="2635250"/>
            <a:ext cx="56356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Mike</a:t>
            </a:r>
          </a:p>
        </p:txBody>
      </p:sp>
      <p:sp>
        <p:nvSpPr>
          <p:cNvPr id="35" name="AutoShape 4">
            <a:extLst>
              <a:ext uri="{FF2B5EF4-FFF2-40B4-BE49-F238E27FC236}">
                <a16:creationId xmlns:a16="http://schemas.microsoft.com/office/drawing/2014/main" id="{F0493FBE-0DD1-F84A-904D-2C0778C03C9B}"/>
              </a:ext>
            </a:extLst>
          </p:cNvPr>
          <p:cNvSpPr>
            <a:spLocks noChangeArrowheads="1"/>
          </p:cNvSpPr>
          <p:nvPr/>
        </p:nvSpPr>
        <p:spPr bwMode="auto">
          <a:xfrm>
            <a:off x="2463800" y="1219200"/>
            <a:ext cx="1270000" cy="414338"/>
          </a:xfrm>
          <a:prstGeom prst="roundRect">
            <a:avLst>
              <a:gd name="adj" fmla="val 16667"/>
            </a:avLst>
          </a:prstGeom>
          <a:solidFill>
            <a:srgbClr val="00B0F0"/>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6" name="Text Box 5">
            <a:extLst>
              <a:ext uri="{FF2B5EF4-FFF2-40B4-BE49-F238E27FC236}">
                <a16:creationId xmlns:a16="http://schemas.microsoft.com/office/drawing/2014/main" id="{DE351B8E-83E1-6942-A256-2C03BFADD3CA}"/>
              </a:ext>
            </a:extLst>
          </p:cNvPr>
          <p:cNvSpPr txBox="1">
            <a:spLocks noChangeArrowheads="1"/>
          </p:cNvSpPr>
          <p:nvPr/>
        </p:nvSpPr>
        <p:spPr bwMode="auto">
          <a:xfrm>
            <a:off x="2719388" y="1273175"/>
            <a:ext cx="763587"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Sarang</a:t>
            </a:r>
          </a:p>
        </p:txBody>
      </p:sp>
      <p:sp>
        <p:nvSpPr>
          <p:cNvPr id="50" name="AutoShape 31">
            <a:extLst>
              <a:ext uri="{FF2B5EF4-FFF2-40B4-BE49-F238E27FC236}">
                <a16:creationId xmlns:a16="http://schemas.microsoft.com/office/drawing/2014/main" id="{A023401A-23CD-D148-A1C9-FC356E84E3F2}"/>
              </a:ext>
            </a:extLst>
          </p:cNvPr>
          <p:cNvSpPr>
            <a:spLocks noChangeArrowheads="1"/>
          </p:cNvSpPr>
          <p:nvPr/>
        </p:nvSpPr>
        <p:spPr bwMode="auto">
          <a:xfrm>
            <a:off x="3935413" y="1143000"/>
            <a:ext cx="1270000" cy="414338"/>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51" name="Text Box 32">
            <a:extLst>
              <a:ext uri="{FF2B5EF4-FFF2-40B4-BE49-F238E27FC236}">
                <a16:creationId xmlns:a16="http://schemas.microsoft.com/office/drawing/2014/main" id="{53AC60E8-087B-4E4B-B186-B2B76CD997A3}"/>
              </a:ext>
            </a:extLst>
          </p:cNvPr>
          <p:cNvSpPr txBox="1">
            <a:spLocks noChangeArrowheads="1"/>
          </p:cNvSpPr>
          <p:nvPr/>
        </p:nvSpPr>
        <p:spPr bwMode="auto">
          <a:xfrm>
            <a:off x="4144963" y="1196975"/>
            <a:ext cx="854075"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Dongbin</a:t>
            </a:r>
          </a:p>
        </p:txBody>
      </p:sp>
      <p:pic>
        <p:nvPicPr>
          <p:cNvPr id="284733" name="Picture 74" descr="dongbin.png">
            <a:extLst>
              <a:ext uri="{FF2B5EF4-FFF2-40B4-BE49-F238E27FC236}">
                <a16:creationId xmlns:a16="http://schemas.microsoft.com/office/drawing/2014/main" id="{DA0194C5-E97D-D94D-9B22-34EBE0A99209}"/>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216400" y="8382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ADF2013D-C4A3-6B47-8A0A-3B8EA2BCE78F}"/>
              </a:ext>
            </a:extLst>
          </p:cNvPr>
          <p:cNvCxnSpPr>
            <a:cxnSpLocks noChangeShapeType="1"/>
            <a:stCxn id="103" idx="5"/>
            <a:endCxn id="39" idx="0"/>
          </p:cNvCxnSpPr>
          <p:nvPr/>
        </p:nvCxnSpPr>
        <p:spPr bwMode="auto">
          <a:xfrm>
            <a:off x="2803525" y="2346325"/>
            <a:ext cx="3241675" cy="2962275"/>
          </a:xfrm>
          <a:prstGeom prst="line">
            <a:avLst/>
          </a:prstGeom>
          <a:noFill/>
          <a:ln w="25400">
            <a:solidFill>
              <a:srgbClr val="FFFF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Line 37">
            <a:extLst>
              <a:ext uri="{FF2B5EF4-FFF2-40B4-BE49-F238E27FC236}">
                <a16:creationId xmlns:a16="http://schemas.microsoft.com/office/drawing/2014/main" id="{57825938-DE91-5A4D-AEDE-5F9805951803}"/>
              </a:ext>
            </a:extLst>
          </p:cNvPr>
          <p:cNvSpPr>
            <a:spLocks noChangeShapeType="1"/>
          </p:cNvSpPr>
          <p:nvPr/>
        </p:nvSpPr>
        <p:spPr bwMode="auto">
          <a:xfrm flipH="1">
            <a:off x="2667000" y="1600200"/>
            <a:ext cx="838200" cy="30480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2" name="Title 1">
            <a:extLst>
              <a:ext uri="{FF2B5EF4-FFF2-40B4-BE49-F238E27FC236}">
                <a16:creationId xmlns:a16="http://schemas.microsoft.com/office/drawing/2014/main" id="{D2CF64A5-AD77-7F43-B749-6E71B11BC88E}"/>
              </a:ext>
            </a:extLst>
          </p:cNvPr>
          <p:cNvSpPr>
            <a:spLocks noGrp="1"/>
          </p:cNvSpPr>
          <p:nvPr>
            <p:ph type="title"/>
          </p:nvPr>
        </p:nvSpPr>
        <p:spPr/>
        <p:txBody>
          <a:bodyPr wrap="square" numCol="1" anchorCtr="0" compatLnSpc="1">
            <a:prstTxWarp prst="textNoShape">
              <a:avLst/>
            </a:prstTxWarp>
          </a:bodyPr>
          <a:lstStyle/>
          <a:p>
            <a:pPr eaLnBrk="1" hangingPunct="1"/>
            <a:r>
              <a:rPr lang="en-US" altLang="en-US" sz="3200">
                <a:effectLst>
                  <a:outerShdw blurRad="38100" dist="38100" dir="2700000" algn="tl">
                    <a:srgbClr val="000000"/>
                  </a:outerShdw>
                </a:effectLst>
                <a:latin typeface="Helvetica" pitchFamily="2" charset="0"/>
                <a:ea typeface="ＭＳ Ｐゴシック" panose="020B0600070205080204" pitchFamily="34" charset="-128"/>
              </a:rPr>
              <a:t>Internal Collaboration: Sarang Joshi</a:t>
            </a:r>
          </a:p>
        </p:txBody>
      </p:sp>
      <p:pic>
        <p:nvPicPr>
          <p:cNvPr id="286723" name="Picture 4" descr="chuck.png">
            <a:extLst>
              <a:ext uri="{FF2B5EF4-FFF2-40B4-BE49-F238E27FC236}">
                <a16:creationId xmlns:a16="http://schemas.microsoft.com/office/drawing/2014/main" id="{8ACC3CF7-0598-4748-8E11-DCC6D9E429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21575" y="19177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6724" name="Picture 5" descr="pascucci.png">
            <a:extLst>
              <a:ext uri="{FF2B5EF4-FFF2-40B4-BE49-F238E27FC236}">
                <a16:creationId xmlns:a16="http://schemas.microsoft.com/office/drawing/2014/main" id="{A06E301B-203B-904D-8392-A545906B03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2366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6725" name="Picture 6" descr="sarang.png">
            <a:extLst>
              <a:ext uri="{FF2B5EF4-FFF2-40B4-BE49-F238E27FC236}">
                <a16:creationId xmlns:a16="http://schemas.microsoft.com/office/drawing/2014/main" id="{63F6A76B-E970-864C-9584-96E8C724F7B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2366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6726" name="Picture 11" descr="martin.png">
            <a:extLst>
              <a:ext uri="{FF2B5EF4-FFF2-40B4-BE49-F238E27FC236}">
                <a16:creationId xmlns:a16="http://schemas.microsoft.com/office/drawing/2014/main" id="{B17EA76C-F886-924C-817F-FB9FA14235A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05800" y="32813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6727" name="Picture 13" descr="miriah.png">
            <a:extLst>
              <a:ext uri="{FF2B5EF4-FFF2-40B4-BE49-F238E27FC236}">
                <a16:creationId xmlns:a16="http://schemas.microsoft.com/office/drawing/2014/main" id="{DFFDF6B4-4689-2241-B548-93857DD9F46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9624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6728" name="Picture 14" descr="rob.png">
            <a:extLst>
              <a:ext uri="{FF2B5EF4-FFF2-40B4-BE49-F238E27FC236}">
                <a16:creationId xmlns:a16="http://schemas.microsoft.com/office/drawing/2014/main" id="{A128BAD4-3D05-B049-B2E6-AEC216F6C41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14400" y="4645025"/>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6729" name="Picture 16" descr="orly.png">
            <a:extLst>
              <a:ext uri="{FF2B5EF4-FFF2-40B4-BE49-F238E27FC236}">
                <a16:creationId xmlns:a16="http://schemas.microsoft.com/office/drawing/2014/main" id="{F7FC584B-A42E-FB49-AD45-E4E9B358831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29400" y="53260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8" name="AutoShape 10">
            <a:extLst>
              <a:ext uri="{FF2B5EF4-FFF2-40B4-BE49-F238E27FC236}">
                <a16:creationId xmlns:a16="http://schemas.microsoft.com/office/drawing/2014/main" id="{AF934945-82BE-734F-A137-511E9B42A7A6}"/>
              </a:ext>
            </a:extLst>
          </p:cNvPr>
          <p:cNvSpPr>
            <a:spLocks noChangeArrowheads="1"/>
          </p:cNvSpPr>
          <p:nvPr/>
        </p:nvSpPr>
        <p:spPr bwMode="auto">
          <a:xfrm>
            <a:off x="1562100" y="4627563"/>
            <a:ext cx="1270000" cy="414337"/>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19" name="Text Box 11">
            <a:extLst>
              <a:ext uri="{FF2B5EF4-FFF2-40B4-BE49-F238E27FC236}">
                <a16:creationId xmlns:a16="http://schemas.microsoft.com/office/drawing/2014/main" id="{89CC25EA-508A-F141-95B7-1B65F70A6070}"/>
              </a:ext>
            </a:extLst>
          </p:cNvPr>
          <p:cNvSpPr txBox="1">
            <a:spLocks noChangeArrowheads="1"/>
          </p:cNvSpPr>
          <p:nvPr/>
        </p:nvSpPr>
        <p:spPr bwMode="auto">
          <a:xfrm>
            <a:off x="1941513" y="4681538"/>
            <a:ext cx="51435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Rob</a:t>
            </a:r>
          </a:p>
        </p:txBody>
      </p:sp>
      <p:sp>
        <p:nvSpPr>
          <p:cNvPr id="22" name="AutoShape 16">
            <a:extLst>
              <a:ext uri="{FF2B5EF4-FFF2-40B4-BE49-F238E27FC236}">
                <a16:creationId xmlns:a16="http://schemas.microsoft.com/office/drawing/2014/main" id="{F7F183A1-3FFF-2642-A087-E206AFC1908A}"/>
              </a:ext>
            </a:extLst>
          </p:cNvPr>
          <p:cNvSpPr>
            <a:spLocks noChangeArrowheads="1"/>
          </p:cNvSpPr>
          <p:nvPr/>
        </p:nvSpPr>
        <p:spPr bwMode="auto">
          <a:xfrm>
            <a:off x="6303963" y="1900238"/>
            <a:ext cx="1270000" cy="414337"/>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3" name="Text Box 17">
            <a:extLst>
              <a:ext uri="{FF2B5EF4-FFF2-40B4-BE49-F238E27FC236}">
                <a16:creationId xmlns:a16="http://schemas.microsoft.com/office/drawing/2014/main" id="{474F2FD8-43E6-A646-BA19-FFFDD90F5E89}"/>
              </a:ext>
            </a:extLst>
          </p:cNvPr>
          <p:cNvSpPr txBox="1">
            <a:spLocks noChangeArrowheads="1"/>
          </p:cNvSpPr>
          <p:nvPr/>
        </p:nvSpPr>
        <p:spPr bwMode="auto">
          <a:xfrm>
            <a:off x="6594475" y="1954213"/>
            <a:ext cx="696913"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Chuck</a:t>
            </a:r>
          </a:p>
        </p:txBody>
      </p:sp>
      <p:sp>
        <p:nvSpPr>
          <p:cNvPr id="24" name="AutoShape 28">
            <a:extLst>
              <a:ext uri="{FF2B5EF4-FFF2-40B4-BE49-F238E27FC236}">
                <a16:creationId xmlns:a16="http://schemas.microsoft.com/office/drawing/2014/main" id="{5FAB9FE6-6824-7B4C-B235-56911143FC72}"/>
              </a:ext>
            </a:extLst>
          </p:cNvPr>
          <p:cNvSpPr>
            <a:spLocks noChangeArrowheads="1"/>
          </p:cNvSpPr>
          <p:nvPr/>
        </p:nvSpPr>
        <p:spPr bwMode="auto">
          <a:xfrm>
            <a:off x="7112000" y="32639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5" name="Text Box 29">
            <a:extLst>
              <a:ext uri="{FF2B5EF4-FFF2-40B4-BE49-F238E27FC236}">
                <a16:creationId xmlns:a16="http://schemas.microsoft.com/office/drawing/2014/main" id="{CA6A66D8-A806-E54F-A8AB-BF619C2E4066}"/>
              </a:ext>
            </a:extLst>
          </p:cNvPr>
          <p:cNvSpPr txBox="1">
            <a:spLocks noChangeArrowheads="1"/>
          </p:cNvSpPr>
          <p:nvPr/>
        </p:nvSpPr>
        <p:spPr bwMode="auto">
          <a:xfrm>
            <a:off x="7402513" y="3317875"/>
            <a:ext cx="68421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Martin</a:t>
            </a:r>
          </a:p>
        </p:txBody>
      </p:sp>
      <p:sp>
        <p:nvSpPr>
          <p:cNvPr id="26" name="AutoShape 31">
            <a:extLst>
              <a:ext uri="{FF2B5EF4-FFF2-40B4-BE49-F238E27FC236}">
                <a16:creationId xmlns:a16="http://schemas.microsoft.com/office/drawing/2014/main" id="{3B62B173-8218-C446-A586-79CA8CD76E53}"/>
              </a:ext>
            </a:extLst>
          </p:cNvPr>
          <p:cNvSpPr>
            <a:spLocks noChangeArrowheads="1"/>
          </p:cNvSpPr>
          <p:nvPr/>
        </p:nvSpPr>
        <p:spPr bwMode="auto">
          <a:xfrm>
            <a:off x="5413375" y="12192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7" name="Text Box 32">
            <a:extLst>
              <a:ext uri="{FF2B5EF4-FFF2-40B4-BE49-F238E27FC236}">
                <a16:creationId xmlns:a16="http://schemas.microsoft.com/office/drawing/2014/main" id="{37AC7573-12D9-804F-B376-F4F93BDA5524}"/>
              </a:ext>
            </a:extLst>
          </p:cNvPr>
          <p:cNvSpPr txBox="1">
            <a:spLocks noChangeArrowheads="1"/>
          </p:cNvSpPr>
          <p:nvPr/>
        </p:nvSpPr>
        <p:spPr bwMode="auto">
          <a:xfrm>
            <a:off x="5681663" y="1273175"/>
            <a:ext cx="73660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Valerio</a:t>
            </a:r>
          </a:p>
        </p:txBody>
      </p:sp>
      <p:sp>
        <p:nvSpPr>
          <p:cNvPr id="28" name="AutoShape 19">
            <a:extLst>
              <a:ext uri="{FF2B5EF4-FFF2-40B4-BE49-F238E27FC236}">
                <a16:creationId xmlns:a16="http://schemas.microsoft.com/office/drawing/2014/main" id="{79192C85-AA5A-E548-B999-43027AF40FD3}"/>
              </a:ext>
            </a:extLst>
          </p:cNvPr>
          <p:cNvSpPr>
            <a:spLocks noChangeArrowheads="1"/>
          </p:cNvSpPr>
          <p:nvPr/>
        </p:nvSpPr>
        <p:spPr bwMode="auto">
          <a:xfrm>
            <a:off x="1112838" y="3946525"/>
            <a:ext cx="1270000" cy="414338"/>
          </a:xfrm>
          <a:prstGeom prst="roundRect">
            <a:avLst>
              <a:gd name="adj" fmla="val 16667"/>
            </a:avLst>
          </a:prstGeom>
          <a:solidFill>
            <a:srgbClr val="000099"/>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9" name="Text Box 20">
            <a:extLst>
              <a:ext uri="{FF2B5EF4-FFF2-40B4-BE49-F238E27FC236}">
                <a16:creationId xmlns:a16="http://schemas.microsoft.com/office/drawing/2014/main" id="{B458CC4D-28F4-0443-85D1-82E7744DBD63}"/>
              </a:ext>
            </a:extLst>
          </p:cNvPr>
          <p:cNvSpPr txBox="1">
            <a:spLocks noChangeArrowheads="1"/>
          </p:cNvSpPr>
          <p:nvPr/>
        </p:nvSpPr>
        <p:spPr bwMode="auto">
          <a:xfrm>
            <a:off x="1411288" y="3998913"/>
            <a:ext cx="673100"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Miriah</a:t>
            </a:r>
          </a:p>
        </p:txBody>
      </p:sp>
      <p:sp>
        <p:nvSpPr>
          <p:cNvPr id="38" name="AutoShape 4">
            <a:extLst>
              <a:ext uri="{FF2B5EF4-FFF2-40B4-BE49-F238E27FC236}">
                <a16:creationId xmlns:a16="http://schemas.microsoft.com/office/drawing/2014/main" id="{5F70AA55-CD71-7046-B1E7-0BAC39A0F61F}"/>
              </a:ext>
            </a:extLst>
          </p:cNvPr>
          <p:cNvSpPr>
            <a:spLocks noChangeArrowheads="1"/>
          </p:cNvSpPr>
          <p:nvPr/>
        </p:nvSpPr>
        <p:spPr bwMode="auto">
          <a:xfrm>
            <a:off x="2463800" y="1219200"/>
            <a:ext cx="1270000" cy="414338"/>
          </a:xfrm>
          <a:prstGeom prst="roundRect">
            <a:avLst>
              <a:gd name="adj" fmla="val 16667"/>
            </a:avLst>
          </a:prstGeom>
          <a:solidFill>
            <a:schemeClr val="accent6">
              <a:lumMod val="75000"/>
            </a:schemeClr>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9" name="Text Box 5">
            <a:extLst>
              <a:ext uri="{FF2B5EF4-FFF2-40B4-BE49-F238E27FC236}">
                <a16:creationId xmlns:a16="http://schemas.microsoft.com/office/drawing/2014/main" id="{7E32387A-B5DD-724E-AF25-39D51EAC7570}"/>
              </a:ext>
            </a:extLst>
          </p:cNvPr>
          <p:cNvSpPr txBox="1">
            <a:spLocks noChangeArrowheads="1"/>
          </p:cNvSpPr>
          <p:nvPr/>
        </p:nvSpPr>
        <p:spPr bwMode="auto">
          <a:xfrm>
            <a:off x="2719388" y="1273175"/>
            <a:ext cx="763587"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Sarang</a:t>
            </a:r>
          </a:p>
        </p:txBody>
      </p:sp>
      <p:sp>
        <p:nvSpPr>
          <p:cNvPr id="42" name="AutoShape 31">
            <a:extLst>
              <a:ext uri="{FF2B5EF4-FFF2-40B4-BE49-F238E27FC236}">
                <a16:creationId xmlns:a16="http://schemas.microsoft.com/office/drawing/2014/main" id="{C6735430-95A5-6449-AB94-3D4BF3A422A0}"/>
              </a:ext>
            </a:extLst>
          </p:cNvPr>
          <p:cNvSpPr>
            <a:spLocks noChangeArrowheads="1"/>
          </p:cNvSpPr>
          <p:nvPr/>
        </p:nvSpPr>
        <p:spPr bwMode="auto">
          <a:xfrm>
            <a:off x="5410200" y="53086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3" name="Text Box 32">
            <a:extLst>
              <a:ext uri="{FF2B5EF4-FFF2-40B4-BE49-F238E27FC236}">
                <a16:creationId xmlns:a16="http://schemas.microsoft.com/office/drawing/2014/main" id="{05581C22-F4BC-0843-940A-8A4D9389B50C}"/>
              </a:ext>
            </a:extLst>
          </p:cNvPr>
          <p:cNvSpPr txBox="1">
            <a:spLocks noChangeArrowheads="1"/>
          </p:cNvSpPr>
          <p:nvPr/>
        </p:nvSpPr>
        <p:spPr bwMode="auto">
          <a:xfrm>
            <a:off x="5786438" y="5362575"/>
            <a:ext cx="517525"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Orly</a:t>
            </a:r>
          </a:p>
        </p:txBody>
      </p:sp>
      <p:sp>
        <p:nvSpPr>
          <p:cNvPr id="47" name="AutoShape 31">
            <a:extLst>
              <a:ext uri="{FF2B5EF4-FFF2-40B4-BE49-F238E27FC236}">
                <a16:creationId xmlns:a16="http://schemas.microsoft.com/office/drawing/2014/main" id="{ADD94B97-84A4-6A40-8D0D-4DEE05905C22}"/>
              </a:ext>
            </a:extLst>
          </p:cNvPr>
          <p:cNvSpPr>
            <a:spLocks noChangeArrowheads="1"/>
          </p:cNvSpPr>
          <p:nvPr/>
        </p:nvSpPr>
        <p:spPr bwMode="auto">
          <a:xfrm>
            <a:off x="3935413" y="5376863"/>
            <a:ext cx="1270000" cy="414337"/>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8" name="Text Box 32">
            <a:extLst>
              <a:ext uri="{FF2B5EF4-FFF2-40B4-BE49-F238E27FC236}">
                <a16:creationId xmlns:a16="http://schemas.microsoft.com/office/drawing/2014/main" id="{E38FCA43-5761-8547-8392-DD85DAACE830}"/>
              </a:ext>
            </a:extLst>
          </p:cNvPr>
          <p:cNvSpPr txBox="1">
            <a:spLocks noChangeArrowheads="1"/>
          </p:cNvSpPr>
          <p:nvPr/>
        </p:nvSpPr>
        <p:spPr bwMode="auto">
          <a:xfrm>
            <a:off x="4183063" y="5430838"/>
            <a:ext cx="77470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Chris B</a:t>
            </a:r>
          </a:p>
        </p:txBody>
      </p:sp>
      <p:sp>
        <p:nvSpPr>
          <p:cNvPr id="49" name="AutoShape 31">
            <a:extLst>
              <a:ext uri="{FF2B5EF4-FFF2-40B4-BE49-F238E27FC236}">
                <a16:creationId xmlns:a16="http://schemas.microsoft.com/office/drawing/2014/main" id="{2AC2E517-CE8D-A849-94DC-5AD44EDE6EF5}"/>
              </a:ext>
            </a:extLst>
          </p:cNvPr>
          <p:cNvSpPr>
            <a:spLocks noChangeArrowheads="1"/>
          </p:cNvSpPr>
          <p:nvPr/>
        </p:nvSpPr>
        <p:spPr bwMode="auto">
          <a:xfrm>
            <a:off x="3935413" y="11430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50" name="Text Box 32">
            <a:extLst>
              <a:ext uri="{FF2B5EF4-FFF2-40B4-BE49-F238E27FC236}">
                <a16:creationId xmlns:a16="http://schemas.microsoft.com/office/drawing/2014/main" id="{5619928D-C3E7-AD45-AFCD-3EF0C8ECD379}"/>
              </a:ext>
            </a:extLst>
          </p:cNvPr>
          <p:cNvSpPr txBox="1">
            <a:spLocks noChangeArrowheads="1"/>
          </p:cNvSpPr>
          <p:nvPr/>
        </p:nvSpPr>
        <p:spPr bwMode="auto">
          <a:xfrm>
            <a:off x="4144963" y="1196975"/>
            <a:ext cx="854075"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Dongbin</a:t>
            </a:r>
          </a:p>
        </p:txBody>
      </p:sp>
      <p:pic>
        <p:nvPicPr>
          <p:cNvPr id="286748" name="Picture 50" descr="dongbin.png">
            <a:extLst>
              <a:ext uri="{FF2B5EF4-FFF2-40B4-BE49-F238E27FC236}">
                <a16:creationId xmlns:a16="http://schemas.microsoft.com/office/drawing/2014/main" id="{C1F99760-8DA7-9F4B-9516-70F1CD6BBAD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216400" y="8382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6749" name="Picture 51" descr="butson.png">
            <a:extLst>
              <a:ext uri="{FF2B5EF4-FFF2-40B4-BE49-F238E27FC236}">
                <a16:creationId xmlns:a16="http://schemas.microsoft.com/office/drawing/2014/main" id="{E95E93EF-7487-C144-AF87-FBC23D0CE8C6}"/>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216400" y="57150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3" name="Line 37">
            <a:extLst>
              <a:ext uri="{FF2B5EF4-FFF2-40B4-BE49-F238E27FC236}">
                <a16:creationId xmlns:a16="http://schemas.microsoft.com/office/drawing/2014/main" id="{7EDAF6D1-DA82-2E4B-A3B5-3579DFF526F4}"/>
              </a:ext>
            </a:extLst>
          </p:cNvPr>
          <p:cNvSpPr>
            <a:spLocks noChangeShapeType="1"/>
          </p:cNvSpPr>
          <p:nvPr/>
        </p:nvSpPr>
        <p:spPr bwMode="auto">
          <a:xfrm>
            <a:off x="3511550" y="1600200"/>
            <a:ext cx="3346450" cy="12192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54" name="Line 37">
            <a:extLst>
              <a:ext uri="{FF2B5EF4-FFF2-40B4-BE49-F238E27FC236}">
                <a16:creationId xmlns:a16="http://schemas.microsoft.com/office/drawing/2014/main" id="{22EF7C9A-C978-274A-856C-226A1542AFEF}"/>
              </a:ext>
            </a:extLst>
          </p:cNvPr>
          <p:cNvSpPr>
            <a:spLocks noChangeShapeType="1"/>
          </p:cNvSpPr>
          <p:nvPr/>
        </p:nvSpPr>
        <p:spPr bwMode="auto">
          <a:xfrm>
            <a:off x="3516313" y="1598613"/>
            <a:ext cx="3417887" cy="2439987"/>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56" name="Line 37">
            <a:extLst>
              <a:ext uri="{FF2B5EF4-FFF2-40B4-BE49-F238E27FC236}">
                <a16:creationId xmlns:a16="http://schemas.microsoft.com/office/drawing/2014/main" id="{827CEE3C-5E01-1F43-A729-510CBC389B87}"/>
              </a:ext>
            </a:extLst>
          </p:cNvPr>
          <p:cNvSpPr>
            <a:spLocks noChangeShapeType="1"/>
          </p:cNvSpPr>
          <p:nvPr/>
        </p:nvSpPr>
        <p:spPr bwMode="auto">
          <a:xfrm flipH="1">
            <a:off x="3505200" y="1598613"/>
            <a:ext cx="3175" cy="3811587"/>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57" name="Line 37">
            <a:extLst>
              <a:ext uri="{FF2B5EF4-FFF2-40B4-BE49-F238E27FC236}">
                <a16:creationId xmlns:a16="http://schemas.microsoft.com/office/drawing/2014/main" id="{5E1A5F78-E785-2549-A54B-43E2EE41215E}"/>
              </a:ext>
            </a:extLst>
          </p:cNvPr>
          <p:cNvSpPr>
            <a:spLocks noChangeShapeType="1"/>
          </p:cNvSpPr>
          <p:nvPr/>
        </p:nvSpPr>
        <p:spPr bwMode="auto">
          <a:xfrm>
            <a:off x="3508375" y="1598613"/>
            <a:ext cx="2968625" cy="3125787"/>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59" name="Line 37">
            <a:extLst>
              <a:ext uri="{FF2B5EF4-FFF2-40B4-BE49-F238E27FC236}">
                <a16:creationId xmlns:a16="http://schemas.microsoft.com/office/drawing/2014/main" id="{0AE779F3-D67B-0942-B3CE-A60EFC5AEAF0}"/>
              </a:ext>
            </a:extLst>
          </p:cNvPr>
          <p:cNvSpPr>
            <a:spLocks noChangeShapeType="1"/>
          </p:cNvSpPr>
          <p:nvPr/>
        </p:nvSpPr>
        <p:spPr bwMode="auto">
          <a:xfrm flipV="1">
            <a:off x="2819400" y="1600200"/>
            <a:ext cx="685800" cy="4572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60" name="Line 37">
            <a:extLst>
              <a:ext uri="{FF2B5EF4-FFF2-40B4-BE49-F238E27FC236}">
                <a16:creationId xmlns:a16="http://schemas.microsoft.com/office/drawing/2014/main" id="{35620126-11CA-B742-9DB2-DCBD4E36F59E}"/>
              </a:ext>
            </a:extLst>
          </p:cNvPr>
          <p:cNvSpPr>
            <a:spLocks noChangeShapeType="1"/>
          </p:cNvSpPr>
          <p:nvPr/>
        </p:nvSpPr>
        <p:spPr bwMode="auto">
          <a:xfrm flipV="1">
            <a:off x="1981200" y="1600200"/>
            <a:ext cx="1524000" cy="19812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61" name="Line 37">
            <a:extLst>
              <a:ext uri="{FF2B5EF4-FFF2-40B4-BE49-F238E27FC236}">
                <a16:creationId xmlns:a16="http://schemas.microsoft.com/office/drawing/2014/main" id="{6292F02E-65E1-F944-A490-55D90F74127F}"/>
              </a:ext>
            </a:extLst>
          </p:cNvPr>
          <p:cNvSpPr>
            <a:spLocks noChangeShapeType="1"/>
          </p:cNvSpPr>
          <p:nvPr/>
        </p:nvSpPr>
        <p:spPr bwMode="auto">
          <a:xfrm flipV="1">
            <a:off x="2362200" y="1600200"/>
            <a:ext cx="1143000" cy="12192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62" name="Oval 53">
            <a:extLst>
              <a:ext uri="{FF2B5EF4-FFF2-40B4-BE49-F238E27FC236}">
                <a16:creationId xmlns:a16="http://schemas.microsoft.com/office/drawing/2014/main" id="{CFCD4223-29FC-FC42-B0B1-98B320A54C24}"/>
              </a:ext>
            </a:extLst>
          </p:cNvPr>
          <p:cNvSpPr>
            <a:spLocks noChangeArrowheads="1"/>
          </p:cNvSpPr>
          <p:nvPr/>
        </p:nvSpPr>
        <p:spPr bwMode="auto">
          <a:xfrm>
            <a:off x="3429000" y="1524000"/>
            <a:ext cx="160338" cy="160338"/>
          </a:xfrm>
          <a:prstGeom prst="ellipse">
            <a:avLst/>
          </a:prstGeom>
          <a:solidFill>
            <a:schemeClr val="accent6">
              <a:lumMod val="75000"/>
            </a:schemeClr>
          </a:solid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pic>
        <p:nvPicPr>
          <p:cNvPr id="286758" name="Picture 3" descr="mike.png">
            <a:extLst>
              <a:ext uri="{FF2B5EF4-FFF2-40B4-BE49-F238E27FC236}">
                <a16:creationId xmlns:a16="http://schemas.microsoft.com/office/drawing/2014/main" id="{72B74C33-DAB4-C94D-93BB-F83DEBE5E9A4}"/>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054975" y="2598738"/>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6759" name="Picture 7" descr="chris.png">
            <a:extLst>
              <a:ext uri="{FF2B5EF4-FFF2-40B4-BE49-F238E27FC236}">
                <a16:creationId xmlns:a16="http://schemas.microsoft.com/office/drawing/2014/main" id="{F6D412BA-8D8F-8445-9030-722FFEB3AA3E}"/>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14400" y="19177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6760" name="Picture 8" descr="ross.png">
            <a:extLst>
              <a:ext uri="{FF2B5EF4-FFF2-40B4-BE49-F238E27FC236}">
                <a16:creationId xmlns:a16="http://schemas.microsoft.com/office/drawing/2014/main" id="{5382A206-F97E-F14B-884A-DD66B594FFCD}"/>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57200" y="2598738"/>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6761" name="Picture 9" descr="guido.png">
            <a:extLst>
              <a:ext uri="{FF2B5EF4-FFF2-40B4-BE49-F238E27FC236}">
                <a16:creationId xmlns:a16="http://schemas.microsoft.com/office/drawing/2014/main" id="{E8134F39-DBAB-CD46-9435-BA650F95BBCF}"/>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543800" y="4645025"/>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6762" name="Picture 10" descr="tolga.png">
            <a:extLst>
              <a:ext uri="{FF2B5EF4-FFF2-40B4-BE49-F238E27FC236}">
                <a16:creationId xmlns:a16="http://schemas.microsoft.com/office/drawing/2014/main" id="{73B3DB8A-6A68-0B4A-9981-B6049E3B7A1E}"/>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077200" y="39624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6763" name="Picture 12" descr="jeff.png">
            <a:extLst>
              <a:ext uri="{FF2B5EF4-FFF2-40B4-BE49-F238E27FC236}">
                <a16:creationId xmlns:a16="http://schemas.microsoft.com/office/drawing/2014/main" id="{45DB4CAF-7B75-BF48-A781-5A85BF5DF8DF}"/>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30175" y="32813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6764" name="Picture 15" descr="tom.png">
            <a:extLst>
              <a:ext uri="{FF2B5EF4-FFF2-40B4-BE49-F238E27FC236}">
                <a16:creationId xmlns:a16="http://schemas.microsoft.com/office/drawing/2014/main" id="{1313AD8C-9F00-0C46-AAF9-50B3422CB6A7}"/>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806575" y="53260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0" name="AutoShape 13">
            <a:extLst>
              <a:ext uri="{FF2B5EF4-FFF2-40B4-BE49-F238E27FC236}">
                <a16:creationId xmlns:a16="http://schemas.microsoft.com/office/drawing/2014/main" id="{350436F3-AD7A-2C48-9593-60C0B32846FB}"/>
              </a:ext>
            </a:extLst>
          </p:cNvPr>
          <p:cNvSpPr>
            <a:spLocks noChangeArrowheads="1"/>
          </p:cNvSpPr>
          <p:nvPr/>
        </p:nvSpPr>
        <p:spPr bwMode="auto">
          <a:xfrm>
            <a:off x="1597025" y="1900238"/>
            <a:ext cx="1270000" cy="414337"/>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1" name="Text Box 14">
            <a:extLst>
              <a:ext uri="{FF2B5EF4-FFF2-40B4-BE49-F238E27FC236}">
                <a16:creationId xmlns:a16="http://schemas.microsoft.com/office/drawing/2014/main" id="{A4A818BD-6460-0044-A718-31E181A0015F}"/>
              </a:ext>
            </a:extLst>
          </p:cNvPr>
          <p:cNvSpPr txBox="1">
            <a:spLocks noChangeArrowheads="1"/>
          </p:cNvSpPr>
          <p:nvPr/>
        </p:nvSpPr>
        <p:spPr bwMode="auto">
          <a:xfrm>
            <a:off x="1930400" y="1954213"/>
            <a:ext cx="60325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Chris</a:t>
            </a:r>
          </a:p>
        </p:txBody>
      </p:sp>
      <p:sp>
        <p:nvSpPr>
          <p:cNvPr id="30" name="AutoShape 35">
            <a:extLst>
              <a:ext uri="{FF2B5EF4-FFF2-40B4-BE49-F238E27FC236}">
                <a16:creationId xmlns:a16="http://schemas.microsoft.com/office/drawing/2014/main" id="{EDE596A6-D1D7-1447-B98D-472A2720478F}"/>
              </a:ext>
            </a:extLst>
          </p:cNvPr>
          <p:cNvSpPr>
            <a:spLocks noChangeArrowheads="1"/>
          </p:cNvSpPr>
          <p:nvPr/>
        </p:nvSpPr>
        <p:spPr bwMode="auto">
          <a:xfrm>
            <a:off x="777875" y="3263900"/>
            <a:ext cx="1270000" cy="414338"/>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1" name="Text Box 36">
            <a:extLst>
              <a:ext uri="{FF2B5EF4-FFF2-40B4-BE49-F238E27FC236}">
                <a16:creationId xmlns:a16="http://schemas.microsoft.com/office/drawing/2014/main" id="{1DEAA527-C894-8940-88FA-49317A89E9DE}"/>
              </a:ext>
            </a:extLst>
          </p:cNvPr>
          <p:cNvSpPr txBox="1">
            <a:spLocks noChangeArrowheads="1"/>
          </p:cNvSpPr>
          <p:nvPr/>
        </p:nvSpPr>
        <p:spPr bwMode="auto">
          <a:xfrm>
            <a:off x="1176338" y="3317875"/>
            <a:ext cx="471487"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Jeff</a:t>
            </a:r>
          </a:p>
        </p:txBody>
      </p:sp>
      <p:sp>
        <p:nvSpPr>
          <p:cNvPr id="32" name="AutoShape 25">
            <a:extLst>
              <a:ext uri="{FF2B5EF4-FFF2-40B4-BE49-F238E27FC236}">
                <a16:creationId xmlns:a16="http://schemas.microsoft.com/office/drawing/2014/main" id="{3DE25C45-C688-754F-BA36-9524729C28EB}"/>
              </a:ext>
            </a:extLst>
          </p:cNvPr>
          <p:cNvSpPr>
            <a:spLocks noChangeArrowheads="1"/>
          </p:cNvSpPr>
          <p:nvPr/>
        </p:nvSpPr>
        <p:spPr bwMode="auto">
          <a:xfrm>
            <a:off x="1127125" y="2582863"/>
            <a:ext cx="1270000" cy="414337"/>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3" name="Text Box 26">
            <a:extLst>
              <a:ext uri="{FF2B5EF4-FFF2-40B4-BE49-F238E27FC236}">
                <a16:creationId xmlns:a16="http://schemas.microsoft.com/office/drawing/2014/main" id="{4E5343F2-4CB8-6541-9280-6DE249A03BF3}"/>
              </a:ext>
            </a:extLst>
          </p:cNvPr>
          <p:cNvSpPr txBox="1">
            <a:spLocks noChangeArrowheads="1"/>
          </p:cNvSpPr>
          <p:nvPr/>
        </p:nvSpPr>
        <p:spPr bwMode="auto">
          <a:xfrm>
            <a:off x="1466850" y="2635250"/>
            <a:ext cx="593725"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Ross</a:t>
            </a:r>
          </a:p>
        </p:txBody>
      </p:sp>
      <p:sp>
        <p:nvSpPr>
          <p:cNvPr id="34" name="AutoShape 7">
            <a:extLst>
              <a:ext uri="{FF2B5EF4-FFF2-40B4-BE49-F238E27FC236}">
                <a16:creationId xmlns:a16="http://schemas.microsoft.com/office/drawing/2014/main" id="{6AAC38A1-1A45-EB4F-B8A9-0DA0F67F4B73}"/>
              </a:ext>
            </a:extLst>
          </p:cNvPr>
          <p:cNvSpPr>
            <a:spLocks noChangeArrowheads="1"/>
          </p:cNvSpPr>
          <p:nvPr/>
        </p:nvSpPr>
        <p:spPr bwMode="auto">
          <a:xfrm>
            <a:off x="6824663" y="2582863"/>
            <a:ext cx="1270000" cy="414337"/>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5" name="Text Box 8">
            <a:extLst>
              <a:ext uri="{FF2B5EF4-FFF2-40B4-BE49-F238E27FC236}">
                <a16:creationId xmlns:a16="http://schemas.microsoft.com/office/drawing/2014/main" id="{11978340-5E41-1141-A6DC-90D25115D14A}"/>
              </a:ext>
            </a:extLst>
          </p:cNvPr>
          <p:cNvSpPr txBox="1">
            <a:spLocks noChangeArrowheads="1"/>
          </p:cNvSpPr>
          <p:nvPr/>
        </p:nvSpPr>
        <p:spPr bwMode="auto">
          <a:xfrm>
            <a:off x="7180263" y="2635250"/>
            <a:ext cx="56356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Mike</a:t>
            </a:r>
          </a:p>
        </p:txBody>
      </p:sp>
      <p:sp>
        <p:nvSpPr>
          <p:cNvPr id="36" name="AutoShape 22">
            <a:extLst>
              <a:ext uri="{FF2B5EF4-FFF2-40B4-BE49-F238E27FC236}">
                <a16:creationId xmlns:a16="http://schemas.microsoft.com/office/drawing/2014/main" id="{05123A53-8B44-1C49-9AFC-A1CA578B11FC}"/>
              </a:ext>
            </a:extLst>
          </p:cNvPr>
          <p:cNvSpPr>
            <a:spLocks noChangeArrowheads="1"/>
          </p:cNvSpPr>
          <p:nvPr/>
        </p:nvSpPr>
        <p:spPr bwMode="auto">
          <a:xfrm>
            <a:off x="6348413" y="4627563"/>
            <a:ext cx="1270000" cy="414337"/>
          </a:xfrm>
          <a:prstGeom prst="roundRect">
            <a:avLst>
              <a:gd name="adj" fmla="val 16667"/>
            </a:avLst>
          </a:prstGeom>
          <a:solidFill>
            <a:srgbClr val="00B0F0"/>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7" name="Text Box 23">
            <a:extLst>
              <a:ext uri="{FF2B5EF4-FFF2-40B4-BE49-F238E27FC236}">
                <a16:creationId xmlns:a16="http://schemas.microsoft.com/office/drawing/2014/main" id="{9F8A01F6-8453-EB49-89AC-8566CBE436AA}"/>
              </a:ext>
            </a:extLst>
          </p:cNvPr>
          <p:cNvSpPr txBox="1">
            <a:spLocks noChangeArrowheads="1"/>
          </p:cNvSpPr>
          <p:nvPr/>
        </p:nvSpPr>
        <p:spPr bwMode="auto">
          <a:xfrm>
            <a:off x="6651625" y="4681538"/>
            <a:ext cx="671513"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Guido</a:t>
            </a:r>
          </a:p>
        </p:txBody>
      </p:sp>
      <p:sp>
        <p:nvSpPr>
          <p:cNvPr id="40" name="AutoShape 31">
            <a:extLst>
              <a:ext uri="{FF2B5EF4-FFF2-40B4-BE49-F238E27FC236}">
                <a16:creationId xmlns:a16="http://schemas.microsoft.com/office/drawing/2014/main" id="{1AD61219-2DA8-974A-BA38-D89D434FA03F}"/>
              </a:ext>
            </a:extLst>
          </p:cNvPr>
          <p:cNvSpPr>
            <a:spLocks noChangeArrowheads="1"/>
          </p:cNvSpPr>
          <p:nvPr/>
        </p:nvSpPr>
        <p:spPr bwMode="auto">
          <a:xfrm>
            <a:off x="6837363" y="3946525"/>
            <a:ext cx="1270000" cy="414338"/>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1" name="Text Box 32">
            <a:extLst>
              <a:ext uri="{FF2B5EF4-FFF2-40B4-BE49-F238E27FC236}">
                <a16:creationId xmlns:a16="http://schemas.microsoft.com/office/drawing/2014/main" id="{D7BC8CF5-054B-204A-B96A-965B1CD6E434}"/>
              </a:ext>
            </a:extLst>
          </p:cNvPr>
          <p:cNvSpPr txBox="1">
            <a:spLocks noChangeArrowheads="1"/>
          </p:cNvSpPr>
          <p:nvPr/>
        </p:nvSpPr>
        <p:spPr bwMode="auto">
          <a:xfrm>
            <a:off x="7167563" y="3998913"/>
            <a:ext cx="62071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Tolga</a:t>
            </a:r>
          </a:p>
        </p:txBody>
      </p:sp>
      <p:sp>
        <p:nvSpPr>
          <p:cNvPr id="45" name="AutoShape 31">
            <a:extLst>
              <a:ext uri="{FF2B5EF4-FFF2-40B4-BE49-F238E27FC236}">
                <a16:creationId xmlns:a16="http://schemas.microsoft.com/office/drawing/2014/main" id="{10D3ECD9-7A5B-8B46-94B9-DDE35CB522F4}"/>
              </a:ext>
            </a:extLst>
          </p:cNvPr>
          <p:cNvSpPr>
            <a:spLocks noChangeArrowheads="1"/>
          </p:cNvSpPr>
          <p:nvPr/>
        </p:nvSpPr>
        <p:spPr bwMode="auto">
          <a:xfrm>
            <a:off x="2454275" y="5308600"/>
            <a:ext cx="1270000" cy="414338"/>
          </a:xfrm>
          <a:prstGeom prst="roundRect">
            <a:avLst>
              <a:gd name="adj" fmla="val 16667"/>
            </a:avLst>
          </a:prstGeom>
          <a:solidFill>
            <a:srgbClr val="00B0F0"/>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6" name="Text Box 32">
            <a:extLst>
              <a:ext uri="{FF2B5EF4-FFF2-40B4-BE49-F238E27FC236}">
                <a16:creationId xmlns:a16="http://schemas.microsoft.com/office/drawing/2014/main" id="{FBFB2E0A-3A9D-F547-A68D-46CF62886069}"/>
              </a:ext>
            </a:extLst>
          </p:cNvPr>
          <p:cNvSpPr txBox="1">
            <a:spLocks noChangeArrowheads="1"/>
          </p:cNvSpPr>
          <p:nvPr/>
        </p:nvSpPr>
        <p:spPr bwMode="auto">
          <a:xfrm>
            <a:off x="2828925" y="5362575"/>
            <a:ext cx="523875"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Tom</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4" descr="chuck.png">
            <a:extLst>
              <a:ext uri="{FF2B5EF4-FFF2-40B4-BE49-F238E27FC236}">
                <a16:creationId xmlns:a16="http://schemas.microsoft.com/office/drawing/2014/main" id="{C9AABCEF-002F-174C-A67F-B250021CAA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21575" y="19177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7746" name="Picture 5" descr="pascucci.png">
            <a:extLst>
              <a:ext uri="{FF2B5EF4-FFF2-40B4-BE49-F238E27FC236}">
                <a16:creationId xmlns:a16="http://schemas.microsoft.com/office/drawing/2014/main" id="{1CC0F83E-71DE-C247-8CC2-2FA17B708A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2366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7747" name="Picture 6" descr="sarang.png">
            <a:extLst>
              <a:ext uri="{FF2B5EF4-FFF2-40B4-BE49-F238E27FC236}">
                <a16:creationId xmlns:a16="http://schemas.microsoft.com/office/drawing/2014/main" id="{9C5F684B-DD92-D646-A99C-34C64C83480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2366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7748" name="Picture 8" descr="ross.png">
            <a:extLst>
              <a:ext uri="{FF2B5EF4-FFF2-40B4-BE49-F238E27FC236}">
                <a16:creationId xmlns:a16="http://schemas.microsoft.com/office/drawing/2014/main" id="{B6845673-0A23-3140-9328-41C3A9BB409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598738"/>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7749" name="Picture 9" descr="guido.png">
            <a:extLst>
              <a:ext uri="{FF2B5EF4-FFF2-40B4-BE49-F238E27FC236}">
                <a16:creationId xmlns:a16="http://schemas.microsoft.com/office/drawing/2014/main" id="{4D346500-2F4E-B441-A282-3D88799A730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4645025"/>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7750" name="Picture 10" descr="tolga.png">
            <a:extLst>
              <a:ext uri="{FF2B5EF4-FFF2-40B4-BE49-F238E27FC236}">
                <a16:creationId xmlns:a16="http://schemas.microsoft.com/office/drawing/2014/main" id="{CFC2951F-2C9A-3640-A8F6-3D5AEC748D5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077200" y="39624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7751" name="Picture 11" descr="martin.png">
            <a:extLst>
              <a:ext uri="{FF2B5EF4-FFF2-40B4-BE49-F238E27FC236}">
                <a16:creationId xmlns:a16="http://schemas.microsoft.com/office/drawing/2014/main" id="{7177FAEE-1424-034A-93B0-D9A4A227C0D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305800" y="32813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7752" name="Picture 12" descr="jeff.png">
            <a:extLst>
              <a:ext uri="{FF2B5EF4-FFF2-40B4-BE49-F238E27FC236}">
                <a16:creationId xmlns:a16="http://schemas.microsoft.com/office/drawing/2014/main" id="{392EF15E-8DC2-9D4C-B734-01E3F0C7778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30175" y="32813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7753" name="Picture 13" descr="miriah.png">
            <a:extLst>
              <a:ext uri="{FF2B5EF4-FFF2-40B4-BE49-F238E27FC236}">
                <a16:creationId xmlns:a16="http://schemas.microsoft.com/office/drawing/2014/main" id="{C41F7E45-2561-9A41-A5B3-AB46ACD9ABA2}"/>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39624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7754" name="Picture 14" descr="rob.png">
            <a:extLst>
              <a:ext uri="{FF2B5EF4-FFF2-40B4-BE49-F238E27FC236}">
                <a16:creationId xmlns:a16="http://schemas.microsoft.com/office/drawing/2014/main" id="{C60CAC69-F429-3144-8B4C-63AE3D475D57}"/>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14400" y="4645025"/>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7755" name="Picture 15" descr="tom.png">
            <a:extLst>
              <a:ext uri="{FF2B5EF4-FFF2-40B4-BE49-F238E27FC236}">
                <a16:creationId xmlns:a16="http://schemas.microsoft.com/office/drawing/2014/main" id="{60532890-BB9B-AE40-9DFC-BEFAC2D8CC86}"/>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806575" y="53260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7756" name="Picture 16" descr="orly.png">
            <a:extLst>
              <a:ext uri="{FF2B5EF4-FFF2-40B4-BE49-F238E27FC236}">
                <a16:creationId xmlns:a16="http://schemas.microsoft.com/office/drawing/2014/main" id="{A704650E-FAE1-9048-B3DD-DC8C3DDB7FE4}"/>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629400" y="53260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8" name="AutoShape 10">
            <a:extLst>
              <a:ext uri="{FF2B5EF4-FFF2-40B4-BE49-F238E27FC236}">
                <a16:creationId xmlns:a16="http://schemas.microsoft.com/office/drawing/2014/main" id="{61455108-2B0B-A247-8187-5D5F74BC78C8}"/>
              </a:ext>
            </a:extLst>
          </p:cNvPr>
          <p:cNvSpPr>
            <a:spLocks noChangeArrowheads="1"/>
          </p:cNvSpPr>
          <p:nvPr/>
        </p:nvSpPr>
        <p:spPr bwMode="auto">
          <a:xfrm>
            <a:off x="1562100" y="4627563"/>
            <a:ext cx="1270000" cy="414337"/>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19" name="Text Box 11">
            <a:extLst>
              <a:ext uri="{FF2B5EF4-FFF2-40B4-BE49-F238E27FC236}">
                <a16:creationId xmlns:a16="http://schemas.microsoft.com/office/drawing/2014/main" id="{ED265D75-6906-864F-9286-3C625BDAB5E5}"/>
              </a:ext>
            </a:extLst>
          </p:cNvPr>
          <p:cNvSpPr txBox="1">
            <a:spLocks noChangeArrowheads="1"/>
          </p:cNvSpPr>
          <p:nvPr/>
        </p:nvSpPr>
        <p:spPr bwMode="auto">
          <a:xfrm>
            <a:off x="1941513" y="4681538"/>
            <a:ext cx="51435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Rob</a:t>
            </a:r>
          </a:p>
        </p:txBody>
      </p:sp>
      <p:sp>
        <p:nvSpPr>
          <p:cNvPr id="22" name="AutoShape 16">
            <a:extLst>
              <a:ext uri="{FF2B5EF4-FFF2-40B4-BE49-F238E27FC236}">
                <a16:creationId xmlns:a16="http://schemas.microsoft.com/office/drawing/2014/main" id="{5D2A9376-B112-0A4B-A410-429BC756DA0F}"/>
              </a:ext>
            </a:extLst>
          </p:cNvPr>
          <p:cNvSpPr>
            <a:spLocks noChangeArrowheads="1"/>
          </p:cNvSpPr>
          <p:nvPr/>
        </p:nvSpPr>
        <p:spPr bwMode="auto">
          <a:xfrm>
            <a:off x="6303963" y="1900238"/>
            <a:ext cx="1270000" cy="414337"/>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3" name="Text Box 17">
            <a:extLst>
              <a:ext uri="{FF2B5EF4-FFF2-40B4-BE49-F238E27FC236}">
                <a16:creationId xmlns:a16="http://schemas.microsoft.com/office/drawing/2014/main" id="{3DE83051-3929-EF48-B58C-8768FC3A578E}"/>
              </a:ext>
            </a:extLst>
          </p:cNvPr>
          <p:cNvSpPr txBox="1">
            <a:spLocks noChangeArrowheads="1"/>
          </p:cNvSpPr>
          <p:nvPr/>
        </p:nvSpPr>
        <p:spPr bwMode="auto">
          <a:xfrm>
            <a:off x="6594475" y="1954213"/>
            <a:ext cx="696913"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Chuck</a:t>
            </a:r>
          </a:p>
        </p:txBody>
      </p:sp>
      <p:sp>
        <p:nvSpPr>
          <p:cNvPr id="24" name="AutoShape 28">
            <a:extLst>
              <a:ext uri="{FF2B5EF4-FFF2-40B4-BE49-F238E27FC236}">
                <a16:creationId xmlns:a16="http://schemas.microsoft.com/office/drawing/2014/main" id="{1BE0FBF5-060F-2541-B6AA-04A1E0B7039F}"/>
              </a:ext>
            </a:extLst>
          </p:cNvPr>
          <p:cNvSpPr>
            <a:spLocks noChangeArrowheads="1"/>
          </p:cNvSpPr>
          <p:nvPr/>
        </p:nvSpPr>
        <p:spPr bwMode="auto">
          <a:xfrm>
            <a:off x="7112000" y="32639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5" name="Text Box 29">
            <a:extLst>
              <a:ext uri="{FF2B5EF4-FFF2-40B4-BE49-F238E27FC236}">
                <a16:creationId xmlns:a16="http://schemas.microsoft.com/office/drawing/2014/main" id="{9722F1EC-5477-E740-A2E8-A332EE018081}"/>
              </a:ext>
            </a:extLst>
          </p:cNvPr>
          <p:cNvSpPr txBox="1">
            <a:spLocks noChangeArrowheads="1"/>
          </p:cNvSpPr>
          <p:nvPr/>
        </p:nvSpPr>
        <p:spPr bwMode="auto">
          <a:xfrm>
            <a:off x="7402513" y="3317875"/>
            <a:ext cx="68421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Martin</a:t>
            </a:r>
          </a:p>
        </p:txBody>
      </p:sp>
      <p:sp>
        <p:nvSpPr>
          <p:cNvPr id="26" name="AutoShape 31">
            <a:extLst>
              <a:ext uri="{FF2B5EF4-FFF2-40B4-BE49-F238E27FC236}">
                <a16:creationId xmlns:a16="http://schemas.microsoft.com/office/drawing/2014/main" id="{C0818423-CD1E-BE40-BFB3-45BB42EF4A9B}"/>
              </a:ext>
            </a:extLst>
          </p:cNvPr>
          <p:cNvSpPr>
            <a:spLocks noChangeArrowheads="1"/>
          </p:cNvSpPr>
          <p:nvPr/>
        </p:nvSpPr>
        <p:spPr bwMode="auto">
          <a:xfrm>
            <a:off x="5413375" y="12192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7" name="Text Box 32">
            <a:extLst>
              <a:ext uri="{FF2B5EF4-FFF2-40B4-BE49-F238E27FC236}">
                <a16:creationId xmlns:a16="http://schemas.microsoft.com/office/drawing/2014/main" id="{2BFBE293-B0E0-114E-B318-AA5A7FE9A041}"/>
              </a:ext>
            </a:extLst>
          </p:cNvPr>
          <p:cNvSpPr txBox="1">
            <a:spLocks noChangeArrowheads="1"/>
          </p:cNvSpPr>
          <p:nvPr/>
        </p:nvSpPr>
        <p:spPr bwMode="auto">
          <a:xfrm>
            <a:off x="5681663" y="1273175"/>
            <a:ext cx="73660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Valerio</a:t>
            </a:r>
          </a:p>
        </p:txBody>
      </p:sp>
      <p:sp>
        <p:nvSpPr>
          <p:cNvPr id="28" name="AutoShape 19">
            <a:extLst>
              <a:ext uri="{FF2B5EF4-FFF2-40B4-BE49-F238E27FC236}">
                <a16:creationId xmlns:a16="http://schemas.microsoft.com/office/drawing/2014/main" id="{C3735B67-8578-0240-936E-D24D0D01D6AF}"/>
              </a:ext>
            </a:extLst>
          </p:cNvPr>
          <p:cNvSpPr>
            <a:spLocks noChangeArrowheads="1"/>
          </p:cNvSpPr>
          <p:nvPr/>
        </p:nvSpPr>
        <p:spPr bwMode="auto">
          <a:xfrm>
            <a:off x="1112838" y="3946525"/>
            <a:ext cx="1270000" cy="414338"/>
          </a:xfrm>
          <a:prstGeom prst="roundRect">
            <a:avLst>
              <a:gd name="adj" fmla="val 16667"/>
            </a:avLst>
          </a:prstGeom>
          <a:solidFill>
            <a:srgbClr val="000099"/>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9" name="Text Box 20">
            <a:extLst>
              <a:ext uri="{FF2B5EF4-FFF2-40B4-BE49-F238E27FC236}">
                <a16:creationId xmlns:a16="http://schemas.microsoft.com/office/drawing/2014/main" id="{3B6956F4-A1A3-1A45-8274-DB0D04F5F96A}"/>
              </a:ext>
            </a:extLst>
          </p:cNvPr>
          <p:cNvSpPr txBox="1">
            <a:spLocks noChangeArrowheads="1"/>
          </p:cNvSpPr>
          <p:nvPr/>
        </p:nvSpPr>
        <p:spPr bwMode="auto">
          <a:xfrm>
            <a:off x="1411288" y="3998913"/>
            <a:ext cx="673100"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Miriah</a:t>
            </a:r>
          </a:p>
        </p:txBody>
      </p:sp>
      <p:sp>
        <p:nvSpPr>
          <p:cNvPr id="30" name="AutoShape 35">
            <a:extLst>
              <a:ext uri="{FF2B5EF4-FFF2-40B4-BE49-F238E27FC236}">
                <a16:creationId xmlns:a16="http://schemas.microsoft.com/office/drawing/2014/main" id="{C5A00A83-ABF5-0F41-8883-B76244018984}"/>
              </a:ext>
            </a:extLst>
          </p:cNvPr>
          <p:cNvSpPr>
            <a:spLocks noChangeArrowheads="1"/>
          </p:cNvSpPr>
          <p:nvPr/>
        </p:nvSpPr>
        <p:spPr bwMode="auto">
          <a:xfrm>
            <a:off x="777875" y="32639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1" name="Text Box 36">
            <a:extLst>
              <a:ext uri="{FF2B5EF4-FFF2-40B4-BE49-F238E27FC236}">
                <a16:creationId xmlns:a16="http://schemas.microsoft.com/office/drawing/2014/main" id="{9FEBB776-C821-F747-B733-43DBE2A05B25}"/>
              </a:ext>
            </a:extLst>
          </p:cNvPr>
          <p:cNvSpPr txBox="1">
            <a:spLocks noChangeArrowheads="1"/>
          </p:cNvSpPr>
          <p:nvPr/>
        </p:nvSpPr>
        <p:spPr bwMode="auto">
          <a:xfrm>
            <a:off x="1176338" y="3317875"/>
            <a:ext cx="471487"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Jeff</a:t>
            </a:r>
          </a:p>
        </p:txBody>
      </p:sp>
      <p:sp>
        <p:nvSpPr>
          <p:cNvPr id="32" name="AutoShape 25">
            <a:extLst>
              <a:ext uri="{FF2B5EF4-FFF2-40B4-BE49-F238E27FC236}">
                <a16:creationId xmlns:a16="http://schemas.microsoft.com/office/drawing/2014/main" id="{7C80BC82-59A6-6B4D-809F-6092BCB36220}"/>
              </a:ext>
            </a:extLst>
          </p:cNvPr>
          <p:cNvSpPr>
            <a:spLocks noChangeArrowheads="1"/>
          </p:cNvSpPr>
          <p:nvPr/>
        </p:nvSpPr>
        <p:spPr bwMode="auto">
          <a:xfrm>
            <a:off x="1127125" y="2582863"/>
            <a:ext cx="1270000" cy="414337"/>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3" name="Text Box 26">
            <a:extLst>
              <a:ext uri="{FF2B5EF4-FFF2-40B4-BE49-F238E27FC236}">
                <a16:creationId xmlns:a16="http://schemas.microsoft.com/office/drawing/2014/main" id="{A2B04700-B27E-A141-96CB-E9AEF7EF73A6}"/>
              </a:ext>
            </a:extLst>
          </p:cNvPr>
          <p:cNvSpPr txBox="1">
            <a:spLocks noChangeArrowheads="1"/>
          </p:cNvSpPr>
          <p:nvPr/>
        </p:nvSpPr>
        <p:spPr bwMode="auto">
          <a:xfrm>
            <a:off x="1466850" y="2635250"/>
            <a:ext cx="593725"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Ross</a:t>
            </a:r>
          </a:p>
        </p:txBody>
      </p:sp>
      <p:sp>
        <p:nvSpPr>
          <p:cNvPr id="36" name="AutoShape 22">
            <a:extLst>
              <a:ext uri="{FF2B5EF4-FFF2-40B4-BE49-F238E27FC236}">
                <a16:creationId xmlns:a16="http://schemas.microsoft.com/office/drawing/2014/main" id="{9A135C8C-186F-E247-B2F6-A03CAA9A2F0F}"/>
              </a:ext>
            </a:extLst>
          </p:cNvPr>
          <p:cNvSpPr>
            <a:spLocks noChangeArrowheads="1"/>
          </p:cNvSpPr>
          <p:nvPr/>
        </p:nvSpPr>
        <p:spPr bwMode="auto">
          <a:xfrm>
            <a:off x="6348413" y="4627563"/>
            <a:ext cx="1270000" cy="414337"/>
          </a:xfrm>
          <a:prstGeom prst="roundRect">
            <a:avLst>
              <a:gd name="adj" fmla="val 16667"/>
            </a:avLst>
          </a:prstGeom>
          <a:solidFill>
            <a:srgbClr val="000099"/>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7" name="Text Box 23">
            <a:extLst>
              <a:ext uri="{FF2B5EF4-FFF2-40B4-BE49-F238E27FC236}">
                <a16:creationId xmlns:a16="http://schemas.microsoft.com/office/drawing/2014/main" id="{9B797D5E-4F36-E544-B616-CCC9AA127FE8}"/>
              </a:ext>
            </a:extLst>
          </p:cNvPr>
          <p:cNvSpPr txBox="1">
            <a:spLocks noChangeArrowheads="1"/>
          </p:cNvSpPr>
          <p:nvPr/>
        </p:nvSpPr>
        <p:spPr bwMode="auto">
          <a:xfrm>
            <a:off x="6651625" y="4681538"/>
            <a:ext cx="671513"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Guido</a:t>
            </a:r>
          </a:p>
        </p:txBody>
      </p:sp>
      <p:sp>
        <p:nvSpPr>
          <p:cNvPr id="38" name="AutoShape 4">
            <a:extLst>
              <a:ext uri="{FF2B5EF4-FFF2-40B4-BE49-F238E27FC236}">
                <a16:creationId xmlns:a16="http://schemas.microsoft.com/office/drawing/2014/main" id="{22B0C5CE-6E0B-4941-BC56-3CA4BCF8E144}"/>
              </a:ext>
            </a:extLst>
          </p:cNvPr>
          <p:cNvSpPr>
            <a:spLocks noChangeArrowheads="1"/>
          </p:cNvSpPr>
          <p:nvPr/>
        </p:nvSpPr>
        <p:spPr bwMode="auto">
          <a:xfrm>
            <a:off x="2463800" y="1219200"/>
            <a:ext cx="1270000" cy="414338"/>
          </a:xfrm>
          <a:prstGeom prst="roundRect">
            <a:avLst>
              <a:gd name="adj" fmla="val 16667"/>
            </a:avLst>
          </a:prstGeom>
          <a:solidFill>
            <a:srgbClr val="000099"/>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9" name="Text Box 5">
            <a:extLst>
              <a:ext uri="{FF2B5EF4-FFF2-40B4-BE49-F238E27FC236}">
                <a16:creationId xmlns:a16="http://schemas.microsoft.com/office/drawing/2014/main" id="{5B00FDD5-E07B-6E45-8736-61F708A4BD77}"/>
              </a:ext>
            </a:extLst>
          </p:cNvPr>
          <p:cNvSpPr txBox="1">
            <a:spLocks noChangeArrowheads="1"/>
          </p:cNvSpPr>
          <p:nvPr/>
        </p:nvSpPr>
        <p:spPr bwMode="auto">
          <a:xfrm>
            <a:off x="2719388" y="1273175"/>
            <a:ext cx="763587"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Sarang</a:t>
            </a:r>
          </a:p>
        </p:txBody>
      </p:sp>
      <p:sp>
        <p:nvSpPr>
          <p:cNvPr id="40" name="AutoShape 31">
            <a:extLst>
              <a:ext uri="{FF2B5EF4-FFF2-40B4-BE49-F238E27FC236}">
                <a16:creationId xmlns:a16="http://schemas.microsoft.com/office/drawing/2014/main" id="{E26B7E82-A9D0-0946-83CF-AD927DAC131E}"/>
              </a:ext>
            </a:extLst>
          </p:cNvPr>
          <p:cNvSpPr>
            <a:spLocks noChangeArrowheads="1"/>
          </p:cNvSpPr>
          <p:nvPr/>
        </p:nvSpPr>
        <p:spPr bwMode="auto">
          <a:xfrm>
            <a:off x="6837363" y="3946525"/>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1" name="Text Box 32">
            <a:extLst>
              <a:ext uri="{FF2B5EF4-FFF2-40B4-BE49-F238E27FC236}">
                <a16:creationId xmlns:a16="http://schemas.microsoft.com/office/drawing/2014/main" id="{3248AF46-B026-1A47-9577-314D19B618F1}"/>
              </a:ext>
            </a:extLst>
          </p:cNvPr>
          <p:cNvSpPr txBox="1">
            <a:spLocks noChangeArrowheads="1"/>
          </p:cNvSpPr>
          <p:nvPr/>
        </p:nvSpPr>
        <p:spPr bwMode="auto">
          <a:xfrm>
            <a:off x="7167563" y="3998913"/>
            <a:ext cx="62071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Tolga</a:t>
            </a:r>
          </a:p>
        </p:txBody>
      </p:sp>
      <p:sp>
        <p:nvSpPr>
          <p:cNvPr id="42" name="AutoShape 31">
            <a:extLst>
              <a:ext uri="{FF2B5EF4-FFF2-40B4-BE49-F238E27FC236}">
                <a16:creationId xmlns:a16="http://schemas.microsoft.com/office/drawing/2014/main" id="{4675339E-95C4-074C-842C-78560E6AF741}"/>
              </a:ext>
            </a:extLst>
          </p:cNvPr>
          <p:cNvSpPr>
            <a:spLocks noChangeArrowheads="1"/>
          </p:cNvSpPr>
          <p:nvPr/>
        </p:nvSpPr>
        <p:spPr bwMode="auto">
          <a:xfrm>
            <a:off x="5410200" y="53086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3" name="Text Box 32">
            <a:extLst>
              <a:ext uri="{FF2B5EF4-FFF2-40B4-BE49-F238E27FC236}">
                <a16:creationId xmlns:a16="http://schemas.microsoft.com/office/drawing/2014/main" id="{754F34BB-4C2F-6C46-9BE9-76F957DC4C9D}"/>
              </a:ext>
            </a:extLst>
          </p:cNvPr>
          <p:cNvSpPr txBox="1">
            <a:spLocks noChangeArrowheads="1"/>
          </p:cNvSpPr>
          <p:nvPr/>
        </p:nvSpPr>
        <p:spPr bwMode="auto">
          <a:xfrm>
            <a:off x="5786438" y="5362575"/>
            <a:ext cx="517525"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Orly</a:t>
            </a:r>
          </a:p>
        </p:txBody>
      </p:sp>
      <p:sp>
        <p:nvSpPr>
          <p:cNvPr id="45" name="AutoShape 31">
            <a:extLst>
              <a:ext uri="{FF2B5EF4-FFF2-40B4-BE49-F238E27FC236}">
                <a16:creationId xmlns:a16="http://schemas.microsoft.com/office/drawing/2014/main" id="{5756208E-D44C-364E-BA55-A4C78DDC8345}"/>
              </a:ext>
            </a:extLst>
          </p:cNvPr>
          <p:cNvSpPr>
            <a:spLocks noChangeArrowheads="1"/>
          </p:cNvSpPr>
          <p:nvPr/>
        </p:nvSpPr>
        <p:spPr bwMode="auto">
          <a:xfrm>
            <a:off x="2454275" y="5308600"/>
            <a:ext cx="1270000" cy="414338"/>
          </a:xfrm>
          <a:prstGeom prst="roundRect">
            <a:avLst>
              <a:gd name="adj" fmla="val 16667"/>
            </a:avLst>
          </a:prstGeom>
          <a:solidFill>
            <a:srgbClr val="000099"/>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6" name="Text Box 32">
            <a:extLst>
              <a:ext uri="{FF2B5EF4-FFF2-40B4-BE49-F238E27FC236}">
                <a16:creationId xmlns:a16="http://schemas.microsoft.com/office/drawing/2014/main" id="{4F6A8E66-1653-1D4C-ABFD-B409AEF1E9AC}"/>
              </a:ext>
            </a:extLst>
          </p:cNvPr>
          <p:cNvSpPr txBox="1">
            <a:spLocks noChangeArrowheads="1"/>
          </p:cNvSpPr>
          <p:nvPr/>
        </p:nvSpPr>
        <p:spPr bwMode="auto">
          <a:xfrm>
            <a:off x="2828925" y="5362575"/>
            <a:ext cx="523875"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Tom</a:t>
            </a:r>
          </a:p>
        </p:txBody>
      </p:sp>
      <p:sp>
        <p:nvSpPr>
          <p:cNvPr id="47" name="AutoShape 31">
            <a:extLst>
              <a:ext uri="{FF2B5EF4-FFF2-40B4-BE49-F238E27FC236}">
                <a16:creationId xmlns:a16="http://schemas.microsoft.com/office/drawing/2014/main" id="{2C91C328-83F7-2148-89BF-C61AEB166ADE}"/>
              </a:ext>
            </a:extLst>
          </p:cNvPr>
          <p:cNvSpPr>
            <a:spLocks noChangeArrowheads="1"/>
          </p:cNvSpPr>
          <p:nvPr/>
        </p:nvSpPr>
        <p:spPr bwMode="auto">
          <a:xfrm>
            <a:off x="3935413" y="5376863"/>
            <a:ext cx="1270000" cy="414337"/>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8" name="Text Box 32">
            <a:extLst>
              <a:ext uri="{FF2B5EF4-FFF2-40B4-BE49-F238E27FC236}">
                <a16:creationId xmlns:a16="http://schemas.microsoft.com/office/drawing/2014/main" id="{8560380D-A5DF-6244-8B2D-5F685B2A9792}"/>
              </a:ext>
            </a:extLst>
          </p:cNvPr>
          <p:cNvSpPr txBox="1">
            <a:spLocks noChangeArrowheads="1"/>
          </p:cNvSpPr>
          <p:nvPr/>
        </p:nvSpPr>
        <p:spPr bwMode="auto">
          <a:xfrm>
            <a:off x="4183063" y="5430838"/>
            <a:ext cx="77470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Chris B</a:t>
            </a:r>
          </a:p>
        </p:txBody>
      </p:sp>
      <p:sp>
        <p:nvSpPr>
          <p:cNvPr id="49" name="AutoShape 31">
            <a:extLst>
              <a:ext uri="{FF2B5EF4-FFF2-40B4-BE49-F238E27FC236}">
                <a16:creationId xmlns:a16="http://schemas.microsoft.com/office/drawing/2014/main" id="{861822D0-6C35-2F43-BEAC-3CB2BAEFCED8}"/>
              </a:ext>
            </a:extLst>
          </p:cNvPr>
          <p:cNvSpPr>
            <a:spLocks noChangeArrowheads="1"/>
          </p:cNvSpPr>
          <p:nvPr/>
        </p:nvSpPr>
        <p:spPr bwMode="auto">
          <a:xfrm>
            <a:off x="3935413" y="1143000"/>
            <a:ext cx="1270000" cy="414338"/>
          </a:xfrm>
          <a:prstGeom prst="roundRect">
            <a:avLst>
              <a:gd name="adj" fmla="val 16667"/>
            </a:avLst>
          </a:prstGeom>
          <a:solidFill>
            <a:schemeClr val="accent6">
              <a:lumMod val="75000"/>
            </a:schemeClr>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50" name="Text Box 32">
            <a:extLst>
              <a:ext uri="{FF2B5EF4-FFF2-40B4-BE49-F238E27FC236}">
                <a16:creationId xmlns:a16="http://schemas.microsoft.com/office/drawing/2014/main" id="{63A69D93-F46C-6144-9C52-15CB628AE2A9}"/>
              </a:ext>
            </a:extLst>
          </p:cNvPr>
          <p:cNvSpPr txBox="1">
            <a:spLocks noChangeArrowheads="1"/>
          </p:cNvSpPr>
          <p:nvPr/>
        </p:nvSpPr>
        <p:spPr bwMode="auto">
          <a:xfrm>
            <a:off x="4144963" y="1196975"/>
            <a:ext cx="854075"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Dongbin</a:t>
            </a:r>
          </a:p>
        </p:txBody>
      </p:sp>
      <p:pic>
        <p:nvPicPr>
          <p:cNvPr id="287785" name="Picture 50" descr="dongbin.png">
            <a:extLst>
              <a:ext uri="{FF2B5EF4-FFF2-40B4-BE49-F238E27FC236}">
                <a16:creationId xmlns:a16="http://schemas.microsoft.com/office/drawing/2014/main" id="{0E12656E-C2B4-2846-A011-1AC8796033FB}"/>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216400" y="8382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7786" name="Picture 51" descr="butson.png">
            <a:extLst>
              <a:ext uri="{FF2B5EF4-FFF2-40B4-BE49-F238E27FC236}">
                <a16:creationId xmlns:a16="http://schemas.microsoft.com/office/drawing/2014/main" id="{06603FFB-11AE-3143-A539-A9EBD6E218CF}"/>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216400" y="57150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3" name="Title 1">
            <a:extLst>
              <a:ext uri="{FF2B5EF4-FFF2-40B4-BE49-F238E27FC236}">
                <a16:creationId xmlns:a16="http://schemas.microsoft.com/office/drawing/2014/main" id="{7B3F30AD-A422-EE47-8821-9E5763AC25F7}"/>
              </a:ext>
            </a:extLst>
          </p:cNvPr>
          <p:cNvSpPr>
            <a:spLocks noGrp="1"/>
          </p:cNvSpPr>
          <p:nvPr>
            <p:ph type="title"/>
          </p:nvPr>
        </p:nvSpPr>
        <p:spPr/>
        <p:txBody>
          <a:bodyPr wrap="square" numCol="1" anchorCtr="0" compatLnSpc="1">
            <a:prstTxWarp prst="textNoShape">
              <a:avLst/>
            </a:prstTxWarp>
          </a:bodyPr>
          <a:lstStyle/>
          <a:p>
            <a:pPr eaLnBrk="1" hangingPunct="1"/>
            <a:r>
              <a:rPr lang="en-US" altLang="en-US" sz="3200">
                <a:effectLst>
                  <a:outerShdw blurRad="38100" dist="38100" dir="2700000" algn="tl">
                    <a:srgbClr val="000000"/>
                  </a:outerShdw>
                </a:effectLst>
                <a:latin typeface="Helvetica" pitchFamily="2" charset="0"/>
                <a:ea typeface="ＭＳ Ｐゴシック" panose="020B0600070205080204" pitchFamily="34" charset="-128"/>
              </a:rPr>
              <a:t>Internal Collaboration: Dongbin Xiu</a:t>
            </a:r>
          </a:p>
        </p:txBody>
      </p:sp>
      <p:sp>
        <p:nvSpPr>
          <p:cNvPr id="56" name="Line 37">
            <a:extLst>
              <a:ext uri="{FF2B5EF4-FFF2-40B4-BE49-F238E27FC236}">
                <a16:creationId xmlns:a16="http://schemas.microsoft.com/office/drawing/2014/main" id="{2D371BA0-1C54-2448-BAFD-4EE71C8530E2}"/>
              </a:ext>
            </a:extLst>
          </p:cNvPr>
          <p:cNvSpPr>
            <a:spLocks noChangeShapeType="1"/>
          </p:cNvSpPr>
          <p:nvPr/>
        </p:nvSpPr>
        <p:spPr bwMode="auto">
          <a:xfrm flipH="1">
            <a:off x="2743200" y="1522413"/>
            <a:ext cx="1374775" cy="534987"/>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57" name="Line 37">
            <a:extLst>
              <a:ext uri="{FF2B5EF4-FFF2-40B4-BE49-F238E27FC236}">
                <a16:creationId xmlns:a16="http://schemas.microsoft.com/office/drawing/2014/main" id="{ADBF8134-77A3-364F-9220-0C31CE8905D4}"/>
              </a:ext>
            </a:extLst>
          </p:cNvPr>
          <p:cNvSpPr>
            <a:spLocks noChangeShapeType="1"/>
          </p:cNvSpPr>
          <p:nvPr/>
        </p:nvSpPr>
        <p:spPr bwMode="auto">
          <a:xfrm>
            <a:off x="4117975" y="1522413"/>
            <a:ext cx="2816225" cy="1220787"/>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59" name="Oval 53">
            <a:extLst>
              <a:ext uri="{FF2B5EF4-FFF2-40B4-BE49-F238E27FC236}">
                <a16:creationId xmlns:a16="http://schemas.microsoft.com/office/drawing/2014/main" id="{7AE01FE2-DB66-7342-A1CF-DD8B95F00311}"/>
              </a:ext>
            </a:extLst>
          </p:cNvPr>
          <p:cNvSpPr>
            <a:spLocks noChangeArrowheads="1"/>
          </p:cNvSpPr>
          <p:nvPr/>
        </p:nvSpPr>
        <p:spPr bwMode="auto">
          <a:xfrm>
            <a:off x="4038600" y="1447800"/>
            <a:ext cx="160338" cy="160338"/>
          </a:xfrm>
          <a:prstGeom prst="ellipse">
            <a:avLst/>
          </a:prstGeom>
          <a:solidFill>
            <a:schemeClr val="accent6">
              <a:lumMod val="75000"/>
            </a:schemeClr>
          </a:solid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pic>
        <p:nvPicPr>
          <p:cNvPr id="287791" name="Picture 3" descr="mike.png">
            <a:extLst>
              <a:ext uri="{FF2B5EF4-FFF2-40B4-BE49-F238E27FC236}">
                <a16:creationId xmlns:a16="http://schemas.microsoft.com/office/drawing/2014/main" id="{6A7BA98F-59D9-CE49-9C27-9B6E9D634D1D}"/>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8054975" y="2598738"/>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7792" name="Picture 7" descr="chris.png">
            <a:extLst>
              <a:ext uri="{FF2B5EF4-FFF2-40B4-BE49-F238E27FC236}">
                <a16:creationId xmlns:a16="http://schemas.microsoft.com/office/drawing/2014/main" id="{89BE36B3-0C9A-794B-8524-47E5790236DE}"/>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914400" y="19177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0" name="AutoShape 13">
            <a:extLst>
              <a:ext uri="{FF2B5EF4-FFF2-40B4-BE49-F238E27FC236}">
                <a16:creationId xmlns:a16="http://schemas.microsoft.com/office/drawing/2014/main" id="{3018FF80-A93A-F940-8587-A10D35ABD003}"/>
              </a:ext>
            </a:extLst>
          </p:cNvPr>
          <p:cNvSpPr>
            <a:spLocks noChangeArrowheads="1"/>
          </p:cNvSpPr>
          <p:nvPr/>
        </p:nvSpPr>
        <p:spPr bwMode="auto">
          <a:xfrm>
            <a:off x="1597025" y="1900238"/>
            <a:ext cx="1270000" cy="414337"/>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1" name="Text Box 14">
            <a:extLst>
              <a:ext uri="{FF2B5EF4-FFF2-40B4-BE49-F238E27FC236}">
                <a16:creationId xmlns:a16="http://schemas.microsoft.com/office/drawing/2014/main" id="{AAB051BE-ADC4-884F-ABB1-98E4CB078E08}"/>
              </a:ext>
            </a:extLst>
          </p:cNvPr>
          <p:cNvSpPr txBox="1">
            <a:spLocks noChangeArrowheads="1"/>
          </p:cNvSpPr>
          <p:nvPr/>
        </p:nvSpPr>
        <p:spPr bwMode="auto">
          <a:xfrm>
            <a:off x="1930400" y="1954213"/>
            <a:ext cx="60325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Chris</a:t>
            </a:r>
          </a:p>
        </p:txBody>
      </p:sp>
      <p:sp>
        <p:nvSpPr>
          <p:cNvPr id="34" name="AutoShape 7">
            <a:extLst>
              <a:ext uri="{FF2B5EF4-FFF2-40B4-BE49-F238E27FC236}">
                <a16:creationId xmlns:a16="http://schemas.microsoft.com/office/drawing/2014/main" id="{32E119BA-42D7-6B43-B646-675841AA961A}"/>
              </a:ext>
            </a:extLst>
          </p:cNvPr>
          <p:cNvSpPr>
            <a:spLocks noChangeArrowheads="1"/>
          </p:cNvSpPr>
          <p:nvPr/>
        </p:nvSpPr>
        <p:spPr bwMode="auto">
          <a:xfrm>
            <a:off x="6824663" y="2582863"/>
            <a:ext cx="1270000" cy="414337"/>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5" name="Text Box 8">
            <a:extLst>
              <a:ext uri="{FF2B5EF4-FFF2-40B4-BE49-F238E27FC236}">
                <a16:creationId xmlns:a16="http://schemas.microsoft.com/office/drawing/2014/main" id="{B95660D0-FA53-1A4E-AA89-CCA02B1FA1EC}"/>
              </a:ext>
            </a:extLst>
          </p:cNvPr>
          <p:cNvSpPr txBox="1">
            <a:spLocks noChangeArrowheads="1"/>
          </p:cNvSpPr>
          <p:nvPr/>
        </p:nvSpPr>
        <p:spPr bwMode="auto">
          <a:xfrm>
            <a:off x="7180263" y="2635250"/>
            <a:ext cx="56356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Mike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5" descr="pascucci.png">
            <a:extLst>
              <a:ext uri="{FF2B5EF4-FFF2-40B4-BE49-F238E27FC236}">
                <a16:creationId xmlns:a16="http://schemas.microsoft.com/office/drawing/2014/main" id="{42A23C77-21EF-974A-8E91-9A1437EA42B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12366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8770" name="Picture 6" descr="sarang.png">
            <a:extLst>
              <a:ext uri="{FF2B5EF4-FFF2-40B4-BE49-F238E27FC236}">
                <a16:creationId xmlns:a16="http://schemas.microsoft.com/office/drawing/2014/main" id="{24E82189-82AD-C741-8D0D-EF5E0935FB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2366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8771" name="Picture 10" descr="tolga.png">
            <a:extLst>
              <a:ext uri="{FF2B5EF4-FFF2-40B4-BE49-F238E27FC236}">
                <a16:creationId xmlns:a16="http://schemas.microsoft.com/office/drawing/2014/main" id="{3E0A1D87-1DCE-914B-AAE5-AE3D0E50AFC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77200" y="39624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8772" name="Picture 12" descr="jeff.png">
            <a:extLst>
              <a:ext uri="{FF2B5EF4-FFF2-40B4-BE49-F238E27FC236}">
                <a16:creationId xmlns:a16="http://schemas.microsoft.com/office/drawing/2014/main" id="{BC3D627A-2821-5541-B5CB-E12A958391D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0175" y="32813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8773" name="Picture 14" descr="rob.png">
            <a:extLst>
              <a:ext uri="{FF2B5EF4-FFF2-40B4-BE49-F238E27FC236}">
                <a16:creationId xmlns:a16="http://schemas.microsoft.com/office/drawing/2014/main" id="{E35C3180-E32F-8D4F-8966-FB87F082FC9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4400" y="4645025"/>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8774" name="Picture 15" descr="tom.png">
            <a:extLst>
              <a:ext uri="{FF2B5EF4-FFF2-40B4-BE49-F238E27FC236}">
                <a16:creationId xmlns:a16="http://schemas.microsoft.com/office/drawing/2014/main" id="{1F707158-8446-5042-AA06-EE471F291C8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806575" y="53260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8775" name="Picture 16" descr="orly.png">
            <a:extLst>
              <a:ext uri="{FF2B5EF4-FFF2-40B4-BE49-F238E27FC236}">
                <a16:creationId xmlns:a16="http://schemas.microsoft.com/office/drawing/2014/main" id="{383F756D-CA50-A34E-896F-3C8C86E3C70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29400" y="53260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8" name="AutoShape 10">
            <a:extLst>
              <a:ext uri="{FF2B5EF4-FFF2-40B4-BE49-F238E27FC236}">
                <a16:creationId xmlns:a16="http://schemas.microsoft.com/office/drawing/2014/main" id="{26E92A7D-CC54-C347-8B87-9DA42E6185D1}"/>
              </a:ext>
            </a:extLst>
          </p:cNvPr>
          <p:cNvSpPr>
            <a:spLocks noChangeArrowheads="1"/>
          </p:cNvSpPr>
          <p:nvPr/>
        </p:nvSpPr>
        <p:spPr bwMode="auto">
          <a:xfrm>
            <a:off x="1562100" y="4627563"/>
            <a:ext cx="1270000" cy="414337"/>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19" name="Text Box 11">
            <a:extLst>
              <a:ext uri="{FF2B5EF4-FFF2-40B4-BE49-F238E27FC236}">
                <a16:creationId xmlns:a16="http://schemas.microsoft.com/office/drawing/2014/main" id="{F727FF47-5852-774B-8E0D-89500A0D112C}"/>
              </a:ext>
            </a:extLst>
          </p:cNvPr>
          <p:cNvSpPr txBox="1">
            <a:spLocks noChangeArrowheads="1"/>
          </p:cNvSpPr>
          <p:nvPr/>
        </p:nvSpPr>
        <p:spPr bwMode="auto">
          <a:xfrm>
            <a:off x="1941513" y="4681538"/>
            <a:ext cx="51435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Rob</a:t>
            </a:r>
          </a:p>
        </p:txBody>
      </p:sp>
      <p:sp>
        <p:nvSpPr>
          <p:cNvPr id="26" name="AutoShape 31">
            <a:extLst>
              <a:ext uri="{FF2B5EF4-FFF2-40B4-BE49-F238E27FC236}">
                <a16:creationId xmlns:a16="http://schemas.microsoft.com/office/drawing/2014/main" id="{C1FFF1D6-AE90-1748-8B2D-CAC268F55FCC}"/>
              </a:ext>
            </a:extLst>
          </p:cNvPr>
          <p:cNvSpPr>
            <a:spLocks noChangeArrowheads="1"/>
          </p:cNvSpPr>
          <p:nvPr/>
        </p:nvSpPr>
        <p:spPr bwMode="auto">
          <a:xfrm>
            <a:off x="5413375" y="1219200"/>
            <a:ext cx="1270000" cy="414338"/>
          </a:xfrm>
          <a:prstGeom prst="roundRect">
            <a:avLst>
              <a:gd name="adj" fmla="val 16667"/>
            </a:avLst>
          </a:prstGeom>
          <a:solidFill>
            <a:schemeClr val="accent6">
              <a:lumMod val="75000"/>
            </a:schemeClr>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7" name="Text Box 32">
            <a:extLst>
              <a:ext uri="{FF2B5EF4-FFF2-40B4-BE49-F238E27FC236}">
                <a16:creationId xmlns:a16="http://schemas.microsoft.com/office/drawing/2014/main" id="{0ADA8A09-0566-B742-8C2B-010456EF5F6C}"/>
              </a:ext>
            </a:extLst>
          </p:cNvPr>
          <p:cNvSpPr txBox="1">
            <a:spLocks noChangeArrowheads="1"/>
          </p:cNvSpPr>
          <p:nvPr/>
        </p:nvSpPr>
        <p:spPr bwMode="auto">
          <a:xfrm>
            <a:off x="5681663" y="1273175"/>
            <a:ext cx="73660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Valerio</a:t>
            </a:r>
          </a:p>
        </p:txBody>
      </p:sp>
      <p:sp>
        <p:nvSpPr>
          <p:cNvPr id="30" name="AutoShape 35">
            <a:extLst>
              <a:ext uri="{FF2B5EF4-FFF2-40B4-BE49-F238E27FC236}">
                <a16:creationId xmlns:a16="http://schemas.microsoft.com/office/drawing/2014/main" id="{380B5320-A7DF-5B4F-B079-484E1C75EDFF}"/>
              </a:ext>
            </a:extLst>
          </p:cNvPr>
          <p:cNvSpPr>
            <a:spLocks noChangeArrowheads="1"/>
          </p:cNvSpPr>
          <p:nvPr/>
        </p:nvSpPr>
        <p:spPr bwMode="auto">
          <a:xfrm>
            <a:off x="777875" y="32639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1" name="Text Box 36">
            <a:extLst>
              <a:ext uri="{FF2B5EF4-FFF2-40B4-BE49-F238E27FC236}">
                <a16:creationId xmlns:a16="http://schemas.microsoft.com/office/drawing/2014/main" id="{D5507590-A008-3B4D-9988-F554EE8E60E7}"/>
              </a:ext>
            </a:extLst>
          </p:cNvPr>
          <p:cNvSpPr txBox="1">
            <a:spLocks noChangeArrowheads="1"/>
          </p:cNvSpPr>
          <p:nvPr/>
        </p:nvSpPr>
        <p:spPr bwMode="auto">
          <a:xfrm>
            <a:off x="1176338" y="3317875"/>
            <a:ext cx="471487"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Jeff</a:t>
            </a:r>
          </a:p>
        </p:txBody>
      </p:sp>
      <p:sp>
        <p:nvSpPr>
          <p:cNvPr id="38" name="AutoShape 4">
            <a:extLst>
              <a:ext uri="{FF2B5EF4-FFF2-40B4-BE49-F238E27FC236}">
                <a16:creationId xmlns:a16="http://schemas.microsoft.com/office/drawing/2014/main" id="{C782C471-F0FD-964A-84C0-C6A85CD61E58}"/>
              </a:ext>
            </a:extLst>
          </p:cNvPr>
          <p:cNvSpPr>
            <a:spLocks noChangeArrowheads="1"/>
          </p:cNvSpPr>
          <p:nvPr/>
        </p:nvSpPr>
        <p:spPr bwMode="auto">
          <a:xfrm>
            <a:off x="2463800" y="1219200"/>
            <a:ext cx="1270000" cy="414338"/>
          </a:xfrm>
          <a:prstGeom prst="roundRect">
            <a:avLst>
              <a:gd name="adj" fmla="val 16667"/>
            </a:avLst>
          </a:prstGeom>
          <a:solidFill>
            <a:srgbClr val="000099"/>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9" name="Text Box 5">
            <a:extLst>
              <a:ext uri="{FF2B5EF4-FFF2-40B4-BE49-F238E27FC236}">
                <a16:creationId xmlns:a16="http://schemas.microsoft.com/office/drawing/2014/main" id="{5277FE6B-64DE-484F-ADA6-9C9304BCB4EF}"/>
              </a:ext>
            </a:extLst>
          </p:cNvPr>
          <p:cNvSpPr txBox="1">
            <a:spLocks noChangeArrowheads="1"/>
          </p:cNvSpPr>
          <p:nvPr/>
        </p:nvSpPr>
        <p:spPr bwMode="auto">
          <a:xfrm>
            <a:off x="2719388" y="1273175"/>
            <a:ext cx="763587"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Sarang</a:t>
            </a:r>
          </a:p>
        </p:txBody>
      </p:sp>
      <p:sp>
        <p:nvSpPr>
          <p:cNvPr id="40" name="AutoShape 31">
            <a:extLst>
              <a:ext uri="{FF2B5EF4-FFF2-40B4-BE49-F238E27FC236}">
                <a16:creationId xmlns:a16="http://schemas.microsoft.com/office/drawing/2014/main" id="{4DBB82A1-0373-284D-B700-8AF71E4D3E6A}"/>
              </a:ext>
            </a:extLst>
          </p:cNvPr>
          <p:cNvSpPr>
            <a:spLocks noChangeArrowheads="1"/>
          </p:cNvSpPr>
          <p:nvPr/>
        </p:nvSpPr>
        <p:spPr bwMode="auto">
          <a:xfrm>
            <a:off x="6837363" y="3946525"/>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1" name="Text Box 32">
            <a:extLst>
              <a:ext uri="{FF2B5EF4-FFF2-40B4-BE49-F238E27FC236}">
                <a16:creationId xmlns:a16="http://schemas.microsoft.com/office/drawing/2014/main" id="{28298709-0077-0C45-8618-944262A3E675}"/>
              </a:ext>
            </a:extLst>
          </p:cNvPr>
          <p:cNvSpPr txBox="1">
            <a:spLocks noChangeArrowheads="1"/>
          </p:cNvSpPr>
          <p:nvPr/>
        </p:nvSpPr>
        <p:spPr bwMode="auto">
          <a:xfrm>
            <a:off x="7167563" y="3998913"/>
            <a:ext cx="62071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Tolga</a:t>
            </a:r>
          </a:p>
        </p:txBody>
      </p:sp>
      <p:sp>
        <p:nvSpPr>
          <p:cNvPr id="42" name="AutoShape 31">
            <a:extLst>
              <a:ext uri="{FF2B5EF4-FFF2-40B4-BE49-F238E27FC236}">
                <a16:creationId xmlns:a16="http://schemas.microsoft.com/office/drawing/2014/main" id="{E4E90988-8BC3-224A-8659-69321D3060B0}"/>
              </a:ext>
            </a:extLst>
          </p:cNvPr>
          <p:cNvSpPr>
            <a:spLocks noChangeArrowheads="1"/>
          </p:cNvSpPr>
          <p:nvPr/>
        </p:nvSpPr>
        <p:spPr bwMode="auto">
          <a:xfrm>
            <a:off x="5410200" y="53086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3" name="Text Box 32">
            <a:extLst>
              <a:ext uri="{FF2B5EF4-FFF2-40B4-BE49-F238E27FC236}">
                <a16:creationId xmlns:a16="http://schemas.microsoft.com/office/drawing/2014/main" id="{1A6CDD91-65DD-F741-86E2-335EA5DC21CC}"/>
              </a:ext>
            </a:extLst>
          </p:cNvPr>
          <p:cNvSpPr txBox="1">
            <a:spLocks noChangeArrowheads="1"/>
          </p:cNvSpPr>
          <p:nvPr/>
        </p:nvSpPr>
        <p:spPr bwMode="auto">
          <a:xfrm>
            <a:off x="5786438" y="5362575"/>
            <a:ext cx="517525"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Orly</a:t>
            </a:r>
          </a:p>
        </p:txBody>
      </p:sp>
      <p:sp>
        <p:nvSpPr>
          <p:cNvPr id="45" name="AutoShape 31">
            <a:extLst>
              <a:ext uri="{FF2B5EF4-FFF2-40B4-BE49-F238E27FC236}">
                <a16:creationId xmlns:a16="http://schemas.microsoft.com/office/drawing/2014/main" id="{B3DDF8E6-8EFA-4E45-B70D-874A9D44E436}"/>
              </a:ext>
            </a:extLst>
          </p:cNvPr>
          <p:cNvSpPr>
            <a:spLocks noChangeArrowheads="1"/>
          </p:cNvSpPr>
          <p:nvPr/>
        </p:nvSpPr>
        <p:spPr bwMode="auto">
          <a:xfrm>
            <a:off x="2454275" y="5308600"/>
            <a:ext cx="1270000" cy="414338"/>
          </a:xfrm>
          <a:prstGeom prst="roundRect">
            <a:avLst>
              <a:gd name="adj" fmla="val 16667"/>
            </a:avLst>
          </a:prstGeom>
          <a:solidFill>
            <a:srgbClr val="000099"/>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6" name="Text Box 32">
            <a:extLst>
              <a:ext uri="{FF2B5EF4-FFF2-40B4-BE49-F238E27FC236}">
                <a16:creationId xmlns:a16="http://schemas.microsoft.com/office/drawing/2014/main" id="{C05E2D8C-78C7-A04D-9B28-92B13993854C}"/>
              </a:ext>
            </a:extLst>
          </p:cNvPr>
          <p:cNvSpPr txBox="1">
            <a:spLocks noChangeArrowheads="1"/>
          </p:cNvSpPr>
          <p:nvPr/>
        </p:nvSpPr>
        <p:spPr bwMode="auto">
          <a:xfrm>
            <a:off x="2828925" y="5362575"/>
            <a:ext cx="523875"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Tom</a:t>
            </a:r>
          </a:p>
        </p:txBody>
      </p:sp>
      <p:sp>
        <p:nvSpPr>
          <p:cNvPr id="47" name="AutoShape 31">
            <a:extLst>
              <a:ext uri="{FF2B5EF4-FFF2-40B4-BE49-F238E27FC236}">
                <a16:creationId xmlns:a16="http://schemas.microsoft.com/office/drawing/2014/main" id="{6EE5C8FB-33D8-B545-AB2E-062F97BFFEB3}"/>
              </a:ext>
            </a:extLst>
          </p:cNvPr>
          <p:cNvSpPr>
            <a:spLocks noChangeArrowheads="1"/>
          </p:cNvSpPr>
          <p:nvPr/>
        </p:nvSpPr>
        <p:spPr bwMode="auto">
          <a:xfrm>
            <a:off x="3935413" y="5376863"/>
            <a:ext cx="1270000" cy="414337"/>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8" name="Text Box 32">
            <a:extLst>
              <a:ext uri="{FF2B5EF4-FFF2-40B4-BE49-F238E27FC236}">
                <a16:creationId xmlns:a16="http://schemas.microsoft.com/office/drawing/2014/main" id="{C58F0917-7324-344E-8CCE-DCB73FFEA3B2}"/>
              </a:ext>
            </a:extLst>
          </p:cNvPr>
          <p:cNvSpPr txBox="1">
            <a:spLocks noChangeArrowheads="1"/>
          </p:cNvSpPr>
          <p:nvPr/>
        </p:nvSpPr>
        <p:spPr bwMode="auto">
          <a:xfrm>
            <a:off x="4183063" y="5430838"/>
            <a:ext cx="77470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Chris B</a:t>
            </a:r>
          </a:p>
        </p:txBody>
      </p:sp>
      <p:sp>
        <p:nvSpPr>
          <p:cNvPr id="49" name="AutoShape 31">
            <a:extLst>
              <a:ext uri="{FF2B5EF4-FFF2-40B4-BE49-F238E27FC236}">
                <a16:creationId xmlns:a16="http://schemas.microsoft.com/office/drawing/2014/main" id="{3D20DCB1-0871-D042-B0DC-44AD19E5F322}"/>
              </a:ext>
            </a:extLst>
          </p:cNvPr>
          <p:cNvSpPr>
            <a:spLocks noChangeArrowheads="1"/>
          </p:cNvSpPr>
          <p:nvPr/>
        </p:nvSpPr>
        <p:spPr bwMode="auto">
          <a:xfrm>
            <a:off x="3935413" y="11430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50" name="Text Box 32">
            <a:extLst>
              <a:ext uri="{FF2B5EF4-FFF2-40B4-BE49-F238E27FC236}">
                <a16:creationId xmlns:a16="http://schemas.microsoft.com/office/drawing/2014/main" id="{2E9B1EBE-22E2-1647-8139-1E8FCC24FB2C}"/>
              </a:ext>
            </a:extLst>
          </p:cNvPr>
          <p:cNvSpPr txBox="1">
            <a:spLocks noChangeArrowheads="1"/>
          </p:cNvSpPr>
          <p:nvPr/>
        </p:nvSpPr>
        <p:spPr bwMode="auto">
          <a:xfrm>
            <a:off x="4144963" y="1196975"/>
            <a:ext cx="854075"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Dongbin</a:t>
            </a:r>
          </a:p>
        </p:txBody>
      </p:sp>
      <p:pic>
        <p:nvPicPr>
          <p:cNvPr id="288794" name="Picture 50" descr="dongbin.png">
            <a:extLst>
              <a:ext uri="{FF2B5EF4-FFF2-40B4-BE49-F238E27FC236}">
                <a16:creationId xmlns:a16="http://schemas.microsoft.com/office/drawing/2014/main" id="{E0650710-15D5-E240-94F2-D39736FFD8F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216400" y="8382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8795" name="Picture 51" descr="butson.png">
            <a:extLst>
              <a:ext uri="{FF2B5EF4-FFF2-40B4-BE49-F238E27FC236}">
                <a16:creationId xmlns:a16="http://schemas.microsoft.com/office/drawing/2014/main" id="{FACCD1DD-247B-5F43-95CB-F465D5689DD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216400" y="57150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3" name="Title 1">
            <a:extLst>
              <a:ext uri="{FF2B5EF4-FFF2-40B4-BE49-F238E27FC236}">
                <a16:creationId xmlns:a16="http://schemas.microsoft.com/office/drawing/2014/main" id="{D986596F-8BDF-344D-A836-10D6D1D703A7}"/>
              </a:ext>
            </a:extLst>
          </p:cNvPr>
          <p:cNvSpPr>
            <a:spLocks noGrp="1"/>
          </p:cNvSpPr>
          <p:nvPr>
            <p:ph type="title"/>
          </p:nvPr>
        </p:nvSpPr>
        <p:spPr/>
        <p:txBody>
          <a:bodyPr wrap="square" numCol="1" anchorCtr="0" compatLnSpc="1">
            <a:prstTxWarp prst="textNoShape">
              <a:avLst/>
            </a:prstTxWarp>
          </a:bodyPr>
          <a:lstStyle/>
          <a:p>
            <a:pPr eaLnBrk="1" hangingPunct="1"/>
            <a:r>
              <a:rPr lang="en-US" altLang="en-US" sz="3200">
                <a:effectLst>
                  <a:outerShdw blurRad="38100" dist="38100" dir="2700000" algn="tl">
                    <a:srgbClr val="000000"/>
                  </a:outerShdw>
                </a:effectLst>
                <a:latin typeface="Helvetica" pitchFamily="2" charset="0"/>
                <a:ea typeface="ＭＳ Ｐゴシック" panose="020B0600070205080204" pitchFamily="34" charset="-128"/>
              </a:rPr>
              <a:t>Internal Collaboration: Valerio Pascucci</a:t>
            </a:r>
          </a:p>
        </p:txBody>
      </p:sp>
      <p:sp>
        <p:nvSpPr>
          <p:cNvPr id="54" name="Line 37">
            <a:extLst>
              <a:ext uri="{FF2B5EF4-FFF2-40B4-BE49-F238E27FC236}">
                <a16:creationId xmlns:a16="http://schemas.microsoft.com/office/drawing/2014/main" id="{79DE0D46-634C-A54B-8DA2-FF2208AAA248}"/>
              </a:ext>
            </a:extLst>
          </p:cNvPr>
          <p:cNvSpPr>
            <a:spLocks noChangeShapeType="1"/>
          </p:cNvSpPr>
          <p:nvPr/>
        </p:nvSpPr>
        <p:spPr bwMode="auto">
          <a:xfrm>
            <a:off x="5645150" y="1600200"/>
            <a:ext cx="755650" cy="3810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55" name="Line 37">
            <a:extLst>
              <a:ext uri="{FF2B5EF4-FFF2-40B4-BE49-F238E27FC236}">
                <a16:creationId xmlns:a16="http://schemas.microsoft.com/office/drawing/2014/main" id="{547201E4-2D60-6146-932F-1FA6D7BB0331}"/>
              </a:ext>
            </a:extLst>
          </p:cNvPr>
          <p:cNvSpPr>
            <a:spLocks noChangeShapeType="1"/>
          </p:cNvSpPr>
          <p:nvPr/>
        </p:nvSpPr>
        <p:spPr bwMode="auto">
          <a:xfrm>
            <a:off x="5649913" y="1598613"/>
            <a:ext cx="1284287" cy="1144587"/>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57" name="Line 37">
            <a:extLst>
              <a:ext uri="{FF2B5EF4-FFF2-40B4-BE49-F238E27FC236}">
                <a16:creationId xmlns:a16="http://schemas.microsoft.com/office/drawing/2014/main" id="{6F38C997-0B78-C44E-9CDA-EBE617FD2D52}"/>
              </a:ext>
            </a:extLst>
          </p:cNvPr>
          <p:cNvSpPr>
            <a:spLocks noChangeShapeType="1"/>
          </p:cNvSpPr>
          <p:nvPr/>
        </p:nvSpPr>
        <p:spPr bwMode="auto">
          <a:xfrm>
            <a:off x="5641975" y="1598613"/>
            <a:ext cx="911225" cy="3125787"/>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58" name="Line 37">
            <a:extLst>
              <a:ext uri="{FF2B5EF4-FFF2-40B4-BE49-F238E27FC236}">
                <a16:creationId xmlns:a16="http://schemas.microsoft.com/office/drawing/2014/main" id="{685146D0-CC4B-9149-AF80-C103B2888CC5}"/>
              </a:ext>
            </a:extLst>
          </p:cNvPr>
          <p:cNvSpPr>
            <a:spLocks noChangeShapeType="1"/>
          </p:cNvSpPr>
          <p:nvPr/>
        </p:nvSpPr>
        <p:spPr bwMode="auto">
          <a:xfrm>
            <a:off x="5641975" y="1598613"/>
            <a:ext cx="1520825" cy="1906587"/>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60" name="Line 37">
            <a:extLst>
              <a:ext uri="{FF2B5EF4-FFF2-40B4-BE49-F238E27FC236}">
                <a16:creationId xmlns:a16="http://schemas.microsoft.com/office/drawing/2014/main" id="{8CD2A304-579C-BC48-AE55-9F7B8D6B4A8E}"/>
              </a:ext>
            </a:extLst>
          </p:cNvPr>
          <p:cNvSpPr>
            <a:spLocks noChangeShapeType="1"/>
          </p:cNvSpPr>
          <p:nvPr/>
        </p:nvSpPr>
        <p:spPr bwMode="auto">
          <a:xfrm flipV="1">
            <a:off x="2819400" y="1600200"/>
            <a:ext cx="2819400" cy="5334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61" name="Line 37">
            <a:extLst>
              <a:ext uri="{FF2B5EF4-FFF2-40B4-BE49-F238E27FC236}">
                <a16:creationId xmlns:a16="http://schemas.microsoft.com/office/drawing/2014/main" id="{64D3DDF0-D23B-9D4F-BCB2-AE14BE470A03}"/>
              </a:ext>
            </a:extLst>
          </p:cNvPr>
          <p:cNvSpPr>
            <a:spLocks noChangeShapeType="1"/>
          </p:cNvSpPr>
          <p:nvPr/>
        </p:nvSpPr>
        <p:spPr bwMode="auto">
          <a:xfrm flipV="1">
            <a:off x="2286000" y="1600200"/>
            <a:ext cx="3352800" cy="25146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62" name="Line 37">
            <a:extLst>
              <a:ext uri="{FF2B5EF4-FFF2-40B4-BE49-F238E27FC236}">
                <a16:creationId xmlns:a16="http://schemas.microsoft.com/office/drawing/2014/main" id="{60F092A7-5876-C042-927A-8A2614799622}"/>
              </a:ext>
            </a:extLst>
          </p:cNvPr>
          <p:cNvSpPr>
            <a:spLocks noChangeShapeType="1"/>
          </p:cNvSpPr>
          <p:nvPr/>
        </p:nvSpPr>
        <p:spPr bwMode="auto">
          <a:xfrm flipV="1">
            <a:off x="2362200" y="1600200"/>
            <a:ext cx="3276600" cy="12192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63" name="Oval 53">
            <a:extLst>
              <a:ext uri="{FF2B5EF4-FFF2-40B4-BE49-F238E27FC236}">
                <a16:creationId xmlns:a16="http://schemas.microsoft.com/office/drawing/2014/main" id="{156AD8C6-6A27-5248-BC3F-5A3C1CE1D374}"/>
              </a:ext>
            </a:extLst>
          </p:cNvPr>
          <p:cNvSpPr>
            <a:spLocks noChangeArrowheads="1"/>
          </p:cNvSpPr>
          <p:nvPr/>
        </p:nvSpPr>
        <p:spPr bwMode="auto">
          <a:xfrm>
            <a:off x="5562600" y="1524000"/>
            <a:ext cx="160338" cy="160338"/>
          </a:xfrm>
          <a:prstGeom prst="ellipse">
            <a:avLst/>
          </a:prstGeom>
          <a:solidFill>
            <a:schemeClr val="accent6">
              <a:lumMod val="75000"/>
            </a:schemeClr>
          </a:solid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pic>
        <p:nvPicPr>
          <p:cNvPr id="288805" name="Picture 3" descr="mike.png">
            <a:extLst>
              <a:ext uri="{FF2B5EF4-FFF2-40B4-BE49-F238E27FC236}">
                <a16:creationId xmlns:a16="http://schemas.microsoft.com/office/drawing/2014/main" id="{DDF32CF5-1B68-8343-8841-DFAA84DBF058}"/>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054975" y="2598738"/>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8806" name="Picture 4" descr="chuck.png">
            <a:extLst>
              <a:ext uri="{FF2B5EF4-FFF2-40B4-BE49-F238E27FC236}">
                <a16:creationId xmlns:a16="http://schemas.microsoft.com/office/drawing/2014/main" id="{9590BB88-A65A-2945-A3B6-F9F4C126196A}"/>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521575" y="19177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8807" name="Picture 7" descr="chris.png">
            <a:extLst>
              <a:ext uri="{FF2B5EF4-FFF2-40B4-BE49-F238E27FC236}">
                <a16:creationId xmlns:a16="http://schemas.microsoft.com/office/drawing/2014/main" id="{D7FBAF1E-F84E-0D45-BBF5-9C1C0325D4E9}"/>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14400" y="19177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8808" name="Picture 8" descr="ross.png">
            <a:extLst>
              <a:ext uri="{FF2B5EF4-FFF2-40B4-BE49-F238E27FC236}">
                <a16:creationId xmlns:a16="http://schemas.microsoft.com/office/drawing/2014/main" id="{E6C15085-12DF-3540-BD19-304D509207A4}"/>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57200" y="2598738"/>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8809" name="Picture 9" descr="guido.png">
            <a:extLst>
              <a:ext uri="{FF2B5EF4-FFF2-40B4-BE49-F238E27FC236}">
                <a16:creationId xmlns:a16="http://schemas.microsoft.com/office/drawing/2014/main" id="{C6530F25-ACA9-8548-B8ED-25885EF310E6}"/>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543800" y="4645025"/>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8810" name="Picture 11" descr="martin.png">
            <a:extLst>
              <a:ext uri="{FF2B5EF4-FFF2-40B4-BE49-F238E27FC236}">
                <a16:creationId xmlns:a16="http://schemas.microsoft.com/office/drawing/2014/main" id="{09CEDB91-351A-9749-B5BD-1091ACD79D90}"/>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8305800" y="32813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8811" name="Picture 13" descr="miriah.png">
            <a:extLst>
              <a:ext uri="{FF2B5EF4-FFF2-40B4-BE49-F238E27FC236}">
                <a16:creationId xmlns:a16="http://schemas.microsoft.com/office/drawing/2014/main" id="{E6C36605-ED97-BA49-925C-023138492E93}"/>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57200" y="39624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0" name="AutoShape 13">
            <a:extLst>
              <a:ext uri="{FF2B5EF4-FFF2-40B4-BE49-F238E27FC236}">
                <a16:creationId xmlns:a16="http://schemas.microsoft.com/office/drawing/2014/main" id="{E4B9F4FE-1593-F248-97DE-D71810054D71}"/>
              </a:ext>
            </a:extLst>
          </p:cNvPr>
          <p:cNvSpPr>
            <a:spLocks noChangeArrowheads="1"/>
          </p:cNvSpPr>
          <p:nvPr/>
        </p:nvSpPr>
        <p:spPr bwMode="auto">
          <a:xfrm>
            <a:off x="1597025" y="1900238"/>
            <a:ext cx="1270000" cy="414337"/>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1" name="Text Box 14">
            <a:extLst>
              <a:ext uri="{FF2B5EF4-FFF2-40B4-BE49-F238E27FC236}">
                <a16:creationId xmlns:a16="http://schemas.microsoft.com/office/drawing/2014/main" id="{FE3B4189-190C-584D-8CDF-5D5FB0FBD958}"/>
              </a:ext>
            </a:extLst>
          </p:cNvPr>
          <p:cNvSpPr txBox="1">
            <a:spLocks noChangeArrowheads="1"/>
          </p:cNvSpPr>
          <p:nvPr/>
        </p:nvSpPr>
        <p:spPr bwMode="auto">
          <a:xfrm>
            <a:off x="1930400" y="1954213"/>
            <a:ext cx="60325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Chris</a:t>
            </a:r>
          </a:p>
        </p:txBody>
      </p:sp>
      <p:sp>
        <p:nvSpPr>
          <p:cNvPr id="22" name="AutoShape 16">
            <a:extLst>
              <a:ext uri="{FF2B5EF4-FFF2-40B4-BE49-F238E27FC236}">
                <a16:creationId xmlns:a16="http://schemas.microsoft.com/office/drawing/2014/main" id="{9B1A5A60-2B74-F542-8CA1-810151ABBD7E}"/>
              </a:ext>
            </a:extLst>
          </p:cNvPr>
          <p:cNvSpPr>
            <a:spLocks noChangeArrowheads="1"/>
          </p:cNvSpPr>
          <p:nvPr/>
        </p:nvSpPr>
        <p:spPr bwMode="auto">
          <a:xfrm>
            <a:off x="6303963" y="1900238"/>
            <a:ext cx="1270000" cy="414337"/>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3" name="Text Box 17">
            <a:extLst>
              <a:ext uri="{FF2B5EF4-FFF2-40B4-BE49-F238E27FC236}">
                <a16:creationId xmlns:a16="http://schemas.microsoft.com/office/drawing/2014/main" id="{2B44B3F1-49B0-EA47-B485-295DD0ECB426}"/>
              </a:ext>
            </a:extLst>
          </p:cNvPr>
          <p:cNvSpPr txBox="1">
            <a:spLocks noChangeArrowheads="1"/>
          </p:cNvSpPr>
          <p:nvPr/>
        </p:nvSpPr>
        <p:spPr bwMode="auto">
          <a:xfrm>
            <a:off x="6594475" y="1954213"/>
            <a:ext cx="696913"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Chuck</a:t>
            </a:r>
          </a:p>
        </p:txBody>
      </p:sp>
      <p:sp>
        <p:nvSpPr>
          <p:cNvPr id="24" name="AutoShape 28">
            <a:extLst>
              <a:ext uri="{FF2B5EF4-FFF2-40B4-BE49-F238E27FC236}">
                <a16:creationId xmlns:a16="http://schemas.microsoft.com/office/drawing/2014/main" id="{3FC532FF-7A9F-034A-817A-300DDAA6F706}"/>
              </a:ext>
            </a:extLst>
          </p:cNvPr>
          <p:cNvSpPr>
            <a:spLocks noChangeArrowheads="1"/>
          </p:cNvSpPr>
          <p:nvPr/>
        </p:nvSpPr>
        <p:spPr bwMode="auto">
          <a:xfrm>
            <a:off x="7112000" y="3263900"/>
            <a:ext cx="1270000" cy="414338"/>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5" name="Text Box 29">
            <a:extLst>
              <a:ext uri="{FF2B5EF4-FFF2-40B4-BE49-F238E27FC236}">
                <a16:creationId xmlns:a16="http://schemas.microsoft.com/office/drawing/2014/main" id="{E226943E-2C15-664D-AA9B-AFD36A28BBCD}"/>
              </a:ext>
            </a:extLst>
          </p:cNvPr>
          <p:cNvSpPr txBox="1">
            <a:spLocks noChangeArrowheads="1"/>
          </p:cNvSpPr>
          <p:nvPr/>
        </p:nvSpPr>
        <p:spPr bwMode="auto">
          <a:xfrm>
            <a:off x="7402513" y="3317875"/>
            <a:ext cx="68421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Martin</a:t>
            </a:r>
          </a:p>
        </p:txBody>
      </p:sp>
      <p:sp>
        <p:nvSpPr>
          <p:cNvPr id="28" name="AutoShape 19">
            <a:extLst>
              <a:ext uri="{FF2B5EF4-FFF2-40B4-BE49-F238E27FC236}">
                <a16:creationId xmlns:a16="http://schemas.microsoft.com/office/drawing/2014/main" id="{797C471F-537D-B047-B2BD-4A0EEC308D63}"/>
              </a:ext>
            </a:extLst>
          </p:cNvPr>
          <p:cNvSpPr>
            <a:spLocks noChangeArrowheads="1"/>
          </p:cNvSpPr>
          <p:nvPr/>
        </p:nvSpPr>
        <p:spPr bwMode="auto">
          <a:xfrm>
            <a:off x="1112838" y="3946525"/>
            <a:ext cx="1270000" cy="414338"/>
          </a:xfrm>
          <a:prstGeom prst="roundRect">
            <a:avLst>
              <a:gd name="adj" fmla="val 16667"/>
            </a:avLst>
          </a:prstGeom>
          <a:solidFill>
            <a:srgbClr val="00B0F0"/>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9" name="Text Box 20">
            <a:extLst>
              <a:ext uri="{FF2B5EF4-FFF2-40B4-BE49-F238E27FC236}">
                <a16:creationId xmlns:a16="http://schemas.microsoft.com/office/drawing/2014/main" id="{08765809-CFD7-834B-BA18-C8E1996D036F}"/>
              </a:ext>
            </a:extLst>
          </p:cNvPr>
          <p:cNvSpPr txBox="1">
            <a:spLocks noChangeArrowheads="1"/>
          </p:cNvSpPr>
          <p:nvPr/>
        </p:nvSpPr>
        <p:spPr bwMode="auto">
          <a:xfrm>
            <a:off x="1411288" y="3998913"/>
            <a:ext cx="673100"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Miriah</a:t>
            </a:r>
          </a:p>
        </p:txBody>
      </p:sp>
      <p:sp>
        <p:nvSpPr>
          <p:cNvPr id="32" name="AutoShape 25">
            <a:extLst>
              <a:ext uri="{FF2B5EF4-FFF2-40B4-BE49-F238E27FC236}">
                <a16:creationId xmlns:a16="http://schemas.microsoft.com/office/drawing/2014/main" id="{FA385CFA-BBB3-BF47-A05D-04540625223A}"/>
              </a:ext>
            </a:extLst>
          </p:cNvPr>
          <p:cNvSpPr>
            <a:spLocks noChangeArrowheads="1"/>
          </p:cNvSpPr>
          <p:nvPr/>
        </p:nvSpPr>
        <p:spPr bwMode="auto">
          <a:xfrm>
            <a:off x="1127125" y="2582863"/>
            <a:ext cx="1270000" cy="414337"/>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3" name="Text Box 26">
            <a:extLst>
              <a:ext uri="{FF2B5EF4-FFF2-40B4-BE49-F238E27FC236}">
                <a16:creationId xmlns:a16="http://schemas.microsoft.com/office/drawing/2014/main" id="{EFB7A385-D02D-7648-94B9-87CE07529ED8}"/>
              </a:ext>
            </a:extLst>
          </p:cNvPr>
          <p:cNvSpPr txBox="1">
            <a:spLocks noChangeArrowheads="1"/>
          </p:cNvSpPr>
          <p:nvPr/>
        </p:nvSpPr>
        <p:spPr bwMode="auto">
          <a:xfrm>
            <a:off x="1466850" y="2635250"/>
            <a:ext cx="593725"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Ross</a:t>
            </a:r>
          </a:p>
        </p:txBody>
      </p:sp>
      <p:sp>
        <p:nvSpPr>
          <p:cNvPr id="34" name="AutoShape 7">
            <a:extLst>
              <a:ext uri="{FF2B5EF4-FFF2-40B4-BE49-F238E27FC236}">
                <a16:creationId xmlns:a16="http://schemas.microsoft.com/office/drawing/2014/main" id="{5CB9F4C9-8B8E-AA49-9F8F-23AF5AC58D94}"/>
              </a:ext>
            </a:extLst>
          </p:cNvPr>
          <p:cNvSpPr>
            <a:spLocks noChangeArrowheads="1"/>
          </p:cNvSpPr>
          <p:nvPr/>
        </p:nvSpPr>
        <p:spPr bwMode="auto">
          <a:xfrm>
            <a:off x="6824663" y="2582863"/>
            <a:ext cx="1270000" cy="414337"/>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5" name="Text Box 8">
            <a:extLst>
              <a:ext uri="{FF2B5EF4-FFF2-40B4-BE49-F238E27FC236}">
                <a16:creationId xmlns:a16="http://schemas.microsoft.com/office/drawing/2014/main" id="{B375C5B4-BDD6-C840-A52A-E8FA77D871E2}"/>
              </a:ext>
            </a:extLst>
          </p:cNvPr>
          <p:cNvSpPr txBox="1">
            <a:spLocks noChangeArrowheads="1"/>
          </p:cNvSpPr>
          <p:nvPr/>
        </p:nvSpPr>
        <p:spPr bwMode="auto">
          <a:xfrm>
            <a:off x="7180263" y="2635250"/>
            <a:ext cx="56356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Mike</a:t>
            </a:r>
          </a:p>
        </p:txBody>
      </p:sp>
      <p:sp>
        <p:nvSpPr>
          <p:cNvPr id="36" name="AutoShape 22">
            <a:extLst>
              <a:ext uri="{FF2B5EF4-FFF2-40B4-BE49-F238E27FC236}">
                <a16:creationId xmlns:a16="http://schemas.microsoft.com/office/drawing/2014/main" id="{FDA81738-21B5-B248-A675-1169DD876206}"/>
              </a:ext>
            </a:extLst>
          </p:cNvPr>
          <p:cNvSpPr>
            <a:spLocks noChangeArrowheads="1"/>
          </p:cNvSpPr>
          <p:nvPr/>
        </p:nvSpPr>
        <p:spPr bwMode="auto">
          <a:xfrm>
            <a:off x="6348413" y="4627563"/>
            <a:ext cx="1270000" cy="414337"/>
          </a:xfrm>
          <a:prstGeom prst="roundRect">
            <a:avLst>
              <a:gd name="adj" fmla="val 16667"/>
            </a:avLst>
          </a:prstGeom>
          <a:solidFill>
            <a:srgbClr val="00B0F0"/>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7" name="Text Box 23">
            <a:extLst>
              <a:ext uri="{FF2B5EF4-FFF2-40B4-BE49-F238E27FC236}">
                <a16:creationId xmlns:a16="http://schemas.microsoft.com/office/drawing/2014/main" id="{CD0588EF-F9B1-374C-B5AD-C7977DA96516}"/>
              </a:ext>
            </a:extLst>
          </p:cNvPr>
          <p:cNvSpPr txBox="1">
            <a:spLocks noChangeArrowheads="1"/>
          </p:cNvSpPr>
          <p:nvPr/>
        </p:nvSpPr>
        <p:spPr bwMode="auto">
          <a:xfrm>
            <a:off x="6651625" y="4681538"/>
            <a:ext cx="671513"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Guido</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4" descr="chuck.png">
            <a:extLst>
              <a:ext uri="{FF2B5EF4-FFF2-40B4-BE49-F238E27FC236}">
                <a16:creationId xmlns:a16="http://schemas.microsoft.com/office/drawing/2014/main" id="{83A7A558-A8C3-4945-A209-00834CB385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21575" y="19177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2" name="AutoShape 16">
            <a:extLst>
              <a:ext uri="{FF2B5EF4-FFF2-40B4-BE49-F238E27FC236}">
                <a16:creationId xmlns:a16="http://schemas.microsoft.com/office/drawing/2014/main" id="{A0D7745C-CF82-8349-9AE4-08DC6C9F6198}"/>
              </a:ext>
            </a:extLst>
          </p:cNvPr>
          <p:cNvSpPr>
            <a:spLocks noChangeArrowheads="1"/>
          </p:cNvSpPr>
          <p:nvPr/>
        </p:nvSpPr>
        <p:spPr bwMode="auto">
          <a:xfrm>
            <a:off x="6303963" y="1900238"/>
            <a:ext cx="1270000" cy="414337"/>
          </a:xfrm>
          <a:prstGeom prst="roundRect">
            <a:avLst>
              <a:gd name="adj" fmla="val 16667"/>
            </a:avLst>
          </a:prstGeom>
          <a:solidFill>
            <a:schemeClr val="accent6">
              <a:lumMod val="75000"/>
            </a:schemeClr>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3" name="Text Box 17">
            <a:extLst>
              <a:ext uri="{FF2B5EF4-FFF2-40B4-BE49-F238E27FC236}">
                <a16:creationId xmlns:a16="http://schemas.microsoft.com/office/drawing/2014/main" id="{17831D4D-9213-2D44-B583-2768830DB9C9}"/>
              </a:ext>
            </a:extLst>
          </p:cNvPr>
          <p:cNvSpPr txBox="1">
            <a:spLocks noChangeArrowheads="1"/>
          </p:cNvSpPr>
          <p:nvPr/>
        </p:nvSpPr>
        <p:spPr bwMode="auto">
          <a:xfrm>
            <a:off x="6594475" y="1954213"/>
            <a:ext cx="696913"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Chuck</a:t>
            </a:r>
          </a:p>
        </p:txBody>
      </p:sp>
      <p:sp>
        <p:nvSpPr>
          <p:cNvPr id="65" name="Line 37">
            <a:extLst>
              <a:ext uri="{FF2B5EF4-FFF2-40B4-BE49-F238E27FC236}">
                <a16:creationId xmlns:a16="http://schemas.microsoft.com/office/drawing/2014/main" id="{B5D40EE3-4C41-664B-8B46-AE2C8281CE34}"/>
              </a:ext>
            </a:extLst>
          </p:cNvPr>
          <p:cNvSpPr>
            <a:spLocks noChangeShapeType="1"/>
          </p:cNvSpPr>
          <p:nvPr/>
        </p:nvSpPr>
        <p:spPr bwMode="auto">
          <a:xfrm>
            <a:off x="6324600" y="2133600"/>
            <a:ext cx="914400" cy="12192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64" name="Line 37">
            <a:extLst>
              <a:ext uri="{FF2B5EF4-FFF2-40B4-BE49-F238E27FC236}">
                <a16:creationId xmlns:a16="http://schemas.microsoft.com/office/drawing/2014/main" id="{C6EC13E5-BA5C-CB41-95BF-D47ED409C848}"/>
              </a:ext>
            </a:extLst>
          </p:cNvPr>
          <p:cNvSpPr>
            <a:spLocks noChangeShapeType="1"/>
          </p:cNvSpPr>
          <p:nvPr/>
        </p:nvSpPr>
        <p:spPr bwMode="auto">
          <a:xfrm>
            <a:off x="6324600" y="2133600"/>
            <a:ext cx="609600" cy="18288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pic>
        <p:nvPicPr>
          <p:cNvPr id="289798" name="Picture 3" descr="mike.png">
            <a:extLst>
              <a:ext uri="{FF2B5EF4-FFF2-40B4-BE49-F238E27FC236}">
                <a16:creationId xmlns:a16="http://schemas.microsoft.com/office/drawing/2014/main" id="{8E88BDEB-B00D-1D4D-899E-B375B343A4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54975" y="2598738"/>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9799" name="Picture 6" descr="sarang.png">
            <a:extLst>
              <a:ext uri="{FF2B5EF4-FFF2-40B4-BE49-F238E27FC236}">
                <a16:creationId xmlns:a16="http://schemas.microsoft.com/office/drawing/2014/main" id="{3235487B-3DB5-F743-839E-2F03CE7D96F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2366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9800" name="Picture 8" descr="ross.png">
            <a:extLst>
              <a:ext uri="{FF2B5EF4-FFF2-40B4-BE49-F238E27FC236}">
                <a16:creationId xmlns:a16="http://schemas.microsoft.com/office/drawing/2014/main" id="{DBEC2EB4-F8C1-9242-BCE4-9BC99748CDA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598738"/>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9801" name="Picture 9" descr="guido.png">
            <a:extLst>
              <a:ext uri="{FF2B5EF4-FFF2-40B4-BE49-F238E27FC236}">
                <a16:creationId xmlns:a16="http://schemas.microsoft.com/office/drawing/2014/main" id="{F49DB097-D345-8B45-B4EA-4CBC889032B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4645025"/>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9802" name="Picture 10" descr="tolga.png">
            <a:extLst>
              <a:ext uri="{FF2B5EF4-FFF2-40B4-BE49-F238E27FC236}">
                <a16:creationId xmlns:a16="http://schemas.microsoft.com/office/drawing/2014/main" id="{20E6EC78-CDE8-D34B-9C57-085E80BD7A8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077200" y="39624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9803" name="Picture 11" descr="martin.png">
            <a:extLst>
              <a:ext uri="{FF2B5EF4-FFF2-40B4-BE49-F238E27FC236}">
                <a16:creationId xmlns:a16="http://schemas.microsoft.com/office/drawing/2014/main" id="{8481EEB6-800E-0348-8202-BE424D6019D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305800" y="32813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9804" name="Picture 12" descr="jeff.png">
            <a:extLst>
              <a:ext uri="{FF2B5EF4-FFF2-40B4-BE49-F238E27FC236}">
                <a16:creationId xmlns:a16="http://schemas.microsoft.com/office/drawing/2014/main" id="{6188A547-90A8-2245-8D00-5EC19399C12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30175" y="32813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9805" name="Picture 13" descr="miriah.png">
            <a:extLst>
              <a:ext uri="{FF2B5EF4-FFF2-40B4-BE49-F238E27FC236}">
                <a16:creationId xmlns:a16="http://schemas.microsoft.com/office/drawing/2014/main" id="{66FD2A7E-366A-2043-8683-DE71874037C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39624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9806" name="Picture 14" descr="rob.png">
            <a:extLst>
              <a:ext uri="{FF2B5EF4-FFF2-40B4-BE49-F238E27FC236}">
                <a16:creationId xmlns:a16="http://schemas.microsoft.com/office/drawing/2014/main" id="{0A2BCA53-4282-4B4F-B4B5-F42D8D2F2E3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14400" y="4645025"/>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9807" name="Picture 15" descr="tom.png">
            <a:extLst>
              <a:ext uri="{FF2B5EF4-FFF2-40B4-BE49-F238E27FC236}">
                <a16:creationId xmlns:a16="http://schemas.microsoft.com/office/drawing/2014/main" id="{9EDC82D1-EEEF-AA4E-AF6F-D4B67C752281}"/>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806575" y="53260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9808" name="Picture 16" descr="orly.png">
            <a:extLst>
              <a:ext uri="{FF2B5EF4-FFF2-40B4-BE49-F238E27FC236}">
                <a16:creationId xmlns:a16="http://schemas.microsoft.com/office/drawing/2014/main" id="{6BBC240A-6745-DD4E-8F94-9BF8B03C282D}"/>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629400" y="53260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8" name="AutoShape 10">
            <a:extLst>
              <a:ext uri="{FF2B5EF4-FFF2-40B4-BE49-F238E27FC236}">
                <a16:creationId xmlns:a16="http://schemas.microsoft.com/office/drawing/2014/main" id="{02FAE823-F1DC-2A4E-B316-57BB609045E0}"/>
              </a:ext>
            </a:extLst>
          </p:cNvPr>
          <p:cNvSpPr>
            <a:spLocks noChangeArrowheads="1"/>
          </p:cNvSpPr>
          <p:nvPr/>
        </p:nvSpPr>
        <p:spPr bwMode="auto">
          <a:xfrm>
            <a:off x="1562100" y="4627563"/>
            <a:ext cx="1270000" cy="414337"/>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19" name="Text Box 11">
            <a:extLst>
              <a:ext uri="{FF2B5EF4-FFF2-40B4-BE49-F238E27FC236}">
                <a16:creationId xmlns:a16="http://schemas.microsoft.com/office/drawing/2014/main" id="{C13AB64D-8D2E-A140-B6D8-2E367411F390}"/>
              </a:ext>
            </a:extLst>
          </p:cNvPr>
          <p:cNvSpPr txBox="1">
            <a:spLocks noChangeArrowheads="1"/>
          </p:cNvSpPr>
          <p:nvPr/>
        </p:nvSpPr>
        <p:spPr bwMode="auto">
          <a:xfrm>
            <a:off x="1941513" y="4681538"/>
            <a:ext cx="51435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Rob</a:t>
            </a:r>
          </a:p>
        </p:txBody>
      </p:sp>
      <p:sp>
        <p:nvSpPr>
          <p:cNvPr id="24" name="AutoShape 28">
            <a:extLst>
              <a:ext uri="{FF2B5EF4-FFF2-40B4-BE49-F238E27FC236}">
                <a16:creationId xmlns:a16="http://schemas.microsoft.com/office/drawing/2014/main" id="{436090D4-C6A5-5B49-BC6E-861928951E52}"/>
              </a:ext>
            </a:extLst>
          </p:cNvPr>
          <p:cNvSpPr>
            <a:spLocks noChangeArrowheads="1"/>
          </p:cNvSpPr>
          <p:nvPr/>
        </p:nvSpPr>
        <p:spPr bwMode="auto">
          <a:xfrm>
            <a:off x="7112000" y="3263900"/>
            <a:ext cx="1270000" cy="414338"/>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5" name="Text Box 29">
            <a:extLst>
              <a:ext uri="{FF2B5EF4-FFF2-40B4-BE49-F238E27FC236}">
                <a16:creationId xmlns:a16="http://schemas.microsoft.com/office/drawing/2014/main" id="{F9FF4042-2952-614A-ACD6-F10BABD97887}"/>
              </a:ext>
            </a:extLst>
          </p:cNvPr>
          <p:cNvSpPr txBox="1">
            <a:spLocks noChangeArrowheads="1"/>
          </p:cNvSpPr>
          <p:nvPr/>
        </p:nvSpPr>
        <p:spPr bwMode="auto">
          <a:xfrm>
            <a:off x="7402513" y="3317875"/>
            <a:ext cx="68421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Martin</a:t>
            </a:r>
          </a:p>
        </p:txBody>
      </p:sp>
      <p:sp>
        <p:nvSpPr>
          <p:cNvPr id="28" name="AutoShape 19">
            <a:extLst>
              <a:ext uri="{FF2B5EF4-FFF2-40B4-BE49-F238E27FC236}">
                <a16:creationId xmlns:a16="http://schemas.microsoft.com/office/drawing/2014/main" id="{72179D99-14BE-5948-99BB-136BB03E6E2B}"/>
              </a:ext>
            </a:extLst>
          </p:cNvPr>
          <p:cNvSpPr>
            <a:spLocks noChangeArrowheads="1"/>
          </p:cNvSpPr>
          <p:nvPr/>
        </p:nvSpPr>
        <p:spPr bwMode="auto">
          <a:xfrm>
            <a:off x="1112838" y="3946525"/>
            <a:ext cx="1270000" cy="414338"/>
          </a:xfrm>
          <a:prstGeom prst="roundRect">
            <a:avLst>
              <a:gd name="adj" fmla="val 16667"/>
            </a:avLst>
          </a:prstGeom>
          <a:solidFill>
            <a:srgbClr val="000099"/>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9" name="Text Box 20">
            <a:extLst>
              <a:ext uri="{FF2B5EF4-FFF2-40B4-BE49-F238E27FC236}">
                <a16:creationId xmlns:a16="http://schemas.microsoft.com/office/drawing/2014/main" id="{CB46DA63-8253-A64E-8D89-86C7CC59C470}"/>
              </a:ext>
            </a:extLst>
          </p:cNvPr>
          <p:cNvSpPr txBox="1">
            <a:spLocks noChangeArrowheads="1"/>
          </p:cNvSpPr>
          <p:nvPr/>
        </p:nvSpPr>
        <p:spPr bwMode="auto">
          <a:xfrm>
            <a:off x="1411288" y="3998913"/>
            <a:ext cx="673100"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Miriah</a:t>
            </a:r>
          </a:p>
        </p:txBody>
      </p:sp>
      <p:sp>
        <p:nvSpPr>
          <p:cNvPr id="30" name="AutoShape 35">
            <a:extLst>
              <a:ext uri="{FF2B5EF4-FFF2-40B4-BE49-F238E27FC236}">
                <a16:creationId xmlns:a16="http://schemas.microsoft.com/office/drawing/2014/main" id="{4D2AA54E-CF61-FB47-9890-E64CD42627F6}"/>
              </a:ext>
            </a:extLst>
          </p:cNvPr>
          <p:cNvSpPr>
            <a:spLocks noChangeArrowheads="1"/>
          </p:cNvSpPr>
          <p:nvPr/>
        </p:nvSpPr>
        <p:spPr bwMode="auto">
          <a:xfrm>
            <a:off x="777875" y="32639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1" name="Text Box 36">
            <a:extLst>
              <a:ext uri="{FF2B5EF4-FFF2-40B4-BE49-F238E27FC236}">
                <a16:creationId xmlns:a16="http://schemas.microsoft.com/office/drawing/2014/main" id="{C117597D-BEE8-A243-83D8-782EAFD988A0}"/>
              </a:ext>
            </a:extLst>
          </p:cNvPr>
          <p:cNvSpPr txBox="1">
            <a:spLocks noChangeArrowheads="1"/>
          </p:cNvSpPr>
          <p:nvPr/>
        </p:nvSpPr>
        <p:spPr bwMode="auto">
          <a:xfrm>
            <a:off x="1176338" y="3317875"/>
            <a:ext cx="471487"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Jeff</a:t>
            </a:r>
          </a:p>
        </p:txBody>
      </p:sp>
      <p:sp>
        <p:nvSpPr>
          <p:cNvPr id="32" name="AutoShape 25">
            <a:extLst>
              <a:ext uri="{FF2B5EF4-FFF2-40B4-BE49-F238E27FC236}">
                <a16:creationId xmlns:a16="http://schemas.microsoft.com/office/drawing/2014/main" id="{51931206-7BC1-574D-B1F2-FDFB6431046C}"/>
              </a:ext>
            </a:extLst>
          </p:cNvPr>
          <p:cNvSpPr>
            <a:spLocks noChangeArrowheads="1"/>
          </p:cNvSpPr>
          <p:nvPr/>
        </p:nvSpPr>
        <p:spPr bwMode="auto">
          <a:xfrm>
            <a:off x="1127125" y="2582863"/>
            <a:ext cx="1270000" cy="414337"/>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3" name="Text Box 26">
            <a:extLst>
              <a:ext uri="{FF2B5EF4-FFF2-40B4-BE49-F238E27FC236}">
                <a16:creationId xmlns:a16="http://schemas.microsoft.com/office/drawing/2014/main" id="{5F2F599F-D122-1B47-95C6-627FB21A11EE}"/>
              </a:ext>
            </a:extLst>
          </p:cNvPr>
          <p:cNvSpPr txBox="1">
            <a:spLocks noChangeArrowheads="1"/>
          </p:cNvSpPr>
          <p:nvPr/>
        </p:nvSpPr>
        <p:spPr bwMode="auto">
          <a:xfrm>
            <a:off x="1466850" y="2635250"/>
            <a:ext cx="593725"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Ross</a:t>
            </a:r>
          </a:p>
        </p:txBody>
      </p:sp>
      <p:sp>
        <p:nvSpPr>
          <p:cNvPr id="34" name="AutoShape 7">
            <a:extLst>
              <a:ext uri="{FF2B5EF4-FFF2-40B4-BE49-F238E27FC236}">
                <a16:creationId xmlns:a16="http://schemas.microsoft.com/office/drawing/2014/main" id="{23BA2261-2B3A-9844-9746-34959090F878}"/>
              </a:ext>
            </a:extLst>
          </p:cNvPr>
          <p:cNvSpPr>
            <a:spLocks noChangeArrowheads="1"/>
          </p:cNvSpPr>
          <p:nvPr/>
        </p:nvSpPr>
        <p:spPr bwMode="auto">
          <a:xfrm>
            <a:off x="6824663" y="2582863"/>
            <a:ext cx="1270000" cy="414337"/>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5" name="Text Box 8">
            <a:extLst>
              <a:ext uri="{FF2B5EF4-FFF2-40B4-BE49-F238E27FC236}">
                <a16:creationId xmlns:a16="http://schemas.microsoft.com/office/drawing/2014/main" id="{9550C4C8-4562-3449-A667-18F06F903AF6}"/>
              </a:ext>
            </a:extLst>
          </p:cNvPr>
          <p:cNvSpPr txBox="1">
            <a:spLocks noChangeArrowheads="1"/>
          </p:cNvSpPr>
          <p:nvPr/>
        </p:nvSpPr>
        <p:spPr bwMode="auto">
          <a:xfrm>
            <a:off x="7180263" y="2635250"/>
            <a:ext cx="56356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Mike</a:t>
            </a:r>
          </a:p>
        </p:txBody>
      </p:sp>
      <p:sp>
        <p:nvSpPr>
          <p:cNvPr id="36" name="AutoShape 22">
            <a:extLst>
              <a:ext uri="{FF2B5EF4-FFF2-40B4-BE49-F238E27FC236}">
                <a16:creationId xmlns:a16="http://schemas.microsoft.com/office/drawing/2014/main" id="{E348D6A2-3F7F-5C46-A347-B29DB422D79C}"/>
              </a:ext>
            </a:extLst>
          </p:cNvPr>
          <p:cNvSpPr>
            <a:spLocks noChangeArrowheads="1"/>
          </p:cNvSpPr>
          <p:nvPr/>
        </p:nvSpPr>
        <p:spPr bwMode="auto">
          <a:xfrm>
            <a:off x="6348413" y="4627563"/>
            <a:ext cx="1270000" cy="414337"/>
          </a:xfrm>
          <a:prstGeom prst="roundRect">
            <a:avLst>
              <a:gd name="adj" fmla="val 16667"/>
            </a:avLst>
          </a:prstGeom>
          <a:solidFill>
            <a:srgbClr val="000099"/>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7" name="Text Box 23">
            <a:extLst>
              <a:ext uri="{FF2B5EF4-FFF2-40B4-BE49-F238E27FC236}">
                <a16:creationId xmlns:a16="http://schemas.microsoft.com/office/drawing/2014/main" id="{3A35C016-67DF-6E4D-AD3E-17328053F0AE}"/>
              </a:ext>
            </a:extLst>
          </p:cNvPr>
          <p:cNvSpPr txBox="1">
            <a:spLocks noChangeArrowheads="1"/>
          </p:cNvSpPr>
          <p:nvPr/>
        </p:nvSpPr>
        <p:spPr bwMode="auto">
          <a:xfrm>
            <a:off x="6651625" y="4681538"/>
            <a:ext cx="671513"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Guido</a:t>
            </a:r>
          </a:p>
        </p:txBody>
      </p:sp>
      <p:sp>
        <p:nvSpPr>
          <p:cNvPr id="38" name="AutoShape 4">
            <a:extLst>
              <a:ext uri="{FF2B5EF4-FFF2-40B4-BE49-F238E27FC236}">
                <a16:creationId xmlns:a16="http://schemas.microsoft.com/office/drawing/2014/main" id="{0BDE99E1-F70C-924F-BEF5-B90CFFE24AD1}"/>
              </a:ext>
            </a:extLst>
          </p:cNvPr>
          <p:cNvSpPr>
            <a:spLocks noChangeArrowheads="1"/>
          </p:cNvSpPr>
          <p:nvPr/>
        </p:nvSpPr>
        <p:spPr bwMode="auto">
          <a:xfrm>
            <a:off x="2463800" y="1219200"/>
            <a:ext cx="1270000" cy="414338"/>
          </a:xfrm>
          <a:prstGeom prst="roundRect">
            <a:avLst>
              <a:gd name="adj" fmla="val 16667"/>
            </a:avLst>
          </a:prstGeom>
          <a:solidFill>
            <a:srgbClr val="000099"/>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9" name="Text Box 5">
            <a:extLst>
              <a:ext uri="{FF2B5EF4-FFF2-40B4-BE49-F238E27FC236}">
                <a16:creationId xmlns:a16="http://schemas.microsoft.com/office/drawing/2014/main" id="{8719D8EC-AE30-9F4C-9375-914700C8191D}"/>
              </a:ext>
            </a:extLst>
          </p:cNvPr>
          <p:cNvSpPr txBox="1">
            <a:spLocks noChangeArrowheads="1"/>
          </p:cNvSpPr>
          <p:nvPr/>
        </p:nvSpPr>
        <p:spPr bwMode="auto">
          <a:xfrm>
            <a:off x="2719388" y="1273175"/>
            <a:ext cx="763587"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Sarang</a:t>
            </a:r>
          </a:p>
        </p:txBody>
      </p:sp>
      <p:sp>
        <p:nvSpPr>
          <p:cNvPr id="40" name="AutoShape 31">
            <a:extLst>
              <a:ext uri="{FF2B5EF4-FFF2-40B4-BE49-F238E27FC236}">
                <a16:creationId xmlns:a16="http://schemas.microsoft.com/office/drawing/2014/main" id="{021D9387-AD27-B941-BE8B-74ED1181B380}"/>
              </a:ext>
            </a:extLst>
          </p:cNvPr>
          <p:cNvSpPr>
            <a:spLocks noChangeArrowheads="1"/>
          </p:cNvSpPr>
          <p:nvPr/>
        </p:nvSpPr>
        <p:spPr bwMode="auto">
          <a:xfrm>
            <a:off x="6837363" y="3946525"/>
            <a:ext cx="1270000" cy="414338"/>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1" name="Text Box 32">
            <a:extLst>
              <a:ext uri="{FF2B5EF4-FFF2-40B4-BE49-F238E27FC236}">
                <a16:creationId xmlns:a16="http://schemas.microsoft.com/office/drawing/2014/main" id="{57DC1E7C-968F-3244-8856-767A822DE65D}"/>
              </a:ext>
            </a:extLst>
          </p:cNvPr>
          <p:cNvSpPr txBox="1">
            <a:spLocks noChangeArrowheads="1"/>
          </p:cNvSpPr>
          <p:nvPr/>
        </p:nvSpPr>
        <p:spPr bwMode="auto">
          <a:xfrm>
            <a:off x="7167563" y="3998913"/>
            <a:ext cx="62071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Tolga</a:t>
            </a:r>
          </a:p>
        </p:txBody>
      </p:sp>
      <p:sp>
        <p:nvSpPr>
          <p:cNvPr id="42" name="AutoShape 31">
            <a:extLst>
              <a:ext uri="{FF2B5EF4-FFF2-40B4-BE49-F238E27FC236}">
                <a16:creationId xmlns:a16="http://schemas.microsoft.com/office/drawing/2014/main" id="{8CF201C3-2453-D84D-847F-427580A6D24F}"/>
              </a:ext>
            </a:extLst>
          </p:cNvPr>
          <p:cNvSpPr>
            <a:spLocks noChangeArrowheads="1"/>
          </p:cNvSpPr>
          <p:nvPr/>
        </p:nvSpPr>
        <p:spPr bwMode="auto">
          <a:xfrm>
            <a:off x="5410200" y="53086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3" name="Text Box 32">
            <a:extLst>
              <a:ext uri="{FF2B5EF4-FFF2-40B4-BE49-F238E27FC236}">
                <a16:creationId xmlns:a16="http://schemas.microsoft.com/office/drawing/2014/main" id="{300062CF-E8E3-2C49-9343-F8156D63F953}"/>
              </a:ext>
            </a:extLst>
          </p:cNvPr>
          <p:cNvSpPr txBox="1">
            <a:spLocks noChangeArrowheads="1"/>
          </p:cNvSpPr>
          <p:nvPr/>
        </p:nvSpPr>
        <p:spPr bwMode="auto">
          <a:xfrm>
            <a:off x="5786438" y="5362575"/>
            <a:ext cx="517525"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Orly</a:t>
            </a:r>
          </a:p>
        </p:txBody>
      </p:sp>
      <p:sp>
        <p:nvSpPr>
          <p:cNvPr id="45" name="AutoShape 31">
            <a:extLst>
              <a:ext uri="{FF2B5EF4-FFF2-40B4-BE49-F238E27FC236}">
                <a16:creationId xmlns:a16="http://schemas.microsoft.com/office/drawing/2014/main" id="{F2509D14-4335-244C-B077-245F7A40E5CC}"/>
              </a:ext>
            </a:extLst>
          </p:cNvPr>
          <p:cNvSpPr>
            <a:spLocks noChangeArrowheads="1"/>
          </p:cNvSpPr>
          <p:nvPr/>
        </p:nvSpPr>
        <p:spPr bwMode="auto">
          <a:xfrm>
            <a:off x="2454275" y="5308600"/>
            <a:ext cx="1270000" cy="414338"/>
          </a:xfrm>
          <a:prstGeom prst="roundRect">
            <a:avLst>
              <a:gd name="adj" fmla="val 16667"/>
            </a:avLst>
          </a:prstGeom>
          <a:solidFill>
            <a:srgbClr val="000099"/>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6" name="Text Box 32">
            <a:extLst>
              <a:ext uri="{FF2B5EF4-FFF2-40B4-BE49-F238E27FC236}">
                <a16:creationId xmlns:a16="http://schemas.microsoft.com/office/drawing/2014/main" id="{C33E33A5-57D9-474E-B340-C12380465994}"/>
              </a:ext>
            </a:extLst>
          </p:cNvPr>
          <p:cNvSpPr txBox="1">
            <a:spLocks noChangeArrowheads="1"/>
          </p:cNvSpPr>
          <p:nvPr/>
        </p:nvSpPr>
        <p:spPr bwMode="auto">
          <a:xfrm>
            <a:off x="2828925" y="5362575"/>
            <a:ext cx="523875"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Tom</a:t>
            </a:r>
          </a:p>
        </p:txBody>
      </p:sp>
      <p:sp>
        <p:nvSpPr>
          <p:cNvPr id="47" name="AutoShape 31">
            <a:extLst>
              <a:ext uri="{FF2B5EF4-FFF2-40B4-BE49-F238E27FC236}">
                <a16:creationId xmlns:a16="http://schemas.microsoft.com/office/drawing/2014/main" id="{4A98E9B0-5D70-D549-8319-7C4F04A74C4A}"/>
              </a:ext>
            </a:extLst>
          </p:cNvPr>
          <p:cNvSpPr>
            <a:spLocks noChangeArrowheads="1"/>
          </p:cNvSpPr>
          <p:nvPr/>
        </p:nvSpPr>
        <p:spPr bwMode="auto">
          <a:xfrm>
            <a:off x="3935413" y="5376863"/>
            <a:ext cx="1270000" cy="414337"/>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8" name="Text Box 32">
            <a:extLst>
              <a:ext uri="{FF2B5EF4-FFF2-40B4-BE49-F238E27FC236}">
                <a16:creationId xmlns:a16="http://schemas.microsoft.com/office/drawing/2014/main" id="{261F16AA-7B30-1C48-AF5E-035D10B0F707}"/>
              </a:ext>
            </a:extLst>
          </p:cNvPr>
          <p:cNvSpPr txBox="1">
            <a:spLocks noChangeArrowheads="1"/>
          </p:cNvSpPr>
          <p:nvPr/>
        </p:nvSpPr>
        <p:spPr bwMode="auto">
          <a:xfrm>
            <a:off x="4183063" y="5430838"/>
            <a:ext cx="77470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Chris B</a:t>
            </a:r>
          </a:p>
        </p:txBody>
      </p:sp>
      <p:sp>
        <p:nvSpPr>
          <p:cNvPr id="49" name="AutoShape 31">
            <a:extLst>
              <a:ext uri="{FF2B5EF4-FFF2-40B4-BE49-F238E27FC236}">
                <a16:creationId xmlns:a16="http://schemas.microsoft.com/office/drawing/2014/main" id="{160DF166-C6FA-F04C-A652-643FACF0F7A6}"/>
              </a:ext>
            </a:extLst>
          </p:cNvPr>
          <p:cNvSpPr>
            <a:spLocks noChangeArrowheads="1"/>
          </p:cNvSpPr>
          <p:nvPr/>
        </p:nvSpPr>
        <p:spPr bwMode="auto">
          <a:xfrm>
            <a:off x="3935413" y="11430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50" name="Text Box 32">
            <a:extLst>
              <a:ext uri="{FF2B5EF4-FFF2-40B4-BE49-F238E27FC236}">
                <a16:creationId xmlns:a16="http://schemas.microsoft.com/office/drawing/2014/main" id="{EF249C2D-1DAF-D04F-B83A-7829952D45D3}"/>
              </a:ext>
            </a:extLst>
          </p:cNvPr>
          <p:cNvSpPr txBox="1">
            <a:spLocks noChangeArrowheads="1"/>
          </p:cNvSpPr>
          <p:nvPr/>
        </p:nvSpPr>
        <p:spPr bwMode="auto">
          <a:xfrm>
            <a:off x="4144963" y="1196975"/>
            <a:ext cx="854075"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Dongbin</a:t>
            </a:r>
          </a:p>
        </p:txBody>
      </p:sp>
      <p:pic>
        <p:nvPicPr>
          <p:cNvPr id="289835" name="Picture 50" descr="dongbin.png">
            <a:extLst>
              <a:ext uri="{FF2B5EF4-FFF2-40B4-BE49-F238E27FC236}">
                <a16:creationId xmlns:a16="http://schemas.microsoft.com/office/drawing/2014/main" id="{F9C0C85E-C105-0342-9D31-97B40C175E60}"/>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216400" y="8382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9836" name="Picture 51" descr="butson.png">
            <a:extLst>
              <a:ext uri="{FF2B5EF4-FFF2-40B4-BE49-F238E27FC236}">
                <a16:creationId xmlns:a16="http://schemas.microsoft.com/office/drawing/2014/main" id="{9191A7F2-90A8-C94F-B01E-A1B7FF5D1FF0}"/>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216400" y="57150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3" name="Title 1">
            <a:extLst>
              <a:ext uri="{FF2B5EF4-FFF2-40B4-BE49-F238E27FC236}">
                <a16:creationId xmlns:a16="http://schemas.microsoft.com/office/drawing/2014/main" id="{900E4FD9-E2C9-8C45-9E07-243EB77F5914}"/>
              </a:ext>
            </a:extLst>
          </p:cNvPr>
          <p:cNvSpPr>
            <a:spLocks noGrp="1"/>
          </p:cNvSpPr>
          <p:nvPr>
            <p:ph type="title"/>
          </p:nvPr>
        </p:nvSpPr>
        <p:spPr/>
        <p:txBody>
          <a:bodyPr wrap="square" numCol="1" anchorCtr="0" compatLnSpc="1">
            <a:prstTxWarp prst="textNoShape">
              <a:avLst/>
            </a:prstTxWarp>
          </a:bodyPr>
          <a:lstStyle/>
          <a:p>
            <a:pPr eaLnBrk="1" hangingPunct="1"/>
            <a:r>
              <a:rPr lang="en-US" altLang="en-US" sz="3200">
                <a:effectLst>
                  <a:outerShdw blurRad="38100" dist="38100" dir="2700000" algn="tl">
                    <a:srgbClr val="000000"/>
                  </a:outerShdw>
                </a:effectLst>
                <a:latin typeface="Helvetica" pitchFamily="2" charset="0"/>
                <a:ea typeface="ＭＳ Ｐゴシック" panose="020B0600070205080204" pitchFamily="34" charset="-128"/>
              </a:rPr>
              <a:t>Internal Collaboration: Chuck Hansen</a:t>
            </a:r>
          </a:p>
        </p:txBody>
      </p:sp>
      <p:sp>
        <p:nvSpPr>
          <p:cNvPr id="59" name="Line 37">
            <a:extLst>
              <a:ext uri="{FF2B5EF4-FFF2-40B4-BE49-F238E27FC236}">
                <a16:creationId xmlns:a16="http://schemas.microsoft.com/office/drawing/2014/main" id="{3E8C25A0-792F-0446-B235-2A37D919B96A}"/>
              </a:ext>
            </a:extLst>
          </p:cNvPr>
          <p:cNvSpPr>
            <a:spLocks noChangeShapeType="1"/>
          </p:cNvSpPr>
          <p:nvPr/>
        </p:nvSpPr>
        <p:spPr bwMode="auto">
          <a:xfrm flipH="1" flipV="1">
            <a:off x="5867400" y="1600200"/>
            <a:ext cx="457200" cy="5334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60" name="Line 37">
            <a:extLst>
              <a:ext uri="{FF2B5EF4-FFF2-40B4-BE49-F238E27FC236}">
                <a16:creationId xmlns:a16="http://schemas.microsoft.com/office/drawing/2014/main" id="{55A02775-8BEE-A146-8170-57E90A780FE3}"/>
              </a:ext>
            </a:extLst>
          </p:cNvPr>
          <p:cNvSpPr>
            <a:spLocks noChangeShapeType="1"/>
          </p:cNvSpPr>
          <p:nvPr/>
        </p:nvSpPr>
        <p:spPr bwMode="auto">
          <a:xfrm flipV="1">
            <a:off x="2819400" y="2133600"/>
            <a:ext cx="3505200" cy="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63" name="Oval 53">
            <a:extLst>
              <a:ext uri="{FF2B5EF4-FFF2-40B4-BE49-F238E27FC236}">
                <a16:creationId xmlns:a16="http://schemas.microsoft.com/office/drawing/2014/main" id="{ED98B79B-2DDE-A74A-8BB9-8EF5EBFBDC38}"/>
              </a:ext>
            </a:extLst>
          </p:cNvPr>
          <p:cNvSpPr>
            <a:spLocks noChangeArrowheads="1"/>
          </p:cNvSpPr>
          <p:nvPr/>
        </p:nvSpPr>
        <p:spPr bwMode="auto">
          <a:xfrm>
            <a:off x="6248400" y="2057400"/>
            <a:ext cx="160338" cy="160338"/>
          </a:xfrm>
          <a:prstGeom prst="ellipse">
            <a:avLst/>
          </a:prstGeom>
          <a:solidFill>
            <a:schemeClr val="accent6">
              <a:lumMod val="75000"/>
            </a:schemeClr>
          </a:solid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pic>
        <p:nvPicPr>
          <p:cNvPr id="289841" name="Picture 5" descr="pascucci.png">
            <a:extLst>
              <a:ext uri="{FF2B5EF4-FFF2-40B4-BE49-F238E27FC236}">
                <a16:creationId xmlns:a16="http://schemas.microsoft.com/office/drawing/2014/main" id="{C272FF0C-61DE-0D4D-B124-ECB44950C405}"/>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629400" y="12366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9842" name="Picture 7" descr="chris.png">
            <a:extLst>
              <a:ext uri="{FF2B5EF4-FFF2-40B4-BE49-F238E27FC236}">
                <a16:creationId xmlns:a16="http://schemas.microsoft.com/office/drawing/2014/main" id="{C46C397F-8376-0942-AFE5-8A378A636C4C}"/>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914400" y="19177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0" name="AutoShape 13">
            <a:extLst>
              <a:ext uri="{FF2B5EF4-FFF2-40B4-BE49-F238E27FC236}">
                <a16:creationId xmlns:a16="http://schemas.microsoft.com/office/drawing/2014/main" id="{988CF720-245C-694A-AF19-038FCC586E19}"/>
              </a:ext>
            </a:extLst>
          </p:cNvPr>
          <p:cNvSpPr>
            <a:spLocks noChangeArrowheads="1"/>
          </p:cNvSpPr>
          <p:nvPr/>
        </p:nvSpPr>
        <p:spPr bwMode="auto">
          <a:xfrm>
            <a:off x="1597025" y="1900238"/>
            <a:ext cx="1270000" cy="414337"/>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1" name="Text Box 14">
            <a:extLst>
              <a:ext uri="{FF2B5EF4-FFF2-40B4-BE49-F238E27FC236}">
                <a16:creationId xmlns:a16="http://schemas.microsoft.com/office/drawing/2014/main" id="{0CDD5FB3-AA4C-5C4D-BDB6-2E92158C5EB0}"/>
              </a:ext>
            </a:extLst>
          </p:cNvPr>
          <p:cNvSpPr txBox="1">
            <a:spLocks noChangeArrowheads="1"/>
          </p:cNvSpPr>
          <p:nvPr/>
        </p:nvSpPr>
        <p:spPr bwMode="auto">
          <a:xfrm>
            <a:off x="1930400" y="1954213"/>
            <a:ext cx="60325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Chris</a:t>
            </a:r>
          </a:p>
        </p:txBody>
      </p:sp>
      <p:sp>
        <p:nvSpPr>
          <p:cNvPr id="26" name="AutoShape 31">
            <a:extLst>
              <a:ext uri="{FF2B5EF4-FFF2-40B4-BE49-F238E27FC236}">
                <a16:creationId xmlns:a16="http://schemas.microsoft.com/office/drawing/2014/main" id="{21B22A1A-5C7D-E94E-8F5C-D57D8A787EF8}"/>
              </a:ext>
            </a:extLst>
          </p:cNvPr>
          <p:cNvSpPr>
            <a:spLocks noChangeArrowheads="1"/>
          </p:cNvSpPr>
          <p:nvPr/>
        </p:nvSpPr>
        <p:spPr bwMode="auto">
          <a:xfrm>
            <a:off x="5413375" y="1219200"/>
            <a:ext cx="1270000" cy="414338"/>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7" name="Text Box 32">
            <a:extLst>
              <a:ext uri="{FF2B5EF4-FFF2-40B4-BE49-F238E27FC236}">
                <a16:creationId xmlns:a16="http://schemas.microsoft.com/office/drawing/2014/main" id="{668DCE14-669B-0446-9B7B-CCEA20B1C8E0}"/>
              </a:ext>
            </a:extLst>
          </p:cNvPr>
          <p:cNvSpPr txBox="1">
            <a:spLocks noChangeArrowheads="1"/>
          </p:cNvSpPr>
          <p:nvPr/>
        </p:nvSpPr>
        <p:spPr bwMode="auto">
          <a:xfrm>
            <a:off x="5681663" y="1273175"/>
            <a:ext cx="73660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Valerio</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Line 37">
            <a:extLst>
              <a:ext uri="{FF2B5EF4-FFF2-40B4-BE49-F238E27FC236}">
                <a16:creationId xmlns:a16="http://schemas.microsoft.com/office/drawing/2014/main" id="{029EF606-5EAE-5643-9351-75AE04F95103}"/>
              </a:ext>
            </a:extLst>
          </p:cNvPr>
          <p:cNvSpPr>
            <a:spLocks noChangeShapeType="1"/>
          </p:cNvSpPr>
          <p:nvPr/>
        </p:nvSpPr>
        <p:spPr bwMode="auto">
          <a:xfrm flipH="1">
            <a:off x="2362200" y="2819400"/>
            <a:ext cx="4495800" cy="12954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pic>
        <p:nvPicPr>
          <p:cNvPr id="290818" name="Picture 3" descr="mike.png">
            <a:extLst>
              <a:ext uri="{FF2B5EF4-FFF2-40B4-BE49-F238E27FC236}">
                <a16:creationId xmlns:a16="http://schemas.microsoft.com/office/drawing/2014/main" id="{9CA2EF76-6C68-2641-8582-06CA487C6D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54975" y="2598738"/>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0819" name="Picture 4" descr="chuck.png">
            <a:extLst>
              <a:ext uri="{FF2B5EF4-FFF2-40B4-BE49-F238E27FC236}">
                <a16:creationId xmlns:a16="http://schemas.microsoft.com/office/drawing/2014/main" id="{7AF9D908-DB0E-D842-B208-D8D5FFBCD8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21575" y="19177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0820" name="Picture 9" descr="guido.png">
            <a:extLst>
              <a:ext uri="{FF2B5EF4-FFF2-40B4-BE49-F238E27FC236}">
                <a16:creationId xmlns:a16="http://schemas.microsoft.com/office/drawing/2014/main" id="{7C6CB270-1096-EE4B-9775-58748D0E81E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4645025"/>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0821" name="Picture 13" descr="miriah.png">
            <a:extLst>
              <a:ext uri="{FF2B5EF4-FFF2-40B4-BE49-F238E27FC236}">
                <a16:creationId xmlns:a16="http://schemas.microsoft.com/office/drawing/2014/main" id="{8EB3C962-4502-C54E-95FB-B197F91CE5A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9624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0822" name="Picture 15" descr="tom.png">
            <a:extLst>
              <a:ext uri="{FF2B5EF4-FFF2-40B4-BE49-F238E27FC236}">
                <a16:creationId xmlns:a16="http://schemas.microsoft.com/office/drawing/2014/main" id="{77DDC1CE-D79F-1542-A358-D60AF0E0720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06575" y="53260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0823" name="Picture 16" descr="orly.png">
            <a:extLst>
              <a:ext uri="{FF2B5EF4-FFF2-40B4-BE49-F238E27FC236}">
                <a16:creationId xmlns:a16="http://schemas.microsoft.com/office/drawing/2014/main" id="{E6D7B282-1C4D-954A-A25C-1D4168F053F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29400" y="53260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2" name="AutoShape 16">
            <a:extLst>
              <a:ext uri="{FF2B5EF4-FFF2-40B4-BE49-F238E27FC236}">
                <a16:creationId xmlns:a16="http://schemas.microsoft.com/office/drawing/2014/main" id="{BACD07F8-FDBA-2746-94FD-C0E7FB9943AF}"/>
              </a:ext>
            </a:extLst>
          </p:cNvPr>
          <p:cNvSpPr>
            <a:spLocks noChangeArrowheads="1"/>
          </p:cNvSpPr>
          <p:nvPr/>
        </p:nvSpPr>
        <p:spPr bwMode="auto">
          <a:xfrm>
            <a:off x="6303963" y="1900238"/>
            <a:ext cx="1270000" cy="414337"/>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3" name="Text Box 17">
            <a:extLst>
              <a:ext uri="{FF2B5EF4-FFF2-40B4-BE49-F238E27FC236}">
                <a16:creationId xmlns:a16="http://schemas.microsoft.com/office/drawing/2014/main" id="{7EAE7846-8E72-EC46-803A-19E7BBD00B1E}"/>
              </a:ext>
            </a:extLst>
          </p:cNvPr>
          <p:cNvSpPr txBox="1">
            <a:spLocks noChangeArrowheads="1"/>
          </p:cNvSpPr>
          <p:nvPr/>
        </p:nvSpPr>
        <p:spPr bwMode="auto">
          <a:xfrm>
            <a:off x="6594475" y="1954213"/>
            <a:ext cx="696913"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Chuck</a:t>
            </a:r>
          </a:p>
        </p:txBody>
      </p:sp>
      <p:sp>
        <p:nvSpPr>
          <p:cNvPr id="28" name="AutoShape 19">
            <a:extLst>
              <a:ext uri="{FF2B5EF4-FFF2-40B4-BE49-F238E27FC236}">
                <a16:creationId xmlns:a16="http://schemas.microsoft.com/office/drawing/2014/main" id="{1B835F64-081D-4742-8256-EAD627175FD9}"/>
              </a:ext>
            </a:extLst>
          </p:cNvPr>
          <p:cNvSpPr>
            <a:spLocks noChangeArrowheads="1"/>
          </p:cNvSpPr>
          <p:nvPr/>
        </p:nvSpPr>
        <p:spPr bwMode="auto">
          <a:xfrm>
            <a:off x="1112838" y="3946525"/>
            <a:ext cx="1270000" cy="414338"/>
          </a:xfrm>
          <a:prstGeom prst="roundRect">
            <a:avLst>
              <a:gd name="adj" fmla="val 16667"/>
            </a:avLst>
          </a:prstGeom>
          <a:solidFill>
            <a:srgbClr val="00B0F0"/>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9" name="Text Box 20">
            <a:extLst>
              <a:ext uri="{FF2B5EF4-FFF2-40B4-BE49-F238E27FC236}">
                <a16:creationId xmlns:a16="http://schemas.microsoft.com/office/drawing/2014/main" id="{57AECBED-6738-924D-A9D6-1E1A67A40536}"/>
              </a:ext>
            </a:extLst>
          </p:cNvPr>
          <p:cNvSpPr txBox="1">
            <a:spLocks noChangeArrowheads="1"/>
          </p:cNvSpPr>
          <p:nvPr/>
        </p:nvSpPr>
        <p:spPr bwMode="auto">
          <a:xfrm>
            <a:off x="1411288" y="3998913"/>
            <a:ext cx="673100"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Miriah</a:t>
            </a:r>
          </a:p>
        </p:txBody>
      </p:sp>
      <p:sp>
        <p:nvSpPr>
          <p:cNvPr id="34" name="AutoShape 7">
            <a:extLst>
              <a:ext uri="{FF2B5EF4-FFF2-40B4-BE49-F238E27FC236}">
                <a16:creationId xmlns:a16="http://schemas.microsoft.com/office/drawing/2014/main" id="{D4BBE6DC-D70A-3D4D-88A7-4B81C97B115E}"/>
              </a:ext>
            </a:extLst>
          </p:cNvPr>
          <p:cNvSpPr>
            <a:spLocks noChangeArrowheads="1"/>
          </p:cNvSpPr>
          <p:nvPr/>
        </p:nvSpPr>
        <p:spPr bwMode="auto">
          <a:xfrm>
            <a:off x="6824663" y="2582863"/>
            <a:ext cx="1270000" cy="414337"/>
          </a:xfrm>
          <a:prstGeom prst="roundRect">
            <a:avLst>
              <a:gd name="adj" fmla="val 16667"/>
            </a:avLst>
          </a:prstGeom>
          <a:solidFill>
            <a:schemeClr val="accent6">
              <a:lumMod val="75000"/>
            </a:schemeClr>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5" name="Text Box 8">
            <a:extLst>
              <a:ext uri="{FF2B5EF4-FFF2-40B4-BE49-F238E27FC236}">
                <a16:creationId xmlns:a16="http://schemas.microsoft.com/office/drawing/2014/main" id="{356E30DD-91CA-2C46-9F8C-B556010C3405}"/>
              </a:ext>
            </a:extLst>
          </p:cNvPr>
          <p:cNvSpPr txBox="1">
            <a:spLocks noChangeArrowheads="1"/>
          </p:cNvSpPr>
          <p:nvPr/>
        </p:nvSpPr>
        <p:spPr bwMode="auto">
          <a:xfrm>
            <a:off x="7180263" y="2635250"/>
            <a:ext cx="56356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Mike</a:t>
            </a:r>
          </a:p>
        </p:txBody>
      </p:sp>
      <p:sp>
        <p:nvSpPr>
          <p:cNvPr id="36" name="AutoShape 22">
            <a:extLst>
              <a:ext uri="{FF2B5EF4-FFF2-40B4-BE49-F238E27FC236}">
                <a16:creationId xmlns:a16="http://schemas.microsoft.com/office/drawing/2014/main" id="{FB550F6E-62B0-094D-B922-8B55E1F44D3E}"/>
              </a:ext>
            </a:extLst>
          </p:cNvPr>
          <p:cNvSpPr>
            <a:spLocks noChangeArrowheads="1"/>
          </p:cNvSpPr>
          <p:nvPr/>
        </p:nvSpPr>
        <p:spPr bwMode="auto">
          <a:xfrm>
            <a:off x="6348413" y="4627563"/>
            <a:ext cx="1270000" cy="414337"/>
          </a:xfrm>
          <a:prstGeom prst="roundRect">
            <a:avLst>
              <a:gd name="adj" fmla="val 16667"/>
            </a:avLst>
          </a:prstGeom>
          <a:solidFill>
            <a:srgbClr val="000099"/>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7" name="Text Box 23">
            <a:extLst>
              <a:ext uri="{FF2B5EF4-FFF2-40B4-BE49-F238E27FC236}">
                <a16:creationId xmlns:a16="http://schemas.microsoft.com/office/drawing/2014/main" id="{F0411753-2EEE-8E47-AF19-378F802F294B}"/>
              </a:ext>
            </a:extLst>
          </p:cNvPr>
          <p:cNvSpPr txBox="1">
            <a:spLocks noChangeArrowheads="1"/>
          </p:cNvSpPr>
          <p:nvPr/>
        </p:nvSpPr>
        <p:spPr bwMode="auto">
          <a:xfrm>
            <a:off x="6651625" y="4681538"/>
            <a:ext cx="671513"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Guido</a:t>
            </a:r>
          </a:p>
        </p:txBody>
      </p:sp>
      <p:sp>
        <p:nvSpPr>
          <p:cNvPr id="42" name="AutoShape 31">
            <a:extLst>
              <a:ext uri="{FF2B5EF4-FFF2-40B4-BE49-F238E27FC236}">
                <a16:creationId xmlns:a16="http://schemas.microsoft.com/office/drawing/2014/main" id="{D06CCDBF-0D60-9E4B-AA98-734B2610312C}"/>
              </a:ext>
            </a:extLst>
          </p:cNvPr>
          <p:cNvSpPr>
            <a:spLocks noChangeArrowheads="1"/>
          </p:cNvSpPr>
          <p:nvPr/>
        </p:nvSpPr>
        <p:spPr bwMode="auto">
          <a:xfrm>
            <a:off x="5410200" y="53086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3" name="Text Box 32">
            <a:extLst>
              <a:ext uri="{FF2B5EF4-FFF2-40B4-BE49-F238E27FC236}">
                <a16:creationId xmlns:a16="http://schemas.microsoft.com/office/drawing/2014/main" id="{B27DD543-72BE-C544-B026-E72B0353E3BC}"/>
              </a:ext>
            </a:extLst>
          </p:cNvPr>
          <p:cNvSpPr txBox="1">
            <a:spLocks noChangeArrowheads="1"/>
          </p:cNvSpPr>
          <p:nvPr/>
        </p:nvSpPr>
        <p:spPr bwMode="auto">
          <a:xfrm>
            <a:off x="5786438" y="5362575"/>
            <a:ext cx="517525"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Orly</a:t>
            </a:r>
          </a:p>
        </p:txBody>
      </p:sp>
      <p:sp>
        <p:nvSpPr>
          <p:cNvPr id="45" name="AutoShape 31">
            <a:extLst>
              <a:ext uri="{FF2B5EF4-FFF2-40B4-BE49-F238E27FC236}">
                <a16:creationId xmlns:a16="http://schemas.microsoft.com/office/drawing/2014/main" id="{0AE867FD-DB1D-3B4A-AF48-75E0B28B0DE0}"/>
              </a:ext>
            </a:extLst>
          </p:cNvPr>
          <p:cNvSpPr>
            <a:spLocks noChangeArrowheads="1"/>
          </p:cNvSpPr>
          <p:nvPr/>
        </p:nvSpPr>
        <p:spPr bwMode="auto">
          <a:xfrm>
            <a:off x="2454275" y="5308600"/>
            <a:ext cx="1270000" cy="414338"/>
          </a:xfrm>
          <a:prstGeom prst="roundRect">
            <a:avLst>
              <a:gd name="adj" fmla="val 16667"/>
            </a:avLst>
          </a:prstGeom>
          <a:solidFill>
            <a:srgbClr val="000099"/>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6" name="Text Box 32">
            <a:extLst>
              <a:ext uri="{FF2B5EF4-FFF2-40B4-BE49-F238E27FC236}">
                <a16:creationId xmlns:a16="http://schemas.microsoft.com/office/drawing/2014/main" id="{D52B8571-876E-9647-B47C-336689519AD5}"/>
              </a:ext>
            </a:extLst>
          </p:cNvPr>
          <p:cNvSpPr txBox="1">
            <a:spLocks noChangeArrowheads="1"/>
          </p:cNvSpPr>
          <p:nvPr/>
        </p:nvSpPr>
        <p:spPr bwMode="auto">
          <a:xfrm>
            <a:off x="2828925" y="5362575"/>
            <a:ext cx="523875"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Tom</a:t>
            </a:r>
          </a:p>
        </p:txBody>
      </p:sp>
      <p:sp>
        <p:nvSpPr>
          <p:cNvPr id="47" name="AutoShape 31">
            <a:extLst>
              <a:ext uri="{FF2B5EF4-FFF2-40B4-BE49-F238E27FC236}">
                <a16:creationId xmlns:a16="http://schemas.microsoft.com/office/drawing/2014/main" id="{386225FA-E82D-F643-A0F7-19E6CE3B3478}"/>
              </a:ext>
            </a:extLst>
          </p:cNvPr>
          <p:cNvSpPr>
            <a:spLocks noChangeArrowheads="1"/>
          </p:cNvSpPr>
          <p:nvPr/>
        </p:nvSpPr>
        <p:spPr bwMode="auto">
          <a:xfrm>
            <a:off x="3935413" y="5376863"/>
            <a:ext cx="1270000" cy="414337"/>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8" name="Text Box 32">
            <a:extLst>
              <a:ext uri="{FF2B5EF4-FFF2-40B4-BE49-F238E27FC236}">
                <a16:creationId xmlns:a16="http://schemas.microsoft.com/office/drawing/2014/main" id="{B08184F4-7D71-7A41-B8F1-FA46D7D9D05D}"/>
              </a:ext>
            </a:extLst>
          </p:cNvPr>
          <p:cNvSpPr txBox="1">
            <a:spLocks noChangeArrowheads="1"/>
          </p:cNvSpPr>
          <p:nvPr/>
        </p:nvSpPr>
        <p:spPr bwMode="auto">
          <a:xfrm>
            <a:off x="4183063" y="5430838"/>
            <a:ext cx="77470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Chris B</a:t>
            </a:r>
          </a:p>
        </p:txBody>
      </p:sp>
      <p:pic>
        <p:nvPicPr>
          <p:cNvPr id="290838" name="Picture 51" descr="butson.png">
            <a:extLst>
              <a:ext uri="{FF2B5EF4-FFF2-40B4-BE49-F238E27FC236}">
                <a16:creationId xmlns:a16="http://schemas.microsoft.com/office/drawing/2014/main" id="{77638A79-5FBD-D04B-BCA1-6726557A2B7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216400" y="57150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3" name="Title 1">
            <a:extLst>
              <a:ext uri="{FF2B5EF4-FFF2-40B4-BE49-F238E27FC236}">
                <a16:creationId xmlns:a16="http://schemas.microsoft.com/office/drawing/2014/main" id="{15859714-1BD1-7344-AF4D-05FE65AC0F6F}"/>
              </a:ext>
            </a:extLst>
          </p:cNvPr>
          <p:cNvSpPr>
            <a:spLocks noGrp="1"/>
          </p:cNvSpPr>
          <p:nvPr>
            <p:ph type="title"/>
          </p:nvPr>
        </p:nvSpPr>
        <p:spPr/>
        <p:txBody>
          <a:bodyPr wrap="square" numCol="1" anchorCtr="0" compatLnSpc="1">
            <a:prstTxWarp prst="textNoShape">
              <a:avLst/>
            </a:prstTxWarp>
          </a:bodyPr>
          <a:lstStyle/>
          <a:p>
            <a:pPr eaLnBrk="1" hangingPunct="1"/>
            <a:r>
              <a:rPr lang="en-US" altLang="en-US" sz="3200">
                <a:effectLst>
                  <a:outerShdw blurRad="38100" dist="38100" dir="2700000" algn="tl">
                    <a:srgbClr val="000000"/>
                  </a:outerShdw>
                </a:effectLst>
                <a:latin typeface="Helvetica" pitchFamily="2" charset="0"/>
                <a:ea typeface="ＭＳ Ｐゴシック" panose="020B0600070205080204" pitchFamily="34" charset="-128"/>
              </a:rPr>
              <a:t>Internal Collaboration: Mike Kirby</a:t>
            </a:r>
          </a:p>
        </p:txBody>
      </p:sp>
      <p:sp>
        <p:nvSpPr>
          <p:cNvPr id="54" name="Line 37">
            <a:extLst>
              <a:ext uri="{FF2B5EF4-FFF2-40B4-BE49-F238E27FC236}">
                <a16:creationId xmlns:a16="http://schemas.microsoft.com/office/drawing/2014/main" id="{C2BFE59E-C9B3-674C-AA0A-4D78D61F1276}"/>
              </a:ext>
            </a:extLst>
          </p:cNvPr>
          <p:cNvSpPr>
            <a:spLocks noChangeShapeType="1"/>
          </p:cNvSpPr>
          <p:nvPr/>
        </p:nvSpPr>
        <p:spPr bwMode="auto">
          <a:xfrm>
            <a:off x="6864350" y="2819400"/>
            <a:ext cx="374650" cy="5334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55" name="Line 37">
            <a:extLst>
              <a:ext uri="{FF2B5EF4-FFF2-40B4-BE49-F238E27FC236}">
                <a16:creationId xmlns:a16="http://schemas.microsoft.com/office/drawing/2014/main" id="{2D4D88D9-E31C-C44E-9B7C-35617A6AEE10}"/>
              </a:ext>
            </a:extLst>
          </p:cNvPr>
          <p:cNvSpPr>
            <a:spLocks noChangeShapeType="1"/>
          </p:cNvSpPr>
          <p:nvPr/>
        </p:nvSpPr>
        <p:spPr bwMode="auto">
          <a:xfrm>
            <a:off x="6869113" y="2817813"/>
            <a:ext cx="141287" cy="1220787"/>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56" name="Line 37">
            <a:extLst>
              <a:ext uri="{FF2B5EF4-FFF2-40B4-BE49-F238E27FC236}">
                <a16:creationId xmlns:a16="http://schemas.microsoft.com/office/drawing/2014/main" id="{3EF6D022-4937-414E-80C4-BCBF32C1A145}"/>
              </a:ext>
            </a:extLst>
          </p:cNvPr>
          <p:cNvSpPr>
            <a:spLocks noChangeShapeType="1"/>
          </p:cNvSpPr>
          <p:nvPr/>
        </p:nvSpPr>
        <p:spPr bwMode="auto">
          <a:xfrm flipH="1" flipV="1">
            <a:off x="5867400" y="1524000"/>
            <a:ext cx="993775" cy="1293813"/>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57" name="Line 37">
            <a:extLst>
              <a:ext uri="{FF2B5EF4-FFF2-40B4-BE49-F238E27FC236}">
                <a16:creationId xmlns:a16="http://schemas.microsoft.com/office/drawing/2014/main" id="{BA5A8586-9F6C-544F-A5B7-A269BE60B104}"/>
              </a:ext>
            </a:extLst>
          </p:cNvPr>
          <p:cNvSpPr>
            <a:spLocks noChangeShapeType="1"/>
          </p:cNvSpPr>
          <p:nvPr/>
        </p:nvSpPr>
        <p:spPr bwMode="auto">
          <a:xfrm flipH="1">
            <a:off x="1981200" y="2817813"/>
            <a:ext cx="4879975" cy="687387"/>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58" name="Line 37">
            <a:extLst>
              <a:ext uri="{FF2B5EF4-FFF2-40B4-BE49-F238E27FC236}">
                <a16:creationId xmlns:a16="http://schemas.microsoft.com/office/drawing/2014/main" id="{7A0BFAAA-19EA-B644-96D7-12066CD6591A}"/>
              </a:ext>
            </a:extLst>
          </p:cNvPr>
          <p:cNvSpPr>
            <a:spLocks noChangeShapeType="1"/>
          </p:cNvSpPr>
          <p:nvPr/>
        </p:nvSpPr>
        <p:spPr bwMode="auto">
          <a:xfrm flipH="1">
            <a:off x="2743200" y="2817813"/>
            <a:ext cx="4117975" cy="1906587"/>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59" name="Line 37">
            <a:extLst>
              <a:ext uri="{FF2B5EF4-FFF2-40B4-BE49-F238E27FC236}">
                <a16:creationId xmlns:a16="http://schemas.microsoft.com/office/drawing/2014/main" id="{544508DF-318A-484F-9F4A-E036CAB2D720}"/>
              </a:ext>
            </a:extLst>
          </p:cNvPr>
          <p:cNvSpPr>
            <a:spLocks noChangeShapeType="1"/>
          </p:cNvSpPr>
          <p:nvPr/>
        </p:nvSpPr>
        <p:spPr bwMode="auto">
          <a:xfrm flipH="1" flipV="1">
            <a:off x="4495800" y="1447800"/>
            <a:ext cx="2362200" cy="13716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60" name="Line 37">
            <a:extLst>
              <a:ext uri="{FF2B5EF4-FFF2-40B4-BE49-F238E27FC236}">
                <a16:creationId xmlns:a16="http://schemas.microsoft.com/office/drawing/2014/main" id="{FA3DD43E-D581-014A-A92C-8955CF823C16}"/>
              </a:ext>
            </a:extLst>
          </p:cNvPr>
          <p:cNvSpPr>
            <a:spLocks noChangeShapeType="1"/>
          </p:cNvSpPr>
          <p:nvPr/>
        </p:nvSpPr>
        <p:spPr bwMode="auto">
          <a:xfrm>
            <a:off x="3581400" y="1524000"/>
            <a:ext cx="3276600" cy="12954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61" name="Line 37">
            <a:extLst>
              <a:ext uri="{FF2B5EF4-FFF2-40B4-BE49-F238E27FC236}">
                <a16:creationId xmlns:a16="http://schemas.microsoft.com/office/drawing/2014/main" id="{45BF32BD-75F7-7747-B9C9-1568DEEB6000}"/>
              </a:ext>
            </a:extLst>
          </p:cNvPr>
          <p:cNvSpPr>
            <a:spLocks noChangeShapeType="1"/>
          </p:cNvSpPr>
          <p:nvPr/>
        </p:nvSpPr>
        <p:spPr bwMode="auto">
          <a:xfrm flipV="1">
            <a:off x="2362200" y="2819400"/>
            <a:ext cx="4495800" cy="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62" name="Line 37">
            <a:extLst>
              <a:ext uri="{FF2B5EF4-FFF2-40B4-BE49-F238E27FC236}">
                <a16:creationId xmlns:a16="http://schemas.microsoft.com/office/drawing/2014/main" id="{C51A4D24-3E4B-EC4C-A56A-DF613872C98F}"/>
              </a:ext>
            </a:extLst>
          </p:cNvPr>
          <p:cNvSpPr>
            <a:spLocks noChangeShapeType="1"/>
          </p:cNvSpPr>
          <p:nvPr/>
        </p:nvSpPr>
        <p:spPr bwMode="auto">
          <a:xfrm>
            <a:off x="2819400" y="2133600"/>
            <a:ext cx="4038600" cy="6858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63" name="Oval 53">
            <a:extLst>
              <a:ext uri="{FF2B5EF4-FFF2-40B4-BE49-F238E27FC236}">
                <a16:creationId xmlns:a16="http://schemas.microsoft.com/office/drawing/2014/main" id="{0ECC7113-4D23-2C4F-8BF5-3E7DA816592D}"/>
              </a:ext>
            </a:extLst>
          </p:cNvPr>
          <p:cNvSpPr>
            <a:spLocks noChangeArrowheads="1"/>
          </p:cNvSpPr>
          <p:nvPr/>
        </p:nvSpPr>
        <p:spPr bwMode="auto">
          <a:xfrm>
            <a:off x="6781800" y="2743200"/>
            <a:ext cx="160338" cy="160338"/>
          </a:xfrm>
          <a:prstGeom prst="ellipse">
            <a:avLst/>
          </a:prstGeom>
          <a:solidFill>
            <a:schemeClr val="accent6">
              <a:lumMod val="75000"/>
            </a:schemeClr>
          </a:solid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pic>
        <p:nvPicPr>
          <p:cNvPr id="290850" name="Picture 6" descr="sarang.png">
            <a:extLst>
              <a:ext uri="{FF2B5EF4-FFF2-40B4-BE49-F238E27FC236}">
                <a16:creationId xmlns:a16="http://schemas.microsoft.com/office/drawing/2014/main" id="{0C02AF59-9435-E34F-8D88-FE15ECA14D5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12366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0851" name="Picture 7" descr="chris.png">
            <a:extLst>
              <a:ext uri="{FF2B5EF4-FFF2-40B4-BE49-F238E27FC236}">
                <a16:creationId xmlns:a16="http://schemas.microsoft.com/office/drawing/2014/main" id="{34422E47-0B85-AA44-99FB-151460DC965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14400" y="19177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0852" name="Picture 8" descr="ross.png">
            <a:extLst>
              <a:ext uri="{FF2B5EF4-FFF2-40B4-BE49-F238E27FC236}">
                <a16:creationId xmlns:a16="http://schemas.microsoft.com/office/drawing/2014/main" id="{A36EC248-78E5-904B-A545-06C57BD57C7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2598738"/>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0853" name="Picture 12" descr="jeff.png">
            <a:extLst>
              <a:ext uri="{FF2B5EF4-FFF2-40B4-BE49-F238E27FC236}">
                <a16:creationId xmlns:a16="http://schemas.microsoft.com/office/drawing/2014/main" id="{97FE0ADE-22B9-074E-9D25-C6C4E8A0B286}"/>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30175" y="32813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0" name="AutoShape 13">
            <a:extLst>
              <a:ext uri="{FF2B5EF4-FFF2-40B4-BE49-F238E27FC236}">
                <a16:creationId xmlns:a16="http://schemas.microsoft.com/office/drawing/2014/main" id="{941E0A6B-F854-184A-9C8F-474640D504E5}"/>
              </a:ext>
            </a:extLst>
          </p:cNvPr>
          <p:cNvSpPr>
            <a:spLocks noChangeArrowheads="1"/>
          </p:cNvSpPr>
          <p:nvPr/>
        </p:nvSpPr>
        <p:spPr bwMode="auto">
          <a:xfrm>
            <a:off x="1597025" y="1900238"/>
            <a:ext cx="1270000" cy="414337"/>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1" name="Text Box 14">
            <a:extLst>
              <a:ext uri="{FF2B5EF4-FFF2-40B4-BE49-F238E27FC236}">
                <a16:creationId xmlns:a16="http://schemas.microsoft.com/office/drawing/2014/main" id="{23B6D880-00D7-394A-9D72-D77EAA345A5A}"/>
              </a:ext>
            </a:extLst>
          </p:cNvPr>
          <p:cNvSpPr txBox="1">
            <a:spLocks noChangeArrowheads="1"/>
          </p:cNvSpPr>
          <p:nvPr/>
        </p:nvSpPr>
        <p:spPr bwMode="auto">
          <a:xfrm>
            <a:off x="1930400" y="1954213"/>
            <a:ext cx="60325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Chris</a:t>
            </a:r>
          </a:p>
        </p:txBody>
      </p:sp>
      <p:sp>
        <p:nvSpPr>
          <p:cNvPr id="30" name="AutoShape 35">
            <a:extLst>
              <a:ext uri="{FF2B5EF4-FFF2-40B4-BE49-F238E27FC236}">
                <a16:creationId xmlns:a16="http://schemas.microsoft.com/office/drawing/2014/main" id="{89C7F8A2-B28F-5C4B-9B0D-2EF3E5400D75}"/>
              </a:ext>
            </a:extLst>
          </p:cNvPr>
          <p:cNvSpPr>
            <a:spLocks noChangeArrowheads="1"/>
          </p:cNvSpPr>
          <p:nvPr/>
        </p:nvSpPr>
        <p:spPr bwMode="auto">
          <a:xfrm>
            <a:off x="777875" y="3263900"/>
            <a:ext cx="1270000" cy="414338"/>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1" name="Text Box 36">
            <a:extLst>
              <a:ext uri="{FF2B5EF4-FFF2-40B4-BE49-F238E27FC236}">
                <a16:creationId xmlns:a16="http://schemas.microsoft.com/office/drawing/2014/main" id="{39FE69B0-C4DF-D64F-9923-89B09647EA99}"/>
              </a:ext>
            </a:extLst>
          </p:cNvPr>
          <p:cNvSpPr txBox="1">
            <a:spLocks noChangeArrowheads="1"/>
          </p:cNvSpPr>
          <p:nvPr/>
        </p:nvSpPr>
        <p:spPr bwMode="auto">
          <a:xfrm>
            <a:off x="1176338" y="3317875"/>
            <a:ext cx="471487"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Jeff</a:t>
            </a:r>
          </a:p>
        </p:txBody>
      </p:sp>
      <p:sp>
        <p:nvSpPr>
          <p:cNvPr id="32" name="AutoShape 25">
            <a:extLst>
              <a:ext uri="{FF2B5EF4-FFF2-40B4-BE49-F238E27FC236}">
                <a16:creationId xmlns:a16="http://schemas.microsoft.com/office/drawing/2014/main" id="{9DEB19FD-55D2-274E-8F98-056DDEF69676}"/>
              </a:ext>
            </a:extLst>
          </p:cNvPr>
          <p:cNvSpPr>
            <a:spLocks noChangeArrowheads="1"/>
          </p:cNvSpPr>
          <p:nvPr/>
        </p:nvSpPr>
        <p:spPr bwMode="auto">
          <a:xfrm>
            <a:off x="1127125" y="2582863"/>
            <a:ext cx="1270000" cy="414337"/>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3" name="Text Box 26">
            <a:extLst>
              <a:ext uri="{FF2B5EF4-FFF2-40B4-BE49-F238E27FC236}">
                <a16:creationId xmlns:a16="http://schemas.microsoft.com/office/drawing/2014/main" id="{598DA8DE-881B-DC48-B425-8F0B9D8430EC}"/>
              </a:ext>
            </a:extLst>
          </p:cNvPr>
          <p:cNvSpPr txBox="1">
            <a:spLocks noChangeArrowheads="1"/>
          </p:cNvSpPr>
          <p:nvPr/>
        </p:nvSpPr>
        <p:spPr bwMode="auto">
          <a:xfrm>
            <a:off x="1466850" y="2635250"/>
            <a:ext cx="593725"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Ross</a:t>
            </a:r>
          </a:p>
        </p:txBody>
      </p:sp>
      <p:sp>
        <p:nvSpPr>
          <p:cNvPr id="38" name="AutoShape 4">
            <a:extLst>
              <a:ext uri="{FF2B5EF4-FFF2-40B4-BE49-F238E27FC236}">
                <a16:creationId xmlns:a16="http://schemas.microsoft.com/office/drawing/2014/main" id="{E1A83ADA-CEAD-2E44-8E23-B511F25CEA5E}"/>
              </a:ext>
            </a:extLst>
          </p:cNvPr>
          <p:cNvSpPr>
            <a:spLocks noChangeArrowheads="1"/>
          </p:cNvSpPr>
          <p:nvPr/>
        </p:nvSpPr>
        <p:spPr bwMode="auto">
          <a:xfrm>
            <a:off x="2463800" y="1219200"/>
            <a:ext cx="1270000" cy="414338"/>
          </a:xfrm>
          <a:prstGeom prst="roundRect">
            <a:avLst>
              <a:gd name="adj" fmla="val 16667"/>
            </a:avLst>
          </a:prstGeom>
          <a:solidFill>
            <a:srgbClr val="00B0F0"/>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9" name="Text Box 5">
            <a:extLst>
              <a:ext uri="{FF2B5EF4-FFF2-40B4-BE49-F238E27FC236}">
                <a16:creationId xmlns:a16="http://schemas.microsoft.com/office/drawing/2014/main" id="{50F565C5-4FEB-FC4E-A911-173C3083983F}"/>
              </a:ext>
            </a:extLst>
          </p:cNvPr>
          <p:cNvSpPr txBox="1">
            <a:spLocks noChangeArrowheads="1"/>
          </p:cNvSpPr>
          <p:nvPr/>
        </p:nvSpPr>
        <p:spPr bwMode="auto">
          <a:xfrm>
            <a:off x="2719388" y="1273175"/>
            <a:ext cx="763587"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Sarang</a:t>
            </a:r>
          </a:p>
        </p:txBody>
      </p:sp>
      <p:sp>
        <p:nvSpPr>
          <p:cNvPr id="49" name="AutoShape 31">
            <a:extLst>
              <a:ext uri="{FF2B5EF4-FFF2-40B4-BE49-F238E27FC236}">
                <a16:creationId xmlns:a16="http://schemas.microsoft.com/office/drawing/2014/main" id="{DE6FB7D3-FB46-9641-8491-2B224B7DEF30}"/>
              </a:ext>
            </a:extLst>
          </p:cNvPr>
          <p:cNvSpPr>
            <a:spLocks noChangeArrowheads="1"/>
          </p:cNvSpPr>
          <p:nvPr/>
        </p:nvSpPr>
        <p:spPr bwMode="auto">
          <a:xfrm>
            <a:off x="3935413" y="1143000"/>
            <a:ext cx="1270000" cy="414338"/>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50" name="Text Box 32">
            <a:extLst>
              <a:ext uri="{FF2B5EF4-FFF2-40B4-BE49-F238E27FC236}">
                <a16:creationId xmlns:a16="http://schemas.microsoft.com/office/drawing/2014/main" id="{CAE8F071-FFF6-FF4D-B05B-B424CBD7FA61}"/>
              </a:ext>
            </a:extLst>
          </p:cNvPr>
          <p:cNvSpPr txBox="1">
            <a:spLocks noChangeArrowheads="1"/>
          </p:cNvSpPr>
          <p:nvPr/>
        </p:nvSpPr>
        <p:spPr bwMode="auto">
          <a:xfrm>
            <a:off x="4144963" y="1196975"/>
            <a:ext cx="854075"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Dongbin</a:t>
            </a:r>
          </a:p>
        </p:txBody>
      </p:sp>
      <p:pic>
        <p:nvPicPr>
          <p:cNvPr id="290864" name="Picture 50" descr="dongbin.png">
            <a:extLst>
              <a:ext uri="{FF2B5EF4-FFF2-40B4-BE49-F238E27FC236}">
                <a16:creationId xmlns:a16="http://schemas.microsoft.com/office/drawing/2014/main" id="{D7055E16-0E2B-C248-9153-E6233B318AEB}"/>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216400" y="8382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0865" name="Picture 5" descr="pascucci.png">
            <a:extLst>
              <a:ext uri="{FF2B5EF4-FFF2-40B4-BE49-F238E27FC236}">
                <a16:creationId xmlns:a16="http://schemas.microsoft.com/office/drawing/2014/main" id="{7A503513-3709-634E-BD28-9805D7CFA05E}"/>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629400" y="12366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0866" name="Picture 10" descr="tolga.png">
            <a:extLst>
              <a:ext uri="{FF2B5EF4-FFF2-40B4-BE49-F238E27FC236}">
                <a16:creationId xmlns:a16="http://schemas.microsoft.com/office/drawing/2014/main" id="{3FCA9019-C09A-6C47-92FF-8D173A03BD35}"/>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077200" y="39624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0867" name="Picture 11" descr="martin.png">
            <a:extLst>
              <a:ext uri="{FF2B5EF4-FFF2-40B4-BE49-F238E27FC236}">
                <a16:creationId xmlns:a16="http://schemas.microsoft.com/office/drawing/2014/main" id="{61DAB5AC-F6D9-AA41-9D79-B872D6C7F658}"/>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8305800" y="32813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0868" name="Picture 14" descr="rob.png">
            <a:extLst>
              <a:ext uri="{FF2B5EF4-FFF2-40B4-BE49-F238E27FC236}">
                <a16:creationId xmlns:a16="http://schemas.microsoft.com/office/drawing/2014/main" id="{D0CE6240-59D9-5E4E-9F4F-09FC705D2B5D}"/>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914400" y="4645025"/>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8" name="AutoShape 10">
            <a:extLst>
              <a:ext uri="{FF2B5EF4-FFF2-40B4-BE49-F238E27FC236}">
                <a16:creationId xmlns:a16="http://schemas.microsoft.com/office/drawing/2014/main" id="{C6B0ECD2-8075-9C4C-81F3-B380FA18BD7D}"/>
              </a:ext>
            </a:extLst>
          </p:cNvPr>
          <p:cNvSpPr>
            <a:spLocks noChangeArrowheads="1"/>
          </p:cNvSpPr>
          <p:nvPr/>
        </p:nvSpPr>
        <p:spPr bwMode="auto">
          <a:xfrm>
            <a:off x="1562100" y="4627563"/>
            <a:ext cx="1270000" cy="414337"/>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19" name="Text Box 11">
            <a:extLst>
              <a:ext uri="{FF2B5EF4-FFF2-40B4-BE49-F238E27FC236}">
                <a16:creationId xmlns:a16="http://schemas.microsoft.com/office/drawing/2014/main" id="{DB2BDCCC-A11C-954A-8BCC-81D169DD535F}"/>
              </a:ext>
            </a:extLst>
          </p:cNvPr>
          <p:cNvSpPr txBox="1">
            <a:spLocks noChangeArrowheads="1"/>
          </p:cNvSpPr>
          <p:nvPr/>
        </p:nvSpPr>
        <p:spPr bwMode="auto">
          <a:xfrm>
            <a:off x="1941513" y="4681538"/>
            <a:ext cx="51435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Rob</a:t>
            </a:r>
          </a:p>
        </p:txBody>
      </p:sp>
      <p:sp>
        <p:nvSpPr>
          <p:cNvPr id="24" name="AutoShape 28">
            <a:extLst>
              <a:ext uri="{FF2B5EF4-FFF2-40B4-BE49-F238E27FC236}">
                <a16:creationId xmlns:a16="http://schemas.microsoft.com/office/drawing/2014/main" id="{83044C27-1273-4648-BCF0-0C4B9D204634}"/>
              </a:ext>
            </a:extLst>
          </p:cNvPr>
          <p:cNvSpPr>
            <a:spLocks noChangeArrowheads="1"/>
          </p:cNvSpPr>
          <p:nvPr/>
        </p:nvSpPr>
        <p:spPr bwMode="auto">
          <a:xfrm>
            <a:off x="7112000" y="3263900"/>
            <a:ext cx="1270000" cy="414338"/>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5" name="Text Box 29">
            <a:extLst>
              <a:ext uri="{FF2B5EF4-FFF2-40B4-BE49-F238E27FC236}">
                <a16:creationId xmlns:a16="http://schemas.microsoft.com/office/drawing/2014/main" id="{E6D8817F-0CAD-F045-9CB4-33743507631B}"/>
              </a:ext>
            </a:extLst>
          </p:cNvPr>
          <p:cNvSpPr txBox="1">
            <a:spLocks noChangeArrowheads="1"/>
          </p:cNvSpPr>
          <p:nvPr/>
        </p:nvSpPr>
        <p:spPr bwMode="auto">
          <a:xfrm>
            <a:off x="7402513" y="3317875"/>
            <a:ext cx="68421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Martin</a:t>
            </a:r>
          </a:p>
        </p:txBody>
      </p:sp>
      <p:sp>
        <p:nvSpPr>
          <p:cNvPr id="26" name="AutoShape 31">
            <a:extLst>
              <a:ext uri="{FF2B5EF4-FFF2-40B4-BE49-F238E27FC236}">
                <a16:creationId xmlns:a16="http://schemas.microsoft.com/office/drawing/2014/main" id="{0A5A10B0-545F-8341-BBFF-EE496F9421F8}"/>
              </a:ext>
            </a:extLst>
          </p:cNvPr>
          <p:cNvSpPr>
            <a:spLocks noChangeArrowheads="1"/>
          </p:cNvSpPr>
          <p:nvPr/>
        </p:nvSpPr>
        <p:spPr bwMode="auto">
          <a:xfrm>
            <a:off x="5413375" y="1219200"/>
            <a:ext cx="1270000" cy="414338"/>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7" name="Text Box 32">
            <a:extLst>
              <a:ext uri="{FF2B5EF4-FFF2-40B4-BE49-F238E27FC236}">
                <a16:creationId xmlns:a16="http://schemas.microsoft.com/office/drawing/2014/main" id="{56EF122C-157D-0949-9DA7-FB469E3ADF52}"/>
              </a:ext>
            </a:extLst>
          </p:cNvPr>
          <p:cNvSpPr txBox="1">
            <a:spLocks noChangeArrowheads="1"/>
          </p:cNvSpPr>
          <p:nvPr/>
        </p:nvSpPr>
        <p:spPr bwMode="auto">
          <a:xfrm>
            <a:off x="5681663" y="1273175"/>
            <a:ext cx="73660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Valerio</a:t>
            </a:r>
          </a:p>
        </p:txBody>
      </p:sp>
      <p:sp>
        <p:nvSpPr>
          <p:cNvPr id="40" name="AutoShape 31">
            <a:extLst>
              <a:ext uri="{FF2B5EF4-FFF2-40B4-BE49-F238E27FC236}">
                <a16:creationId xmlns:a16="http://schemas.microsoft.com/office/drawing/2014/main" id="{E67B64F9-08DF-3944-A45F-807B240306E0}"/>
              </a:ext>
            </a:extLst>
          </p:cNvPr>
          <p:cNvSpPr>
            <a:spLocks noChangeArrowheads="1"/>
          </p:cNvSpPr>
          <p:nvPr/>
        </p:nvSpPr>
        <p:spPr bwMode="auto">
          <a:xfrm>
            <a:off x="6837363" y="3946525"/>
            <a:ext cx="1270000" cy="414338"/>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1" name="Text Box 32">
            <a:extLst>
              <a:ext uri="{FF2B5EF4-FFF2-40B4-BE49-F238E27FC236}">
                <a16:creationId xmlns:a16="http://schemas.microsoft.com/office/drawing/2014/main" id="{78B3F786-0AD9-CB4F-9BC0-BBEA0F22FA94}"/>
              </a:ext>
            </a:extLst>
          </p:cNvPr>
          <p:cNvSpPr txBox="1">
            <a:spLocks noChangeArrowheads="1"/>
          </p:cNvSpPr>
          <p:nvPr/>
        </p:nvSpPr>
        <p:spPr bwMode="auto">
          <a:xfrm>
            <a:off x="7167563" y="3998913"/>
            <a:ext cx="62071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Tolga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Line 37">
            <a:extLst>
              <a:ext uri="{FF2B5EF4-FFF2-40B4-BE49-F238E27FC236}">
                <a16:creationId xmlns:a16="http://schemas.microsoft.com/office/drawing/2014/main" id="{24835523-6E28-D540-8713-7D0A1CAAB3C0}"/>
              </a:ext>
            </a:extLst>
          </p:cNvPr>
          <p:cNvSpPr>
            <a:spLocks noChangeShapeType="1"/>
          </p:cNvSpPr>
          <p:nvPr/>
        </p:nvSpPr>
        <p:spPr bwMode="auto">
          <a:xfrm flipH="1" flipV="1">
            <a:off x="6553200" y="2286000"/>
            <a:ext cx="533400" cy="12192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pic>
        <p:nvPicPr>
          <p:cNvPr id="291842" name="Picture 4" descr="chuck.png">
            <a:extLst>
              <a:ext uri="{FF2B5EF4-FFF2-40B4-BE49-F238E27FC236}">
                <a16:creationId xmlns:a16="http://schemas.microsoft.com/office/drawing/2014/main" id="{6360664C-4099-1748-863A-BF150796DA0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21575" y="19177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1843" name="Picture 6" descr="sarang.png">
            <a:extLst>
              <a:ext uri="{FF2B5EF4-FFF2-40B4-BE49-F238E27FC236}">
                <a16:creationId xmlns:a16="http://schemas.microsoft.com/office/drawing/2014/main" id="{88DDAE00-3CAF-DF43-A29A-320CBD54E7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2366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1844" name="Picture 8" descr="ross.png">
            <a:extLst>
              <a:ext uri="{FF2B5EF4-FFF2-40B4-BE49-F238E27FC236}">
                <a16:creationId xmlns:a16="http://schemas.microsoft.com/office/drawing/2014/main" id="{0EB090F9-9E90-174D-8E88-0C75FFBE955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598738"/>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1845" name="Picture 9" descr="guido.png">
            <a:extLst>
              <a:ext uri="{FF2B5EF4-FFF2-40B4-BE49-F238E27FC236}">
                <a16:creationId xmlns:a16="http://schemas.microsoft.com/office/drawing/2014/main" id="{F93D3763-12BB-8A46-A436-6676EB912AB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4645025"/>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1846" name="Picture 10" descr="tolga.png">
            <a:extLst>
              <a:ext uri="{FF2B5EF4-FFF2-40B4-BE49-F238E27FC236}">
                <a16:creationId xmlns:a16="http://schemas.microsoft.com/office/drawing/2014/main" id="{74DE6368-5A37-EE40-A337-621F43DD49F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39624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1847" name="Picture 11" descr="martin.png">
            <a:extLst>
              <a:ext uri="{FF2B5EF4-FFF2-40B4-BE49-F238E27FC236}">
                <a16:creationId xmlns:a16="http://schemas.microsoft.com/office/drawing/2014/main" id="{1F324F6C-A5AF-AB48-BC6C-55A678FCF0D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305800" y="32813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1848" name="Picture 13" descr="miriah.png">
            <a:extLst>
              <a:ext uri="{FF2B5EF4-FFF2-40B4-BE49-F238E27FC236}">
                <a16:creationId xmlns:a16="http://schemas.microsoft.com/office/drawing/2014/main" id="{344BF9B7-6456-1741-B412-7BFE5AEA7E0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9624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1849" name="Picture 14" descr="rob.png">
            <a:extLst>
              <a:ext uri="{FF2B5EF4-FFF2-40B4-BE49-F238E27FC236}">
                <a16:creationId xmlns:a16="http://schemas.microsoft.com/office/drawing/2014/main" id="{248E1280-A14D-2C40-8EAC-1EE96B6B1C6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14400" y="4645025"/>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1850" name="Picture 15" descr="tom.png">
            <a:extLst>
              <a:ext uri="{FF2B5EF4-FFF2-40B4-BE49-F238E27FC236}">
                <a16:creationId xmlns:a16="http://schemas.microsoft.com/office/drawing/2014/main" id="{07623228-C03C-5548-ADFF-9776C944E36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806575" y="53260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1851" name="Picture 16" descr="orly.png">
            <a:extLst>
              <a:ext uri="{FF2B5EF4-FFF2-40B4-BE49-F238E27FC236}">
                <a16:creationId xmlns:a16="http://schemas.microsoft.com/office/drawing/2014/main" id="{8928EF3F-2C2C-1549-8362-0B44783AAF4F}"/>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629400" y="53260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8" name="AutoShape 10">
            <a:extLst>
              <a:ext uri="{FF2B5EF4-FFF2-40B4-BE49-F238E27FC236}">
                <a16:creationId xmlns:a16="http://schemas.microsoft.com/office/drawing/2014/main" id="{AC1F2516-8010-8342-A4C6-E6A1C2846796}"/>
              </a:ext>
            </a:extLst>
          </p:cNvPr>
          <p:cNvSpPr>
            <a:spLocks noChangeArrowheads="1"/>
          </p:cNvSpPr>
          <p:nvPr/>
        </p:nvSpPr>
        <p:spPr bwMode="auto">
          <a:xfrm>
            <a:off x="1562100" y="4627563"/>
            <a:ext cx="1270000" cy="414337"/>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19" name="Text Box 11">
            <a:extLst>
              <a:ext uri="{FF2B5EF4-FFF2-40B4-BE49-F238E27FC236}">
                <a16:creationId xmlns:a16="http://schemas.microsoft.com/office/drawing/2014/main" id="{FED9F151-2BE9-304E-8FE2-517574DFF70B}"/>
              </a:ext>
            </a:extLst>
          </p:cNvPr>
          <p:cNvSpPr txBox="1">
            <a:spLocks noChangeArrowheads="1"/>
          </p:cNvSpPr>
          <p:nvPr/>
        </p:nvSpPr>
        <p:spPr bwMode="auto">
          <a:xfrm>
            <a:off x="1941513" y="4681538"/>
            <a:ext cx="51435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Rob</a:t>
            </a:r>
          </a:p>
        </p:txBody>
      </p:sp>
      <p:sp>
        <p:nvSpPr>
          <p:cNvPr id="22" name="AutoShape 16">
            <a:extLst>
              <a:ext uri="{FF2B5EF4-FFF2-40B4-BE49-F238E27FC236}">
                <a16:creationId xmlns:a16="http://schemas.microsoft.com/office/drawing/2014/main" id="{99DC9CBD-2DF4-D045-960A-77198DFB8061}"/>
              </a:ext>
            </a:extLst>
          </p:cNvPr>
          <p:cNvSpPr>
            <a:spLocks noChangeArrowheads="1"/>
          </p:cNvSpPr>
          <p:nvPr/>
        </p:nvSpPr>
        <p:spPr bwMode="auto">
          <a:xfrm>
            <a:off x="6303963" y="1900238"/>
            <a:ext cx="1270000" cy="414337"/>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3" name="Text Box 17">
            <a:extLst>
              <a:ext uri="{FF2B5EF4-FFF2-40B4-BE49-F238E27FC236}">
                <a16:creationId xmlns:a16="http://schemas.microsoft.com/office/drawing/2014/main" id="{D9C9FDE9-FFE8-6D46-98EF-390AA5998907}"/>
              </a:ext>
            </a:extLst>
          </p:cNvPr>
          <p:cNvSpPr txBox="1">
            <a:spLocks noChangeArrowheads="1"/>
          </p:cNvSpPr>
          <p:nvPr/>
        </p:nvSpPr>
        <p:spPr bwMode="auto">
          <a:xfrm>
            <a:off x="6594475" y="1954213"/>
            <a:ext cx="696913"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Chuck</a:t>
            </a:r>
          </a:p>
        </p:txBody>
      </p:sp>
      <p:sp>
        <p:nvSpPr>
          <p:cNvPr id="24" name="AutoShape 28">
            <a:extLst>
              <a:ext uri="{FF2B5EF4-FFF2-40B4-BE49-F238E27FC236}">
                <a16:creationId xmlns:a16="http://schemas.microsoft.com/office/drawing/2014/main" id="{8E910C4A-B69E-1F43-8181-27115BCFA75C}"/>
              </a:ext>
            </a:extLst>
          </p:cNvPr>
          <p:cNvSpPr>
            <a:spLocks noChangeArrowheads="1"/>
          </p:cNvSpPr>
          <p:nvPr/>
        </p:nvSpPr>
        <p:spPr bwMode="auto">
          <a:xfrm>
            <a:off x="7112000" y="3263900"/>
            <a:ext cx="1270000" cy="414338"/>
          </a:xfrm>
          <a:prstGeom prst="roundRect">
            <a:avLst>
              <a:gd name="adj" fmla="val 16667"/>
            </a:avLst>
          </a:prstGeom>
          <a:solidFill>
            <a:schemeClr val="accent6">
              <a:lumMod val="75000"/>
            </a:schemeClr>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5" name="Text Box 29">
            <a:extLst>
              <a:ext uri="{FF2B5EF4-FFF2-40B4-BE49-F238E27FC236}">
                <a16:creationId xmlns:a16="http://schemas.microsoft.com/office/drawing/2014/main" id="{F7880604-7361-3145-B5E2-677318F3D684}"/>
              </a:ext>
            </a:extLst>
          </p:cNvPr>
          <p:cNvSpPr txBox="1">
            <a:spLocks noChangeArrowheads="1"/>
          </p:cNvSpPr>
          <p:nvPr/>
        </p:nvSpPr>
        <p:spPr bwMode="auto">
          <a:xfrm>
            <a:off x="7402513" y="3317875"/>
            <a:ext cx="68421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Martin</a:t>
            </a:r>
          </a:p>
        </p:txBody>
      </p:sp>
      <p:sp>
        <p:nvSpPr>
          <p:cNvPr id="28" name="AutoShape 19">
            <a:extLst>
              <a:ext uri="{FF2B5EF4-FFF2-40B4-BE49-F238E27FC236}">
                <a16:creationId xmlns:a16="http://schemas.microsoft.com/office/drawing/2014/main" id="{07D18239-CDE7-6D41-8CDE-3DA67429228D}"/>
              </a:ext>
            </a:extLst>
          </p:cNvPr>
          <p:cNvSpPr>
            <a:spLocks noChangeArrowheads="1"/>
          </p:cNvSpPr>
          <p:nvPr/>
        </p:nvSpPr>
        <p:spPr bwMode="auto">
          <a:xfrm>
            <a:off x="1112838" y="3946525"/>
            <a:ext cx="1270000" cy="414338"/>
          </a:xfrm>
          <a:prstGeom prst="roundRect">
            <a:avLst>
              <a:gd name="adj" fmla="val 16667"/>
            </a:avLst>
          </a:prstGeom>
          <a:solidFill>
            <a:srgbClr val="000099"/>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9" name="Text Box 20">
            <a:extLst>
              <a:ext uri="{FF2B5EF4-FFF2-40B4-BE49-F238E27FC236}">
                <a16:creationId xmlns:a16="http://schemas.microsoft.com/office/drawing/2014/main" id="{3F93F2AB-FE8D-FE48-BEF7-DD9C002239DC}"/>
              </a:ext>
            </a:extLst>
          </p:cNvPr>
          <p:cNvSpPr txBox="1">
            <a:spLocks noChangeArrowheads="1"/>
          </p:cNvSpPr>
          <p:nvPr/>
        </p:nvSpPr>
        <p:spPr bwMode="auto">
          <a:xfrm>
            <a:off x="1411288" y="3998913"/>
            <a:ext cx="673100"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Miriah</a:t>
            </a:r>
          </a:p>
        </p:txBody>
      </p:sp>
      <p:sp>
        <p:nvSpPr>
          <p:cNvPr id="32" name="AutoShape 25">
            <a:extLst>
              <a:ext uri="{FF2B5EF4-FFF2-40B4-BE49-F238E27FC236}">
                <a16:creationId xmlns:a16="http://schemas.microsoft.com/office/drawing/2014/main" id="{25A39A83-B211-A247-BA76-06E4A1189139}"/>
              </a:ext>
            </a:extLst>
          </p:cNvPr>
          <p:cNvSpPr>
            <a:spLocks noChangeArrowheads="1"/>
          </p:cNvSpPr>
          <p:nvPr/>
        </p:nvSpPr>
        <p:spPr bwMode="auto">
          <a:xfrm>
            <a:off x="1127125" y="2582863"/>
            <a:ext cx="1270000" cy="414337"/>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3" name="Text Box 26">
            <a:extLst>
              <a:ext uri="{FF2B5EF4-FFF2-40B4-BE49-F238E27FC236}">
                <a16:creationId xmlns:a16="http://schemas.microsoft.com/office/drawing/2014/main" id="{622209F9-69DD-AE4F-BA71-56273516BD0D}"/>
              </a:ext>
            </a:extLst>
          </p:cNvPr>
          <p:cNvSpPr txBox="1">
            <a:spLocks noChangeArrowheads="1"/>
          </p:cNvSpPr>
          <p:nvPr/>
        </p:nvSpPr>
        <p:spPr bwMode="auto">
          <a:xfrm>
            <a:off x="1466850" y="2635250"/>
            <a:ext cx="593725"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Ross</a:t>
            </a:r>
          </a:p>
        </p:txBody>
      </p:sp>
      <p:sp>
        <p:nvSpPr>
          <p:cNvPr id="36" name="AutoShape 22">
            <a:extLst>
              <a:ext uri="{FF2B5EF4-FFF2-40B4-BE49-F238E27FC236}">
                <a16:creationId xmlns:a16="http://schemas.microsoft.com/office/drawing/2014/main" id="{C802B946-F969-5847-9AD8-B5C8B582D22E}"/>
              </a:ext>
            </a:extLst>
          </p:cNvPr>
          <p:cNvSpPr>
            <a:spLocks noChangeArrowheads="1"/>
          </p:cNvSpPr>
          <p:nvPr/>
        </p:nvSpPr>
        <p:spPr bwMode="auto">
          <a:xfrm>
            <a:off x="6348413" y="4627563"/>
            <a:ext cx="1270000" cy="414337"/>
          </a:xfrm>
          <a:prstGeom prst="roundRect">
            <a:avLst>
              <a:gd name="adj" fmla="val 16667"/>
            </a:avLst>
          </a:prstGeom>
          <a:solidFill>
            <a:srgbClr val="000099"/>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7" name="Text Box 23">
            <a:extLst>
              <a:ext uri="{FF2B5EF4-FFF2-40B4-BE49-F238E27FC236}">
                <a16:creationId xmlns:a16="http://schemas.microsoft.com/office/drawing/2014/main" id="{5B55DFC7-BDF3-8D4B-8879-B5341CB6D461}"/>
              </a:ext>
            </a:extLst>
          </p:cNvPr>
          <p:cNvSpPr txBox="1">
            <a:spLocks noChangeArrowheads="1"/>
          </p:cNvSpPr>
          <p:nvPr/>
        </p:nvSpPr>
        <p:spPr bwMode="auto">
          <a:xfrm>
            <a:off x="6651625" y="4681538"/>
            <a:ext cx="671513"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Guido</a:t>
            </a:r>
          </a:p>
        </p:txBody>
      </p:sp>
      <p:sp>
        <p:nvSpPr>
          <p:cNvPr id="38" name="AutoShape 4">
            <a:extLst>
              <a:ext uri="{FF2B5EF4-FFF2-40B4-BE49-F238E27FC236}">
                <a16:creationId xmlns:a16="http://schemas.microsoft.com/office/drawing/2014/main" id="{3AF2D780-3018-BB41-9B47-C1C6144D98FE}"/>
              </a:ext>
            </a:extLst>
          </p:cNvPr>
          <p:cNvSpPr>
            <a:spLocks noChangeArrowheads="1"/>
          </p:cNvSpPr>
          <p:nvPr/>
        </p:nvSpPr>
        <p:spPr bwMode="auto">
          <a:xfrm>
            <a:off x="2463800" y="1219200"/>
            <a:ext cx="1270000" cy="414338"/>
          </a:xfrm>
          <a:prstGeom prst="roundRect">
            <a:avLst>
              <a:gd name="adj" fmla="val 16667"/>
            </a:avLst>
          </a:prstGeom>
          <a:solidFill>
            <a:srgbClr val="000099"/>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9" name="Text Box 5">
            <a:extLst>
              <a:ext uri="{FF2B5EF4-FFF2-40B4-BE49-F238E27FC236}">
                <a16:creationId xmlns:a16="http://schemas.microsoft.com/office/drawing/2014/main" id="{85CB6723-3772-5C4E-935B-65094A03CED7}"/>
              </a:ext>
            </a:extLst>
          </p:cNvPr>
          <p:cNvSpPr txBox="1">
            <a:spLocks noChangeArrowheads="1"/>
          </p:cNvSpPr>
          <p:nvPr/>
        </p:nvSpPr>
        <p:spPr bwMode="auto">
          <a:xfrm>
            <a:off x="2719388" y="1273175"/>
            <a:ext cx="763587"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Sarang</a:t>
            </a:r>
          </a:p>
        </p:txBody>
      </p:sp>
      <p:sp>
        <p:nvSpPr>
          <p:cNvPr id="40" name="AutoShape 31">
            <a:extLst>
              <a:ext uri="{FF2B5EF4-FFF2-40B4-BE49-F238E27FC236}">
                <a16:creationId xmlns:a16="http://schemas.microsoft.com/office/drawing/2014/main" id="{DD959536-4851-C349-903C-C4592B2CF86F}"/>
              </a:ext>
            </a:extLst>
          </p:cNvPr>
          <p:cNvSpPr>
            <a:spLocks noChangeArrowheads="1"/>
          </p:cNvSpPr>
          <p:nvPr/>
        </p:nvSpPr>
        <p:spPr bwMode="auto">
          <a:xfrm>
            <a:off x="6837363" y="3946525"/>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1" name="Text Box 32">
            <a:extLst>
              <a:ext uri="{FF2B5EF4-FFF2-40B4-BE49-F238E27FC236}">
                <a16:creationId xmlns:a16="http://schemas.microsoft.com/office/drawing/2014/main" id="{D345C8CF-4E3B-EB49-AF87-1A4371F44B19}"/>
              </a:ext>
            </a:extLst>
          </p:cNvPr>
          <p:cNvSpPr txBox="1">
            <a:spLocks noChangeArrowheads="1"/>
          </p:cNvSpPr>
          <p:nvPr/>
        </p:nvSpPr>
        <p:spPr bwMode="auto">
          <a:xfrm>
            <a:off x="7167563" y="3998913"/>
            <a:ext cx="62071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Tolga</a:t>
            </a:r>
          </a:p>
        </p:txBody>
      </p:sp>
      <p:sp>
        <p:nvSpPr>
          <p:cNvPr id="42" name="AutoShape 31">
            <a:extLst>
              <a:ext uri="{FF2B5EF4-FFF2-40B4-BE49-F238E27FC236}">
                <a16:creationId xmlns:a16="http://schemas.microsoft.com/office/drawing/2014/main" id="{C13B6306-750E-7D43-8A4E-45E4E1BE4C8C}"/>
              </a:ext>
            </a:extLst>
          </p:cNvPr>
          <p:cNvSpPr>
            <a:spLocks noChangeArrowheads="1"/>
          </p:cNvSpPr>
          <p:nvPr/>
        </p:nvSpPr>
        <p:spPr bwMode="auto">
          <a:xfrm>
            <a:off x="5410200" y="53086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3" name="Text Box 32">
            <a:extLst>
              <a:ext uri="{FF2B5EF4-FFF2-40B4-BE49-F238E27FC236}">
                <a16:creationId xmlns:a16="http://schemas.microsoft.com/office/drawing/2014/main" id="{0B45B294-6F49-2240-8873-88FFF6065633}"/>
              </a:ext>
            </a:extLst>
          </p:cNvPr>
          <p:cNvSpPr txBox="1">
            <a:spLocks noChangeArrowheads="1"/>
          </p:cNvSpPr>
          <p:nvPr/>
        </p:nvSpPr>
        <p:spPr bwMode="auto">
          <a:xfrm>
            <a:off x="5786438" y="5362575"/>
            <a:ext cx="517525"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Orly</a:t>
            </a:r>
          </a:p>
        </p:txBody>
      </p:sp>
      <p:sp>
        <p:nvSpPr>
          <p:cNvPr id="45" name="AutoShape 31">
            <a:extLst>
              <a:ext uri="{FF2B5EF4-FFF2-40B4-BE49-F238E27FC236}">
                <a16:creationId xmlns:a16="http://schemas.microsoft.com/office/drawing/2014/main" id="{74EBAAF1-DDD1-D740-B29D-7F96D66BCB4E}"/>
              </a:ext>
            </a:extLst>
          </p:cNvPr>
          <p:cNvSpPr>
            <a:spLocks noChangeArrowheads="1"/>
          </p:cNvSpPr>
          <p:nvPr/>
        </p:nvSpPr>
        <p:spPr bwMode="auto">
          <a:xfrm>
            <a:off x="2454275" y="5308600"/>
            <a:ext cx="1270000" cy="414338"/>
          </a:xfrm>
          <a:prstGeom prst="roundRect">
            <a:avLst>
              <a:gd name="adj" fmla="val 16667"/>
            </a:avLst>
          </a:prstGeom>
          <a:solidFill>
            <a:srgbClr val="000099"/>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6" name="Text Box 32">
            <a:extLst>
              <a:ext uri="{FF2B5EF4-FFF2-40B4-BE49-F238E27FC236}">
                <a16:creationId xmlns:a16="http://schemas.microsoft.com/office/drawing/2014/main" id="{71F94B97-7570-F749-8C5E-D380C08560B0}"/>
              </a:ext>
            </a:extLst>
          </p:cNvPr>
          <p:cNvSpPr txBox="1">
            <a:spLocks noChangeArrowheads="1"/>
          </p:cNvSpPr>
          <p:nvPr/>
        </p:nvSpPr>
        <p:spPr bwMode="auto">
          <a:xfrm>
            <a:off x="2828925" y="5362575"/>
            <a:ext cx="523875"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Tom</a:t>
            </a:r>
          </a:p>
        </p:txBody>
      </p:sp>
      <p:sp>
        <p:nvSpPr>
          <p:cNvPr id="47" name="AutoShape 31">
            <a:extLst>
              <a:ext uri="{FF2B5EF4-FFF2-40B4-BE49-F238E27FC236}">
                <a16:creationId xmlns:a16="http://schemas.microsoft.com/office/drawing/2014/main" id="{4119FC96-D9EA-F043-B05F-BD84C07911CD}"/>
              </a:ext>
            </a:extLst>
          </p:cNvPr>
          <p:cNvSpPr>
            <a:spLocks noChangeArrowheads="1"/>
          </p:cNvSpPr>
          <p:nvPr/>
        </p:nvSpPr>
        <p:spPr bwMode="auto">
          <a:xfrm>
            <a:off x="3935413" y="5376863"/>
            <a:ext cx="1270000" cy="414337"/>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8" name="Text Box 32">
            <a:extLst>
              <a:ext uri="{FF2B5EF4-FFF2-40B4-BE49-F238E27FC236}">
                <a16:creationId xmlns:a16="http://schemas.microsoft.com/office/drawing/2014/main" id="{6CCAD030-BBA3-1745-9693-BB8746C5DC07}"/>
              </a:ext>
            </a:extLst>
          </p:cNvPr>
          <p:cNvSpPr txBox="1">
            <a:spLocks noChangeArrowheads="1"/>
          </p:cNvSpPr>
          <p:nvPr/>
        </p:nvSpPr>
        <p:spPr bwMode="auto">
          <a:xfrm>
            <a:off x="4183063" y="5430838"/>
            <a:ext cx="77470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Chris B</a:t>
            </a:r>
          </a:p>
        </p:txBody>
      </p:sp>
      <p:sp>
        <p:nvSpPr>
          <p:cNvPr id="49" name="AutoShape 31">
            <a:extLst>
              <a:ext uri="{FF2B5EF4-FFF2-40B4-BE49-F238E27FC236}">
                <a16:creationId xmlns:a16="http://schemas.microsoft.com/office/drawing/2014/main" id="{B5EFD08B-2360-5F4B-83B7-9F8A51A1D40B}"/>
              </a:ext>
            </a:extLst>
          </p:cNvPr>
          <p:cNvSpPr>
            <a:spLocks noChangeArrowheads="1"/>
          </p:cNvSpPr>
          <p:nvPr/>
        </p:nvSpPr>
        <p:spPr bwMode="auto">
          <a:xfrm>
            <a:off x="3935413" y="11430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50" name="Text Box 32">
            <a:extLst>
              <a:ext uri="{FF2B5EF4-FFF2-40B4-BE49-F238E27FC236}">
                <a16:creationId xmlns:a16="http://schemas.microsoft.com/office/drawing/2014/main" id="{F0D46237-7114-4040-B632-789CA79269ED}"/>
              </a:ext>
            </a:extLst>
          </p:cNvPr>
          <p:cNvSpPr txBox="1">
            <a:spLocks noChangeArrowheads="1"/>
          </p:cNvSpPr>
          <p:nvPr/>
        </p:nvSpPr>
        <p:spPr bwMode="auto">
          <a:xfrm>
            <a:off x="4144963" y="1196975"/>
            <a:ext cx="854075"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Dongbin</a:t>
            </a:r>
          </a:p>
        </p:txBody>
      </p:sp>
      <p:pic>
        <p:nvPicPr>
          <p:cNvPr id="291876" name="Picture 50" descr="dongbin.png">
            <a:extLst>
              <a:ext uri="{FF2B5EF4-FFF2-40B4-BE49-F238E27FC236}">
                <a16:creationId xmlns:a16="http://schemas.microsoft.com/office/drawing/2014/main" id="{F588850A-7B3C-2046-99DA-78861B8D3703}"/>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216400" y="8382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1877" name="Picture 51" descr="butson.png">
            <a:extLst>
              <a:ext uri="{FF2B5EF4-FFF2-40B4-BE49-F238E27FC236}">
                <a16:creationId xmlns:a16="http://schemas.microsoft.com/office/drawing/2014/main" id="{CEF02F3F-1D0D-0440-9B21-EA5E17476A1E}"/>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216400" y="57150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3" name="Title 1">
            <a:extLst>
              <a:ext uri="{FF2B5EF4-FFF2-40B4-BE49-F238E27FC236}">
                <a16:creationId xmlns:a16="http://schemas.microsoft.com/office/drawing/2014/main" id="{9BF9028F-664E-2F4D-896C-3CDAF801EB33}"/>
              </a:ext>
            </a:extLst>
          </p:cNvPr>
          <p:cNvSpPr>
            <a:spLocks noGrp="1"/>
          </p:cNvSpPr>
          <p:nvPr>
            <p:ph type="title"/>
          </p:nvPr>
        </p:nvSpPr>
        <p:spPr/>
        <p:txBody>
          <a:bodyPr wrap="square" numCol="1" anchorCtr="0" compatLnSpc="1">
            <a:prstTxWarp prst="textNoShape">
              <a:avLst/>
            </a:prstTxWarp>
          </a:bodyPr>
          <a:lstStyle/>
          <a:p>
            <a:pPr eaLnBrk="1" hangingPunct="1"/>
            <a:r>
              <a:rPr lang="en-US" altLang="en-US" sz="3200">
                <a:effectLst>
                  <a:outerShdw blurRad="38100" dist="38100" dir="2700000" algn="tl">
                    <a:srgbClr val="000000"/>
                  </a:outerShdw>
                </a:effectLst>
                <a:latin typeface="Helvetica" pitchFamily="2" charset="0"/>
                <a:ea typeface="ＭＳ Ｐゴシック" panose="020B0600070205080204" pitchFamily="34" charset="-128"/>
              </a:rPr>
              <a:t>Internal Collaboration: Martin Berzins</a:t>
            </a:r>
          </a:p>
        </p:txBody>
      </p:sp>
      <p:sp>
        <p:nvSpPr>
          <p:cNvPr id="56" name="Line 37">
            <a:extLst>
              <a:ext uri="{FF2B5EF4-FFF2-40B4-BE49-F238E27FC236}">
                <a16:creationId xmlns:a16="http://schemas.microsoft.com/office/drawing/2014/main" id="{7BF3920E-1737-7445-9417-3CFD1F783F6A}"/>
              </a:ext>
            </a:extLst>
          </p:cNvPr>
          <p:cNvSpPr>
            <a:spLocks noChangeShapeType="1"/>
          </p:cNvSpPr>
          <p:nvPr/>
        </p:nvSpPr>
        <p:spPr bwMode="auto">
          <a:xfrm flipH="1" flipV="1">
            <a:off x="7010400" y="2971800"/>
            <a:ext cx="79375" cy="531813"/>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59" name="Line 37">
            <a:extLst>
              <a:ext uri="{FF2B5EF4-FFF2-40B4-BE49-F238E27FC236}">
                <a16:creationId xmlns:a16="http://schemas.microsoft.com/office/drawing/2014/main" id="{A43FCD39-DF6B-A44C-8F5E-2ED9BC96B91E}"/>
              </a:ext>
            </a:extLst>
          </p:cNvPr>
          <p:cNvSpPr>
            <a:spLocks noChangeShapeType="1"/>
          </p:cNvSpPr>
          <p:nvPr/>
        </p:nvSpPr>
        <p:spPr bwMode="auto">
          <a:xfrm flipH="1" flipV="1">
            <a:off x="2743200" y="2133600"/>
            <a:ext cx="4343400" cy="13716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60" name="Line 37">
            <a:extLst>
              <a:ext uri="{FF2B5EF4-FFF2-40B4-BE49-F238E27FC236}">
                <a16:creationId xmlns:a16="http://schemas.microsoft.com/office/drawing/2014/main" id="{E2E5852C-C6A9-9F41-8708-CE5E2F10362A}"/>
              </a:ext>
            </a:extLst>
          </p:cNvPr>
          <p:cNvSpPr>
            <a:spLocks noChangeShapeType="1"/>
          </p:cNvSpPr>
          <p:nvPr/>
        </p:nvSpPr>
        <p:spPr bwMode="auto">
          <a:xfrm flipV="1">
            <a:off x="1981200" y="3505200"/>
            <a:ext cx="5105400" cy="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62" name="Line 37">
            <a:extLst>
              <a:ext uri="{FF2B5EF4-FFF2-40B4-BE49-F238E27FC236}">
                <a16:creationId xmlns:a16="http://schemas.microsoft.com/office/drawing/2014/main" id="{E7454864-BFAC-4849-93BD-A52A354C455A}"/>
              </a:ext>
            </a:extLst>
          </p:cNvPr>
          <p:cNvSpPr>
            <a:spLocks noChangeShapeType="1"/>
          </p:cNvSpPr>
          <p:nvPr/>
        </p:nvSpPr>
        <p:spPr bwMode="auto">
          <a:xfrm>
            <a:off x="5562600" y="1524000"/>
            <a:ext cx="1524000" cy="19812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63" name="Oval 53">
            <a:extLst>
              <a:ext uri="{FF2B5EF4-FFF2-40B4-BE49-F238E27FC236}">
                <a16:creationId xmlns:a16="http://schemas.microsoft.com/office/drawing/2014/main" id="{327966C2-C0FF-7043-B30E-6B2EFBF40AA7}"/>
              </a:ext>
            </a:extLst>
          </p:cNvPr>
          <p:cNvSpPr>
            <a:spLocks noChangeArrowheads="1"/>
          </p:cNvSpPr>
          <p:nvPr/>
        </p:nvSpPr>
        <p:spPr bwMode="auto">
          <a:xfrm>
            <a:off x="7010400" y="3429000"/>
            <a:ext cx="160338" cy="160338"/>
          </a:xfrm>
          <a:prstGeom prst="ellipse">
            <a:avLst/>
          </a:prstGeom>
          <a:solidFill>
            <a:schemeClr val="accent6">
              <a:lumMod val="75000"/>
            </a:schemeClr>
          </a:solid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pic>
        <p:nvPicPr>
          <p:cNvPr id="291884" name="Picture 3" descr="mike.png">
            <a:extLst>
              <a:ext uri="{FF2B5EF4-FFF2-40B4-BE49-F238E27FC236}">
                <a16:creationId xmlns:a16="http://schemas.microsoft.com/office/drawing/2014/main" id="{01B14207-E6B1-B849-BA50-E7F261948027}"/>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054975" y="2598738"/>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1885" name="Picture 5" descr="pascucci.png">
            <a:extLst>
              <a:ext uri="{FF2B5EF4-FFF2-40B4-BE49-F238E27FC236}">
                <a16:creationId xmlns:a16="http://schemas.microsoft.com/office/drawing/2014/main" id="{D2DAB0A4-5D56-724E-902B-9D18B3A6E1EF}"/>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9400" y="12366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1886" name="Picture 7" descr="chris.png">
            <a:extLst>
              <a:ext uri="{FF2B5EF4-FFF2-40B4-BE49-F238E27FC236}">
                <a16:creationId xmlns:a16="http://schemas.microsoft.com/office/drawing/2014/main" id="{3294E475-0D88-F146-A083-F799A2F37F80}"/>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914400" y="19177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1887" name="Picture 12" descr="jeff.png">
            <a:extLst>
              <a:ext uri="{FF2B5EF4-FFF2-40B4-BE49-F238E27FC236}">
                <a16:creationId xmlns:a16="http://schemas.microsoft.com/office/drawing/2014/main" id="{8C5A931B-9D01-8F4A-BFEC-D601EFEF7EA3}"/>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30175" y="32813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0" name="AutoShape 13">
            <a:extLst>
              <a:ext uri="{FF2B5EF4-FFF2-40B4-BE49-F238E27FC236}">
                <a16:creationId xmlns:a16="http://schemas.microsoft.com/office/drawing/2014/main" id="{F4A177DE-8AF2-3243-A359-AE179E3BE520}"/>
              </a:ext>
            </a:extLst>
          </p:cNvPr>
          <p:cNvSpPr>
            <a:spLocks noChangeArrowheads="1"/>
          </p:cNvSpPr>
          <p:nvPr/>
        </p:nvSpPr>
        <p:spPr bwMode="auto">
          <a:xfrm>
            <a:off x="1597025" y="1900238"/>
            <a:ext cx="1270000" cy="414337"/>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1" name="Text Box 14">
            <a:extLst>
              <a:ext uri="{FF2B5EF4-FFF2-40B4-BE49-F238E27FC236}">
                <a16:creationId xmlns:a16="http://schemas.microsoft.com/office/drawing/2014/main" id="{93E34472-75FC-D849-93AC-98E57C35CBA7}"/>
              </a:ext>
            </a:extLst>
          </p:cNvPr>
          <p:cNvSpPr txBox="1">
            <a:spLocks noChangeArrowheads="1"/>
          </p:cNvSpPr>
          <p:nvPr/>
        </p:nvSpPr>
        <p:spPr bwMode="auto">
          <a:xfrm>
            <a:off x="1930400" y="1954213"/>
            <a:ext cx="60325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Chris</a:t>
            </a:r>
          </a:p>
        </p:txBody>
      </p:sp>
      <p:sp>
        <p:nvSpPr>
          <p:cNvPr id="26" name="AutoShape 31">
            <a:extLst>
              <a:ext uri="{FF2B5EF4-FFF2-40B4-BE49-F238E27FC236}">
                <a16:creationId xmlns:a16="http://schemas.microsoft.com/office/drawing/2014/main" id="{0EB21590-B4D8-3643-813C-D2A007B30705}"/>
              </a:ext>
            </a:extLst>
          </p:cNvPr>
          <p:cNvSpPr>
            <a:spLocks noChangeArrowheads="1"/>
          </p:cNvSpPr>
          <p:nvPr/>
        </p:nvSpPr>
        <p:spPr bwMode="auto">
          <a:xfrm>
            <a:off x="5413375" y="1219200"/>
            <a:ext cx="1270000" cy="414338"/>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7" name="Text Box 32">
            <a:extLst>
              <a:ext uri="{FF2B5EF4-FFF2-40B4-BE49-F238E27FC236}">
                <a16:creationId xmlns:a16="http://schemas.microsoft.com/office/drawing/2014/main" id="{B66E9652-3E36-8F4A-A4EF-81EA00B010A8}"/>
              </a:ext>
            </a:extLst>
          </p:cNvPr>
          <p:cNvSpPr txBox="1">
            <a:spLocks noChangeArrowheads="1"/>
          </p:cNvSpPr>
          <p:nvPr/>
        </p:nvSpPr>
        <p:spPr bwMode="auto">
          <a:xfrm>
            <a:off x="5681663" y="1273175"/>
            <a:ext cx="73660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Valerio</a:t>
            </a:r>
          </a:p>
        </p:txBody>
      </p:sp>
      <p:sp>
        <p:nvSpPr>
          <p:cNvPr id="30" name="AutoShape 35">
            <a:extLst>
              <a:ext uri="{FF2B5EF4-FFF2-40B4-BE49-F238E27FC236}">
                <a16:creationId xmlns:a16="http://schemas.microsoft.com/office/drawing/2014/main" id="{B6B52C18-D3D8-F24C-A72B-8E96DA5FB76B}"/>
              </a:ext>
            </a:extLst>
          </p:cNvPr>
          <p:cNvSpPr>
            <a:spLocks noChangeArrowheads="1"/>
          </p:cNvSpPr>
          <p:nvPr/>
        </p:nvSpPr>
        <p:spPr bwMode="auto">
          <a:xfrm>
            <a:off x="777875" y="3263900"/>
            <a:ext cx="1270000" cy="414338"/>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1" name="Text Box 36">
            <a:extLst>
              <a:ext uri="{FF2B5EF4-FFF2-40B4-BE49-F238E27FC236}">
                <a16:creationId xmlns:a16="http://schemas.microsoft.com/office/drawing/2014/main" id="{6117F7DB-1B42-3A47-B1F8-3B27C43DBB76}"/>
              </a:ext>
            </a:extLst>
          </p:cNvPr>
          <p:cNvSpPr txBox="1">
            <a:spLocks noChangeArrowheads="1"/>
          </p:cNvSpPr>
          <p:nvPr/>
        </p:nvSpPr>
        <p:spPr bwMode="auto">
          <a:xfrm>
            <a:off x="1176338" y="3317875"/>
            <a:ext cx="471487"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Jeff</a:t>
            </a:r>
          </a:p>
        </p:txBody>
      </p:sp>
      <p:sp>
        <p:nvSpPr>
          <p:cNvPr id="34" name="AutoShape 7">
            <a:extLst>
              <a:ext uri="{FF2B5EF4-FFF2-40B4-BE49-F238E27FC236}">
                <a16:creationId xmlns:a16="http://schemas.microsoft.com/office/drawing/2014/main" id="{FAD385D5-9DDC-C646-BD89-50A6EB41FC45}"/>
              </a:ext>
            </a:extLst>
          </p:cNvPr>
          <p:cNvSpPr>
            <a:spLocks noChangeArrowheads="1"/>
          </p:cNvSpPr>
          <p:nvPr/>
        </p:nvSpPr>
        <p:spPr bwMode="auto">
          <a:xfrm>
            <a:off x="6824663" y="2582863"/>
            <a:ext cx="1270000" cy="414337"/>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5" name="Text Box 8">
            <a:extLst>
              <a:ext uri="{FF2B5EF4-FFF2-40B4-BE49-F238E27FC236}">
                <a16:creationId xmlns:a16="http://schemas.microsoft.com/office/drawing/2014/main" id="{DA6CDF74-034C-8A4B-927A-684FA9430E0C}"/>
              </a:ext>
            </a:extLst>
          </p:cNvPr>
          <p:cNvSpPr txBox="1">
            <a:spLocks noChangeArrowheads="1"/>
          </p:cNvSpPr>
          <p:nvPr/>
        </p:nvSpPr>
        <p:spPr bwMode="auto">
          <a:xfrm>
            <a:off x="7180263" y="2635250"/>
            <a:ext cx="56356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Mike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Line 37">
            <a:extLst>
              <a:ext uri="{FF2B5EF4-FFF2-40B4-BE49-F238E27FC236}">
                <a16:creationId xmlns:a16="http://schemas.microsoft.com/office/drawing/2014/main" id="{9FDD9601-1FB4-9E48-A20C-C4A95D5B1AA2}"/>
              </a:ext>
            </a:extLst>
          </p:cNvPr>
          <p:cNvSpPr>
            <a:spLocks noChangeShapeType="1"/>
          </p:cNvSpPr>
          <p:nvPr/>
        </p:nvSpPr>
        <p:spPr bwMode="auto">
          <a:xfrm>
            <a:off x="6477000" y="2286000"/>
            <a:ext cx="381000" cy="19050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2" name="Title 1">
            <a:extLst>
              <a:ext uri="{FF2B5EF4-FFF2-40B4-BE49-F238E27FC236}">
                <a16:creationId xmlns:a16="http://schemas.microsoft.com/office/drawing/2014/main" id="{921BD50E-B7D9-6E4E-9B72-948009858CEF}"/>
              </a:ext>
            </a:extLst>
          </p:cNvPr>
          <p:cNvSpPr>
            <a:spLocks noGrp="1"/>
          </p:cNvSpPr>
          <p:nvPr>
            <p:ph type="title"/>
          </p:nvPr>
        </p:nvSpPr>
        <p:spPr/>
        <p:txBody>
          <a:bodyPr wrap="square" numCol="1" anchorCtr="0" compatLnSpc="1">
            <a:prstTxWarp prst="textNoShape">
              <a:avLst/>
            </a:prstTxWarp>
          </a:bodyPr>
          <a:lstStyle/>
          <a:p>
            <a:pPr eaLnBrk="1" hangingPunct="1"/>
            <a:r>
              <a:rPr lang="en-US" altLang="en-US" sz="3200">
                <a:effectLst>
                  <a:outerShdw blurRad="38100" dist="38100" dir="2700000" algn="tl">
                    <a:srgbClr val="000000"/>
                  </a:outerShdw>
                </a:effectLst>
                <a:latin typeface="Helvetica" pitchFamily="2" charset="0"/>
                <a:ea typeface="ＭＳ Ｐゴシック" panose="020B0600070205080204" pitchFamily="34" charset="-128"/>
              </a:rPr>
              <a:t>Internal Collaboration: Tolga Tasdizen</a:t>
            </a:r>
          </a:p>
        </p:txBody>
      </p:sp>
      <p:pic>
        <p:nvPicPr>
          <p:cNvPr id="292867" name="Picture 4" descr="chuck.png">
            <a:extLst>
              <a:ext uri="{FF2B5EF4-FFF2-40B4-BE49-F238E27FC236}">
                <a16:creationId xmlns:a16="http://schemas.microsoft.com/office/drawing/2014/main" id="{23AE7074-EEAA-744A-8AD0-AEA75FC2AD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21575" y="19177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2868" name="Picture 5" descr="pascucci.png">
            <a:extLst>
              <a:ext uri="{FF2B5EF4-FFF2-40B4-BE49-F238E27FC236}">
                <a16:creationId xmlns:a16="http://schemas.microsoft.com/office/drawing/2014/main" id="{F59E2DE4-B06A-7144-B408-7EA59F90F0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2366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2869" name="Picture 7" descr="chris.png">
            <a:extLst>
              <a:ext uri="{FF2B5EF4-FFF2-40B4-BE49-F238E27FC236}">
                <a16:creationId xmlns:a16="http://schemas.microsoft.com/office/drawing/2014/main" id="{4772A907-B432-434A-AF3F-8AA5AAE0315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9177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2870" name="Picture 9" descr="guido.png">
            <a:extLst>
              <a:ext uri="{FF2B5EF4-FFF2-40B4-BE49-F238E27FC236}">
                <a16:creationId xmlns:a16="http://schemas.microsoft.com/office/drawing/2014/main" id="{292D4F4D-671E-8E44-A0FC-358C55649A8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4645025"/>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2871" name="Picture 10" descr="tolga.png">
            <a:extLst>
              <a:ext uri="{FF2B5EF4-FFF2-40B4-BE49-F238E27FC236}">
                <a16:creationId xmlns:a16="http://schemas.microsoft.com/office/drawing/2014/main" id="{01A9F911-6CC5-EE42-9452-63522FFAD5C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39624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2872" name="Picture 11" descr="martin.png">
            <a:extLst>
              <a:ext uri="{FF2B5EF4-FFF2-40B4-BE49-F238E27FC236}">
                <a16:creationId xmlns:a16="http://schemas.microsoft.com/office/drawing/2014/main" id="{A1C4385F-1983-5441-9D55-FCD6D89D4C7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305800" y="32813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2873" name="Picture 12" descr="jeff.png">
            <a:extLst>
              <a:ext uri="{FF2B5EF4-FFF2-40B4-BE49-F238E27FC236}">
                <a16:creationId xmlns:a16="http://schemas.microsoft.com/office/drawing/2014/main" id="{EBF2A44B-862C-4D4B-A6A7-2F048011B05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0175" y="32813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2874" name="Picture 13" descr="miriah.png">
            <a:extLst>
              <a:ext uri="{FF2B5EF4-FFF2-40B4-BE49-F238E27FC236}">
                <a16:creationId xmlns:a16="http://schemas.microsoft.com/office/drawing/2014/main" id="{48E9DDAA-D5CA-C046-BF7E-E3C3569416DF}"/>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7200" y="39624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2875" name="Picture 14" descr="rob.png">
            <a:extLst>
              <a:ext uri="{FF2B5EF4-FFF2-40B4-BE49-F238E27FC236}">
                <a16:creationId xmlns:a16="http://schemas.microsoft.com/office/drawing/2014/main" id="{56E28D51-B65D-CC44-B9EB-91F1E1F6184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14400" y="4645025"/>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2876" name="Picture 16" descr="orly.png">
            <a:extLst>
              <a:ext uri="{FF2B5EF4-FFF2-40B4-BE49-F238E27FC236}">
                <a16:creationId xmlns:a16="http://schemas.microsoft.com/office/drawing/2014/main" id="{44DDA0E3-1A64-4047-B057-7908D7F00E8C}"/>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629400" y="53260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8" name="AutoShape 10">
            <a:extLst>
              <a:ext uri="{FF2B5EF4-FFF2-40B4-BE49-F238E27FC236}">
                <a16:creationId xmlns:a16="http://schemas.microsoft.com/office/drawing/2014/main" id="{80C8AA91-5664-2945-A94B-5025D363A190}"/>
              </a:ext>
            </a:extLst>
          </p:cNvPr>
          <p:cNvSpPr>
            <a:spLocks noChangeArrowheads="1"/>
          </p:cNvSpPr>
          <p:nvPr/>
        </p:nvSpPr>
        <p:spPr bwMode="auto">
          <a:xfrm>
            <a:off x="1562100" y="4627563"/>
            <a:ext cx="1270000" cy="414337"/>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19" name="Text Box 11">
            <a:extLst>
              <a:ext uri="{FF2B5EF4-FFF2-40B4-BE49-F238E27FC236}">
                <a16:creationId xmlns:a16="http://schemas.microsoft.com/office/drawing/2014/main" id="{655B7425-F5D4-6E40-9175-E060C8DCC46D}"/>
              </a:ext>
            </a:extLst>
          </p:cNvPr>
          <p:cNvSpPr txBox="1">
            <a:spLocks noChangeArrowheads="1"/>
          </p:cNvSpPr>
          <p:nvPr/>
        </p:nvSpPr>
        <p:spPr bwMode="auto">
          <a:xfrm>
            <a:off x="1941513" y="4681538"/>
            <a:ext cx="51435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Rob</a:t>
            </a:r>
          </a:p>
        </p:txBody>
      </p:sp>
      <p:sp>
        <p:nvSpPr>
          <p:cNvPr id="20" name="AutoShape 13">
            <a:extLst>
              <a:ext uri="{FF2B5EF4-FFF2-40B4-BE49-F238E27FC236}">
                <a16:creationId xmlns:a16="http://schemas.microsoft.com/office/drawing/2014/main" id="{DD33ED44-DD94-3245-8F27-51FB84B8E725}"/>
              </a:ext>
            </a:extLst>
          </p:cNvPr>
          <p:cNvSpPr>
            <a:spLocks noChangeArrowheads="1"/>
          </p:cNvSpPr>
          <p:nvPr/>
        </p:nvSpPr>
        <p:spPr bwMode="auto">
          <a:xfrm>
            <a:off x="1597025" y="1900238"/>
            <a:ext cx="1270000" cy="414337"/>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1" name="Text Box 14">
            <a:extLst>
              <a:ext uri="{FF2B5EF4-FFF2-40B4-BE49-F238E27FC236}">
                <a16:creationId xmlns:a16="http://schemas.microsoft.com/office/drawing/2014/main" id="{9F2D3D4F-E908-C044-A21D-BC8D9B660978}"/>
              </a:ext>
            </a:extLst>
          </p:cNvPr>
          <p:cNvSpPr txBox="1">
            <a:spLocks noChangeArrowheads="1"/>
          </p:cNvSpPr>
          <p:nvPr/>
        </p:nvSpPr>
        <p:spPr bwMode="auto">
          <a:xfrm>
            <a:off x="1930400" y="1954213"/>
            <a:ext cx="60325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Chris</a:t>
            </a:r>
          </a:p>
        </p:txBody>
      </p:sp>
      <p:sp>
        <p:nvSpPr>
          <p:cNvPr id="22" name="AutoShape 16">
            <a:extLst>
              <a:ext uri="{FF2B5EF4-FFF2-40B4-BE49-F238E27FC236}">
                <a16:creationId xmlns:a16="http://schemas.microsoft.com/office/drawing/2014/main" id="{C4D466BF-9A4A-394C-A7D9-85788780CEC3}"/>
              </a:ext>
            </a:extLst>
          </p:cNvPr>
          <p:cNvSpPr>
            <a:spLocks noChangeArrowheads="1"/>
          </p:cNvSpPr>
          <p:nvPr/>
        </p:nvSpPr>
        <p:spPr bwMode="auto">
          <a:xfrm>
            <a:off x="6303963" y="1900238"/>
            <a:ext cx="1270000" cy="414337"/>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3" name="Text Box 17">
            <a:extLst>
              <a:ext uri="{FF2B5EF4-FFF2-40B4-BE49-F238E27FC236}">
                <a16:creationId xmlns:a16="http://schemas.microsoft.com/office/drawing/2014/main" id="{0AECF51D-3B98-C14B-8E1F-0903D78B4232}"/>
              </a:ext>
            </a:extLst>
          </p:cNvPr>
          <p:cNvSpPr txBox="1">
            <a:spLocks noChangeArrowheads="1"/>
          </p:cNvSpPr>
          <p:nvPr/>
        </p:nvSpPr>
        <p:spPr bwMode="auto">
          <a:xfrm>
            <a:off x="6594475" y="1954213"/>
            <a:ext cx="696913"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Chuck</a:t>
            </a:r>
          </a:p>
        </p:txBody>
      </p:sp>
      <p:sp>
        <p:nvSpPr>
          <p:cNvPr id="24" name="AutoShape 28">
            <a:extLst>
              <a:ext uri="{FF2B5EF4-FFF2-40B4-BE49-F238E27FC236}">
                <a16:creationId xmlns:a16="http://schemas.microsoft.com/office/drawing/2014/main" id="{099C2133-2E44-B641-ACC1-BF63C1100A6C}"/>
              </a:ext>
            </a:extLst>
          </p:cNvPr>
          <p:cNvSpPr>
            <a:spLocks noChangeArrowheads="1"/>
          </p:cNvSpPr>
          <p:nvPr/>
        </p:nvSpPr>
        <p:spPr bwMode="auto">
          <a:xfrm>
            <a:off x="7112000" y="32639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5" name="Text Box 29">
            <a:extLst>
              <a:ext uri="{FF2B5EF4-FFF2-40B4-BE49-F238E27FC236}">
                <a16:creationId xmlns:a16="http://schemas.microsoft.com/office/drawing/2014/main" id="{DA51C815-5457-7249-96F9-F277876B6578}"/>
              </a:ext>
            </a:extLst>
          </p:cNvPr>
          <p:cNvSpPr txBox="1">
            <a:spLocks noChangeArrowheads="1"/>
          </p:cNvSpPr>
          <p:nvPr/>
        </p:nvSpPr>
        <p:spPr bwMode="auto">
          <a:xfrm>
            <a:off x="7402513" y="3317875"/>
            <a:ext cx="68421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Martin</a:t>
            </a:r>
          </a:p>
        </p:txBody>
      </p:sp>
      <p:sp>
        <p:nvSpPr>
          <p:cNvPr id="26" name="AutoShape 31">
            <a:extLst>
              <a:ext uri="{FF2B5EF4-FFF2-40B4-BE49-F238E27FC236}">
                <a16:creationId xmlns:a16="http://schemas.microsoft.com/office/drawing/2014/main" id="{092CEDC1-911C-8240-9833-D6E5D1B05626}"/>
              </a:ext>
            </a:extLst>
          </p:cNvPr>
          <p:cNvSpPr>
            <a:spLocks noChangeArrowheads="1"/>
          </p:cNvSpPr>
          <p:nvPr/>
        </p:nvSpPr>
        <p:spPr bwMode="auto">
          <a:xfrm>
            <a:off x="5413375" y="12192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7" name="Text Box 32">
            <a:extLst>
              <a:ext uri="{FF2B5EF4-FFF2-40B4-BE49-F238E27FC236}">
                <a16:creationId xmlns:a16="http://schemas.microsoft.com/office/drawing/2014/main" id="{C9A9C7C1-4BCF-BB42-9CE1-49716E81C552}"/>
              </a:ext>
            </a:extLst>
          </p:cNvPr>
          <p:cNvSpPr txBox="1">
            <a:spLocks noChangeArrowheads="1"/>
          </p:cNvSpPr>
          <p:nvPr/>
        </p:nvSpPr>
        <p:spPr bwMode="auto">
          <a:xfrm>
            <a:off x="5681663" y="1273175"/>
            <a:ext cx="73660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Valerio</a:t>
            </a:r>
          </a:p>
        </p:txBody>
      </p:sp>
      <p:sp>
        <p:nvSpPr>
          <p:cNvPr id="28" name="AutoShape 19">
            <a:extLst>
              <a:ext uri="{FF2B5EF4-FFF2-40B4-BE49-F238E27FC236}">
                <a16:creationId xmlns:a16="http://schemas.microsoft.com/office/drawing/2014/main" id="{0113D311-CFDE-D04C-8CDE-9A9D23DF5A35}"/>
              </a:ext>
            </a:extLst>
          </p:cNvPr>
          <p:cNvSpPr>
            <a:spLocks noChangeArrowheads="1"/>
          </p:cNvSpPr>
          <p:nvPr/>
        </p:nvSpPr>
        <p:spPr bwMode="auto">
          <a:xfrm>
            <a:off x="1112838" y="3946525"/>
            <a:ext cx="1270000" cy="414338"/>
          </a:xfrm>
          <a:prstGeom prst="roundRect">
            <a:avLst>
              <a:gd name="adj" fmla="val 16667"/>
            </a:avLst>
          </a:prstGeom>
          <a:solidFill>
            <a:srgbClr val="000099"/>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9" name="Text Box 20">
            <a:extLst>
              <a:ext uri="{FF2B5EF4-FFF2-40B4-BE49-F238E27FC236}">
                <a16:creationId xmlns:a16="http://schemas.microsoft.com/office/drawing/2014/main" id="{EFA0885C-CFFA-2449-959C-7F54B5D79AC3}"/>
              </a:ext>
            </a:extLst>
          </p:cNvPr>
          <p:cNvSpPr txBox="1">
            <a:spLocks noChangeArrowheads="1"/>
          </p:cNvSpPr>
          <p:nvPr/>
        </p:nvSpPr>
        <p:spPr bwMode="auto">
          <a:xfrm>
            <a:off x="1411288" y="3998913"/>
            <a:ext cx="673100"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Miriah</a:t>
            </a:r>
          </a:p>
        </p:txBody>
      </p:sp>
      <p:sp>
        <p:nvSpPr>
          <p:cNvPr id="30" name="AutoShape 35">
            <a:extLst>
              <a:ext uri="{FF2B5EF4-FFF2-40B4-BE49-F238E27FC236}">
                <a16:creationId xmlns:a16="http://schemas.microsoft.com/office/drawing/2014/main" id="{5E26DA9A-E917-5942-8141-766799F34FF3}"/>
              </a:ext>
            </a:extLst>
          </p:cNvPr>
          <p:cNvSpPr>
            <a:spLocks noChangeArrowheads="1"/>
          </p:cNvSpPr>
          <p:nvPr/>
        </p:nvSpPr>
        <p:spPr bwMode="auto">
          <a:xfrm>
            <a:off x="777875" y="32639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1" name="Text Box 36">
            <a:extLst>
              <a:ext uri="{FF2B5EF4-FFF2-40B4-BE49-F238E27FC236}">
                <a16:creationId xmlns:a16="http://schemas.microsoft.com/office/drawing/2014/main" id="{25B8C454-37E2-914D-AC7B-1085FBE0F96F}"/>
              </a:ext>
            </a:extLst>
          </p:cNvPr>
          <p:cNvSpPr txBox="1">
            <a:spLocks noChangeArrowheads="1"/>
          </p:cNvSpPr>
          <p:nvPr/>
        </p:nvSpPr>
        <p:spPr bwMode="auto">
          <a:xfrm>
            <a:off x="1176338" y="3317875"/>
            <a:ext cx="471487"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Jeff</a:t>
            </a:r>
          </a:p>
        </p:txBody>
      </p:sp>
      <p:sp>
        <p:nvSpPr>
          <p:cNvPr id="36" name="AutoShape 22">
            <a:extLst>
              <a:ext uri="{FF2B5EF4-FFF2-40B4-BE49-F238E27FC236}">
                <a16:creationId xmlns:a16="http://schemas.microsoft.com/office/drawing/2014/main" id="{A232D155-5DF5-654C-8A8A-AAD7AEE8B7F3}"/>
              </a:ext>
            </a:extLst>
          </p:cNvPr>
          <p:cNvSpPr>
            <a:spLocks noChangeArrowheads="1"/>
          </p:cNvSpPr>
          <p:nvPr/>
        </p:nvSpPr>
        <p:spPr bwMode="auto">
          <a:xfrm>
            <a:off x="6348413" y="4627563"/>
            <a:ext cx="1270000" cy="414337"/>
          </a:xfrm>
          <a:prstGeom prst="roundRect">
            <a:avLst>
              <a:gd name="adj" fmla="val 16667"/>
            </a:avLst>
          </a:prstGeom>
          <a:solidFill>
            <a:srgbClr val="000099"/>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7" name="Text Box 23">
            <a:extLst>
              <a:ext uri="{FF2B5EF4-FFF2-40B4-BE49-F238E27FC236}">
                <a16:creationId xmlns:a16="http://schemas.microsoft.com/office/drawing/2014/main" id="{F2667386-0058-5547-A156-E77BC6BEE31F}"/>
              </a:ext>
            </a:extLst>
          </p:cNvPr>
          <p:cNvSpPr txBox="1">
            <a:spLocks noChangeArrowheads="1"/>
          </p:cNvSpPr>
          <p:nvPr/>
        </p:nvSpPr>
        <p:spPr bwMode="auto">
          <a:xfrm>
            <a:off x="6651625" y="4681538"/>
            <a:ext cx="671513"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Guido</a:t>
            </a:r>
          </a:p>
        </p:txBody>
      </p:sp>
      <p:sp>
        <p:nvSpPr>
          <p:cNvPr id="40" name="AutoShape 31">
            <a:extLst>
              <a:ext uri="{FF2B5EF4-FFF2-40B4-BE49-F238E27FC236}">
                <a16:creationId xmlns:a16="http://schemas.microsoft.com/office/drawing/2014/main" id="{78754DF9-6FDA-F14F-94BD-A47AA76FF936}"/>
              </a:ext>
            </a:extLst>
          </p:cNvPr>
          <p:cNvSpPr>
            <a:spLocks noChangeArrowheads="1"/>
          </p:cNvSpPr>
          <p:nvPr/>
        </p:nvSpPr>
        <p:spPr bwMode="auto">
          <a:xfrm>
            <a:off x="6837363" y="3946525"/>
            <a:ext cx="1270000" cy="414338"/>
          </a:xfrm>
          <a:prstGeom prst="roundRect">
            <a:avLst>
              <a:gd name="adj" fmla="val 16667"/>
            </a:avLst>
          </a:prstGeom>
          <a:solidFill>
            <a:schemeClr val="accent6">
              <a:lumMod val="75000"/>
            </a:schemeClr>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1" name="Text Box 32">
            <a:extLst>
              <a:ext uri="{FF2B5EF4-FFF2-40B4-BE49-F238E27FC236}">
                <a16:creationId xmlns:a16="http://schemas.microsoft.com/office/drawing/2014/main" id="{E53B1B0B-2740-F940-B62A-4F678E1744FD}"/>
              </a:ext>
            </a:extLst>
          </p:cNvPr>
          <p:cNvSpPr txBox="1">
            <a:spLocks noChangeArrowheads="1"/>
          </p:cNvSpPr>
          <p:nvPr/>
        </p:nvSpPr>
        <p:spPr bwMode="auto">
          <a:xfrm>
            <a:off x="7167563" y="3998913"/>
            <a:ext cx="62071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Tolga</a:t>
            </a:r>
          </a:p>
        </p:txBody>
      </p:sp>
      <p:sp>
        <p:nvSpPr>
          <p:cNvPr id="42" name="AutoShape 31">
            <a:extLst>
              <a:ext uri="{FF2B5EF4-FFF2-40B4-BE49-F238E27FC236}">
                <a16:creationId xmlns:a16="http://schemas.microsoft.com/office/drawing/2014/main" id="{15390E64-64FC-B246-BB8C-CA2763304DC9}"/>
              </a:ext>
            </a:extLst>
          </p:cNvPr>
          <p:cNvSpPr>
            <a:spLocks noChangeArrowheads="1"/>
          </p:cNvSpPr>
          <p:nvPr/>
        </p:nvSpPr>
        <p:spPr bwMode="auto">
          <a:xfrm>
            <a:off x="5410200" y="53086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3" name="Text Box 32">
            <a:extLst>
              <a:ext uri="{FF2B5EF4-FFF2-40B4-BE49-F238E27FC236}">
                <a16:creationId xmlns:a16="http://schemas.microsoft.com/office/drawing/2014/main" id="{DB3F8EF6-CDF0-D642-9126-37551F902837}"/>
              </a:ext>
            </a:extLst>
          </p:cNvPr>
          <p:cNvSpPr txBox="1">
            <a:spLocks noChangeArrowheads="1"/>
          </p:cNvSpPr>
          <p:nvPr/>
        </p:nvSpPr>
        <p:spPr bwMode="auto">
          <a:xfrm>
            <a:off x="5786438" y="5362575"/>
            <a:ext cx="517525"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Orly</a:t>
            </a:r>
          </a:p>
        </p:txBody>
      </p:sp>
      <p:sp>
        <p:nvSpPr>
          <p:cNvPr id="47" name="AutoShape 31">
            <a:extLst>
              <a:ext uri="{FF2B5EF4-FFF2-40B4-BE49-F238E27FC236}">
                <a16:creationId xmlns:a16="http://schemas.microsoft.com/office/drawing/2014/main" id="{FCA1C199-E183-B847-8D1B-C5B692BDEADF}"/>
              </a:ext>
            </a:extLst>
          </p:cNvPr>
          <p:cNvSpPr>
            <a:spLocks noChangeArrowheads="1"/>
          </p:cNvSpPr>
          <p:nvPr/>
        </p:nvSpPr>
        <p:spPr bwMode="auto">
          <a:xfrm>
            <a:off x="3935413" y="5376863"/>
            <a:ext cx="1270000" cy="414337"/>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8" name="Text Box 32">
            <a:extLst>
              <a:ext uri="{FF2B5EF4-FFF2-40B4-BE49-F238E27FC236}">
                <a16:creationId xmlns:a16="http://schemas.microsoft.com/office/drawing/2014/main" id="{4AA0CF98-EF55-0A44-8E19-DFF0B01A2DC9}"/>
              </a:ext>
            </a:extLst>
          </p:cNvPr>
          <p:cNvSpPr txBox="1">
            <a:spLocks noChangeArrowheads="1"/>
          </p:cNvSpPr>
          <p:nvPr/>
        </p:nvSpPr>
        <p:spPr bwMode="auto">
          <a:xfrm>
            <a:off x="4183063" y="5430838"/>
            <a:ext cx="77470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Chris B</a:t>
            </a:r>
          </a:p>
        </p:txBody>
      </p:sp>
      <p:sp>
        <p:nvSpPr>
          <p:cNvPr id="49" name="AutoShape 31">
            <a:extLst>
              <a:ext uri="{FF2B5EF4-FFF2-40B4-BE49-F238E27FC236}">
                <a16:creationId xmlns:a16="http://schemas.microsoft.com/office/drawing/2014/main" id="{5B580F0D-16A6-1246-82DE-3A5CFBB20F2C}"/>
              </a:ext>
            </a:extLst>
          </p:cNvPr>
          <p:cNvSpPr>
            <a:spLocks noChangeArrowheads="1"/>
          </p:cNvSpPr>
          <p:nvPr/>
        </p:nvSpPr>
        <p:spPr bwMode="auto">
          <a:xfrm>
            <a:off x="3935413" y="11430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50" name="Text Box 32">
            <a:extLst>
              <a:ext uri="{FF2B5EF4-FFF2-40B4-BE49-F238E27FC236}">
                <a16:creationId xmlns:a16="http://schemas.microsoft.com/office/drawing/2014/main" id="{C3FA617E-A065-1F44-A82A-DE65C92F93E7}"/>
              </a:ext>
            </a:extLst>
          </p:cNvPr>
          <p:cNvSpPr txBox="1">
            <a:spLocks noChangeArrowheads="1"/>
          </p:cNvSpPr>
          <p:nvPr/>
        </p:nvSpPr>
        <p:spPr bwMode="auto">
          <a:xfrm>
            <a:off x="4144963" y="1196975"/>
            <a:ext cx="854075"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Dongbin</a:t>
            </a:r>
          </a:p>
        </p:txBody>
      </p:sp>
      <p:pic>
        <p:nvPicPr>
          <p:cNvPr id="292901" name="Picture 50" descr="dongbin.png">
            <a:extLst>
              <a:ext uri="{FF2B5EF4-FFF2-40B4-BE49-F238E27FC236}">
                <a16:creationId xmlns:a16="http://schemas.microsoft.com/office/drawing/2014/main" id="{9638848B-86E1-D54D-9910-0FCF2C3347C3}"/>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216400" y="8382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2902" name="Picture 51" descr="butson.png">
            <a:extLst>
              <a:ext uri="{FF2B5EF4-FFF2-40B4-BE49-F238E27FC236}">
                <a16:creationId xmlns:a16="http://schemas.microsoft.com/office/drawing/2014/main" id="{D7676A3E-DDB3-C24B-9B14-7C958B64B15A}"/>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216400" y="57150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8" name="Line 37">
            <a:extLst>
              <a:ext uri="{FF2B5EF4-FFF2-40B4-BE49-F238E27FC236}">
                <a16:creationId xmlns:a16="http://schemas.microsoft.com/office/drawing/2014/main" id="{AD814C94-5D66-A44C-984C-F2A68D51C754}"/>
              </a:ext>
            </a:extLst>
          </p:cNvPr>
          <p:cNvSpPr>
            <a:spLocks noChangeShapeType="1"/>
          </p:cNvSpPr>
          <p:nvPr/>
        </p:nvSpPr>
        <p:spPr bwMode="auto">
          <a:xfrm flipV="1">
            <a:off x="6858000" y="2971800"/>
            <a:ext cx="152400" cy="12192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59" name="Line 37">
            <a:extLst>
              <a:ext uri="{FF2B5EF4-FFF2-40B4-BE49-F238E27FC236}">
                <a16:creationId xmlns:a16="http://schemas.microsoft.com/office/drawing/2014/main" id="{2EB055CA-FBDA-D24A-9C14-8FAB8A2C329E}"/>
              </a:ext>
            </a:extLst>
          </p:cNvPr>
          <p:cNvSpPr>
            <a:spLocks noChangeShapeType="1"/>
          </p:cNvSpPr>
          <p:nvPr/>
        </p:nvSpPr>
        <p:spPr bwMode="auto">
          <a:xfrm>
            <a:off x="3581400" y="1600200"/>
            <a:ext cx="3276600" cy="25908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60" name="Line 37">
            <a:extLst>
              <a:ext uri="{FF2B5EF4-FFF2-40B4-BE49-F238E27FC236}">
                <a16:creationId xmlns:a16="http://schemas.microsoft.com/office/drawing/2014/main" id="{8893535C-10A0-CC46-A6AB-0A3ACE7BFC23}"/>
              </a:ext>
            </a:extLst>
          </p:cNvPr>
          <p:cNvSpPr>
            <a:spLocks noChangeShapeType="1"/>
          </p:cNvSpPr>
          <p:nvPr/>
        </p:nvSpPr>
        <p:spPr bwMode="auto">
          <a:xfrm flipV="1">
            <a:off x="3581400" y="4191000"/>
            <a:ext cx="3276600" cy="12192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61" name="Line 37">
            <a:extLst>
              <a:ext uri="{FF2B5EF4-FFF2-40B4-BE49-F238E27FC236}">
                <a16:creationId xmlns:a16="http://schemas.microsoft.com/office/drawing/2014/main" id="{4F794F5A-EF27-6B4F-9484-27B25A6562BE}"/>
              </a:ext>
            </a:extLst>
          </p:cNvPr>
          <p:cNvSpPr>
            <a:spLocks noChangeShapeType="1"/>
          </p:cNvSpPr>
          <p:nvPr/>
        </p:nvSpPr>
        <p:spPr bwMode="auto">
          <a:xfrm>
            <a:off x="2362200" y="2819400"/>
            <a:ext cx="4495800" cy="13716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62" name="Oval 53">
            <a:extLst>
              <a:ext uri="{FF2B5EF4-FFF2-40B4-BE49-F238E27FC236}">
                <a16:creationId xmlns:a16="http://schemas.microsoft.com/office/drawing/2014/main" id="{838C0F5B-6112-8F48-8074-5AC8C36A83CF}"/>
              </a:ext>
            </a:extLst>
          </p:cNvPr>
          <p:cNvSpPr>
            <a:spLocks noChangeArrowheads="1"/>
          </p:cNvSpPr>
          <p:nvPr/>
        </p:nvSpPr>
        <p:spPr bwMode="auto">
          <a:xfrm>
            <a:off x="6781800" y="4114800"/>
            <a:ext cx="160338" cy="160338"/>
          </a:xfrm>
          <a:prstGeom prst="ellipse">
            <a:avLst/>
          </a:prstGeom>
          <a:solidFill>
            <a:schemeClr val="accent6">
              <a:lumMod val="75000"/>
            </a:schemeClr>
          </a:solid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pic>
        <p:nvPicPr>
          <p:cNvPr id="292908" name="Picture 3" descr="mike.png">
            <a:extLst>
              <a:ext uri="{FF2B5EF4-FFF2-40B4-BE49-F238E27FC236}">
                <a16:creationId xmlns:a16="http://schemas.microsoft.com/office/drawing/2014/main" id="{8E564864-4BFD-ED48-BB9D-77BAFE931FEE}"/>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054975" y="2598738"/>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2909" name="Picture 6" descr="sarang.png">
            <a:extLst>
              <a:ext uri="{FF2B5EF4-FFF2-40B4-BE49-F238E27FC236}">
                <a16:creationId xmlns:a16="http://schemas.microsoft.com/office/drawing/2014/main" id="{C746E78B-C6B3-CE4E-BB9F-6B17F3A45E87}"/>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828800" y="12366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2910" name="Picture 8" descr="ross.png">
            <a:extLst>
              <a:ext uri="{FF2B5EF4-FFF2-40B4-BE49-F238E27FC236}">
                <a16:creationId xmlns:a16="http://schemas.microsoft.com/office/drawing/2014/main" id="{91C662D4-05C7-5C45-8341-C8C1350C2F29}"/>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57200" y="2598738"/>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2911" name="Picture 15" descr="tom.png">
            <a:extLst>
              <a:ext uri="{FF2B5EF4-FFF2-40B4-BE49-F238E27FC236}">
                <a16:creationId xmlns:a16="http://schemas.microsoft.com/office/drawing/2014/main" id="{F9027BB3-3A1F-6D49-BC5E-88FB1C17BE1F}"/>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806575" y="53260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2" name="AutoShape 25">
            <a:extLst>
              <a:ext uri="{FF2B5EF4-FFF2-40B4-BE49-F238E27FC236}">
                <a16:creationId xmlns:a16="http://schemas.microsoft.com/office/drawing/2014/main" id="{DA254DD0-8EDB-544C-A440-2608D09398F5}"/>
              </a:ext>
            </a:extLst>
          </p:cNvPr>
          <p:cNvSpPr>
            <a:spLocks noChangeArrowheads="1"/>
          </p:cNvSpPr>
          <p:nvPr/>
        </p:nvSpPr>
        <p:spPr bwMode="auto">
          <a:xfrm>
            <a:off x="1127125" y="2582863"/>
            <a:ext cx="1270000" cy="414337"/>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3" name="Text Box 26">
            <a:extLst>
              <a:ext uri="{FF2B5EF4-FFF2-40B4-BE49-F238E27FC236}">
                <a16:creationId xmlns:a16="http://schemas.microsoft.com/office/drawing/2014/main" id="{BF401EEC-ABB9-1B45-AA62-227A8DE32ABB}"/>
              </a:ext>
            </a:extLst>
          </p:cNvPr>
          <p:cNvSpPr txBox="1">
            <a:spLocks noChangeArrowheads="1"/>
          </p:cNvSpPr>
          <p:nvPr/>
        </p:nvSpPr>
        <p:spPr bwMode="auto">
          <a:xfrm>
            <a:off x="1466850" y="2635250"/>
            <a:ext cx="593725"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Ross</a:t>
            </a:r>
          </a:p>
        </p:txBody>
      </p:sp>
      <p:sp>
        <p:nvSpPr>
          <p:cNvPr id="34" name="AutoShape 7">
            <a:extLst>
              <a:ext uri="{FF2B5EF4-FFF2-40B4-BE49-F238E27FC236}">
                <a16:creationId xmlns:a16="http://schemas.microsoft.com/office/drawing/2014/main" id="{F704F76B-BBA9-A64C-A037-E6DE8E487482}"/>
              </a:ext>
            </a:extLst>
          </p:cNvPr>
          <p:cNvSpPr>
            <a:spLocks noChangeArrowheads="1"/>
          </p:cNvSpPr>
          <p:nvPr/>
        </p:nvSpPr>
        <p:spPr bwMode="auto">
          <a:xfrm>
            <a:off x="6824663" y="2582863"/>
            <a:ext cx="1270000" cy="414337"/>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5" name="Text Box 8">
            <a:extLst>
              <a:ext uri="{FF2B5EF4-FFF2-40B4-BE49-F238E27FC236}">
                <a16:creationId xmlns:a16="http://schemas.microsoft.com/office/drawing/2014/main" id="{C676FF1B-72D7-CE48-94D9-B485A090A984}"/>
              </a:ext>
            </a:extLst>
          </p:cNvPr>
          <p:cNvSpPr txBox="1">
            <a:spLocks noChangeArrowheads="1"/>
          </p:cNvSpPr>
          <p:nvPr/>
        </p:nvSpPr>
        <p:spPr bwMode="auto">
          <a:xfrm>
            <a:off x="7180263" y="2635250"/>
            <a:ext cx="56356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Mike</a:t>
            </a:r>
          </a:p>
        </p:txBody>
      </p:sp>
      <p:sp>
        <p:nvSpPr>
          <p:cNvPr id="38" name="AutoShape 4">
            <a:extLst>
              <a:ext uri="{FF2B5EF4-FFF2-40B4-BE49-F238E27FC236}">
                <a16:creationId xmlns:a16="http://schemas.microsoft.com/office/drawing/2014/main" id="{7AB01008-4DA9-C54E-BB0B-206EFB0F90DD}"/>
              </a:ext>
            </a:extLst>
          </p:cNvPr>
          <p:cNvSpPr>
            <a:spLocks noChangeArrowheads="1"/>
          </p:cNvSpPr>
          <p:nvPr/>
        </p:nvSpPr>
        <p:spPr bwMode="auto">
          <a:xfrm>
            <a:off x="2463800" y="1219200"/>
            <a:ext cx="1270000" cy="414338"/>
          </a:xfrm>
          <a:prstGeom prst="roundRect">
            <a:avLst>
              <a:gd name="adj" fmla="val 16667"/>
            </a:avLst>
          </a:prstGeom>
          <a:solidFill>
            <a:srgbClr val="00B0F0"/>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9" name="Text Box 5">
            <a:extLst>
              <a:ext uri="{FF2B5EF4-FFF2-40B4-BE49-F238E27FC236}">
                <a16:creationId xmlns:a16="http://schemas.microsoft.com/office/drawing/2014/main" id="{0AC504FF-A78A-AC4D-847C-D2145C0E3D8F}"/>
              </a:ext>
            </a:extLst>
          </p:cNvPr>
          <p:cNvSpPr txBox="1">
            <a:spLocks noChangeArrowheads="1"/>
          </p:cNvSpPr>
          <p:nvPr/>
        </p:nvSpPr>
        <p:spPr bwMode="auto">
          <a:xfrm>
            <a:off x="2719388" y="1273175"/>
            <a:ext cx="763587"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Sarang</a:t>
            </a:r>
          </a:p>
        </p:txBody>
      </p:sp>
      <p:sp>
        <p:nvSpPr>
          <p:cNvPr id="45" name="AutoShape 31">
            <a:extLst>
              <a:ext uri="{FF2B5EF4-FFF2-40B4-BE49-F238E27FC236}">
                <a16:creationId xmlns:a16="http://schemas.microsoft.com/office/drawing/2014/main" id="{9B1CEA06-8A4F-634A-A7B7-E5B5FE3B84B3}"/>
              </a:ext>
            </a:extLst>
          </p:cNvPr>
          <p:cNvSpPr>
            <a:spLocks noChangeArrowheads="1"/>
          </p:cNvSpPr>
          <p:nvPr/>
        </p:nvSpPr>
        <p:spPr bwMode="auto">
          <a:xfrm>
            <a:off x="2454275" y="5308600"/>
            <a:ext cx="1270000" cy="414338"/>
          </a:xfrm>
          <a:prstGeom prst="roundRect">
            <a:avLst>
              <a:gd name="adj" fmla="val 16667"/>
            </a:avLst>
          </a:prstGeom>
          <a:solidFill>
            <a:srgbClr val="00B0F0"/>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6" name="Text Box 32">
            <a:extLst>
              <a:ext uri="{FF2B5EF4-FFF2-40B4-BE49-F238E27FC236}">
                <a16:creationId xmlns:a16="http://schemas.microsoft.com/office/drawing/2014/main" id="{812E5A6A-EB2D-574E-A39B-D85969A30006}"/>
              </a:ext>
            </a:extLst>
          </p:cNvPr>
          <p:cNvSpPr txBox="1">
            <a:spLocks noChangeArrowheads="1"/>
          </p:cNvSpPr>
          <p:nvPr/>
        </p:nvSpPr>
        <p:spPr bwMode="auto">
          <a:xfrm>
            <a:off x="2828925" y="5362575"/>
            <a:ext cx="523875"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Tom</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3" descr="mike.png">
            <a:extLst>
              <a:ext uri="{FF2B5EF4-FFF2-40B4-BE49-F238E27FC236}">
                <a16:creationId xmlns:a16="http://schemas.microsoft.com/office/drawing/2014/main" id="{DBACFECB-5A41-5B49-9FAD-73E52B48EE7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54975" y="2598738"/>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3890" name="Picture 4" descr="chuck.png">
            <a:extLst>
              <a:ext uri="{FF2B5EF4-FFF2-40B4-BE49-F238E27FC236}">
                <a16:creationId xmlns:a16="http://schemas.microsoft.com/office/drawing/2014/main" id="{DC739268-5238-9E42-862D-3D0B2C0A22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21575" y="19177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3891" name="Picture 7" descr="chris.png">
            <a:extLst>
              <a:ext uri="{FF2B5EF4-FFF2-40B4-BE49-F238E27FC236}">
                <a16:creationId xmlns:a16="http://schemas.microsoft.com/office/drawing/2014/main" id="{57226711-0750-D74F-BFAB-C9010CA3562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9177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3892" name="Picture 9" descr="guido.png">
            <a:extLst>
              <a:ext uri="{FF2B5EF4-FFF2-40B4-BE49-F238E27FC236}">
                <a16:creationId xmlns:a16="http://schemas.microsoft.com/office/drawing/2014/main" id="{D52ED8C3-A75E-5E4A-B7E7-F05FC7D1539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4645025"/>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3893" name="Picture 10" descr="tolga.png">
            <a:extLst>
              <a:ext uri="{FF2B5EF4-FFF2-40B4-BE49-F238E27FC236}">
                <a16:creationId xmlns:a16="http://schemas.microsoft.com/office/drawing/2014/main" id="{4FE632CB-95E5-8248-8358-F46904BBE15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39624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3894" name="Picture 11" descr="martin.png">
            <a:extLst>
              <a:ext uri="{FF2B5EF4-FFF2-40B4-BE49-F238E27FC236}">
                <a16:creationId xmlns:a16="http://schemas.microsoft.com/office/drawing/2014/main" id="{00B8CBD8-9FED-684A-BE4D-A94D6E8A6C3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305800" y="32813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3895" name="Picture 12" descr="jeff.png">
            <a:extLst>
              <a:ext uri="{FF2B5EF4-FFF2-40B4-BE49-F238E27FC236}">
                <a16:creationId xmlns:a16="http://schemas.microsoft.com/office/drawing/2014/main" id="{76367AF8-88C8-4246-BCD1-3CCB03A35B7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0175" y="32813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3896" name="Picture 13" descr="miriah.png">
            <a:extLst>
              <a:ext uri="{FF2B5EF4-FFF2-40B4-BE49-F238E27FC236}">
                <a16:creationId xmlns:a16="http://schemas.microsoft.com/office/drawing/2014/main" id="{AD23FB33-33DD-464B-A255-C4BCA7E0E12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7200" y="39624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3897" name="Picture 14" descr="rob.png">
            <a:extLst>
              <a:ext uri="{FF2B5EF4-FFF2-40B4-BE49-F238E27FC236}">
                <a16:creationId xmlns:a16="http://schemas.microsoft.com/office/drawing/2014/main" id="{71919BF6-9D01-B548-8C57-210772C2E3C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14400" y="4645025"/>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3898" name="Picture 16" descr="orly.png">
            <a:extLst>
              <a:ext uri="{FF2B5EF4-FFF2-40B4-BE49-F238E27FC236}">
                <a16:creationId xmlns:a16="http://schemas.microsoft.com/office/drawing/2014/main" id="{11715096-92B9-8C43-B88F-FCE302FCBD8F}"/>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629400" y="53260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8" name="AutoShape 10">
            <a:extLst>
              <a:ext uri="{FF2B5EF4-FFF2-40B4-BE49-F238E27FC236}">
                <a16:creationId xmlns:a16="http://schemas.microsoft.com/office/drawing/2014/main" id="{A50E2F8B-2B1F-AF47-B2E1-7984B2472C96}"/>
              </a:ext>
            </a:extLst>
          </p:cNvPr>
          <p:cNvSpPr>
            <a:spLocks noChangeArrowheads="1"/>
          </p:cNvSpPr>
          <p:nvPr/>
        </p:nvSpPr>
        <p:spPr bwMode="auto">
          <a:xfrm>
            <a:off x="1562100" y="4627563"/>
            <a:ext cx="1270000" cy="414337"/>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19" name="Text Box 11">
            <a:extLst>
              <a:ext uri="{FF2B5EF4-FFF2-40B4-BE49-F238E27FC236}">
                <a16:creationId xmlns:a16="http://schemas.microsoft.com/office/drawing/2014/main" id="{A22B3C87-E326-4740-B4E4-12B6C60AACE8}"/>
              </a:ext>
            </a:extLst>
          </p:cNvPr>
          <p:cNvSpPr txBox="1">
            <a:spLocks noChangeArrowheads="1"/>
          </p:cNvSpPr>
          <p:nvPr/>
        </p:nvSpPr>
        <p:spPr bwMode="auto">
          <a:xfrm>
            <a:off x="1941513" y="4681538"/>
            <a:ext cx="51435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Rob</a:t>
            </a:r>
          </a:p>
        </p:txBody>
      </p:sp>
      <p:sp>
        <p:nvSpPr>
          <p:cNvPr id="20" name="AutoShape 13">
            <a:extLst>
              <a:ext uri="{FF2B5EF4-FFF2-40B4-BE49-F238E27FC236}">
                <a16:creationId xmlns:a16="http://schemas.microsoft.com/office/drawing/2014/main" id="{02CBBB60-A2E7-DE41-9127-908591BBD16C}"/>
              </a:ext>
            </a:extLst>
          </p:cNvPr>
          <p:cNvSpPr>
            <a:spLocks noChangeArrowheads="1"/>
          </p:cNvSpPr>
          <p:nvPr/>
        </p:nvSpPr>
        <p:spPr bwMode="auto">
          <a:xfrm>
            <a:off x="1597025" y="1900238"/>
            <a:ext cx="1270000" cy="414337"/>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1" name="Text Box 14">
            <a:extLst>
              <a:ext uri="{FF2B5EF4-FFF2-40B4-BE49-F238E27FC236}">
                <a16:creationId xmlns:a16="http://schemas.microsoft.com/office/drawing/2014/main" id="{EC1A70EA-A530-3940-AD6D-5F1A64DC9797}"/>
              </a:ext>
            </a:extLst>
          </p:cNvPr>
          <p:cNvSpPr txBox="1">
            <a:spLocks noChangeArrowheads="1"/>
          </p:cNvSpPr>
          <p:nvPr/>
        </p:nvSpPr>
        <p:spPr bwMode="auto">
          <a:xfrm>
            <a:off x="1930400" y="1954213"/>
            <a:ext cx="60325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Chris</a:t>
            </a:r>
          </a:p>
        </p:txBody>
      </p:sp>
      <p:sp>
        <p:nvSpPr>
          <p:cNvPr id="22" name="AutoShape 16">
            <a:extLst>
              <a:ext uri="{FF2B5EF4-FFF2-40B4-BE49-F238E27FC236}">
                <a16:creationId xmlns:a16="http://schemas.microsoft.com/office/drawing/2014/main" id="{3E951E61-C526-A34C-84CF-AE60B989FC73}"/>
              </a:ext>
            </a:extLst>
          </p:cNvPr>
          <p:cNvSpPr>
            <a:spLocks noChangeArrowheads="1"/>
          </p:cNvSpPr>
          <p:nvPr/>
        </p:nvSpPr>
        <p:spPr bwMode="auto">
          <a:xfrm>
            <a:off x="6303963" y="1900238"/>
            <a:ext cx="1270000" cy="414337"/>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3" name="Text Box 17">
            <a:extLst>
              <a:ext uri="{FF2B5EF4-FFF2-40B4-BE49-F238E27FC236}">
                <a16:creationId xmlns:a16="http://schemas.microsoft.com/office/drawing/2014/main" id="{2EFACE70-2CB7-8246-94E6-B6259F8CDAAA}"/>
              </a:ext>
            </a:extLst>
          </p:cNvPr>
          <p:cNvSpPr txBox="1">
            <a:spLocks noChangeArrowheads="1"/>
          </p:cNvSpPr>
          <p:nvPr/>
        </p:nvSpPr>
        <p:spPr bwMode="auto">
          <a:xfrm>
            <a:off x="6594475" y="1954213"/>
            <a:ext cx="696913"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Chuck</a:t>
            </a:r>
          </a:p>
        </p:txBody>
      </p:sp>
      <p:sp>
        <p:nvSpPr>
          <p:cNvPr id="24" name="AutoShape 28">
            <a:extLst>
              <a:ext uri="{FF2B5EF4-FFF2-40B4-BE49-F238E27FC236}">
                <a16:creationId xmlns:a16="http://schemas.microsoft.com/office/drawing/2014/main" id="{54914085-B093-D14A-987E-71D11690DE5B}"/>
              </a:ext>
            </a:extLst>
          </p:cNvPr>
          <p:cNvSpPr>
            <a:spLocks noChangeArrowheads="1"/>
          </p:cNvSpPr>
          <p:nvPr/>
        </p:nvSpPr>
        <p:spPr bwMode="auto">
          <a:xfrm>
            <a:off x="7112000" y="32639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5" name="Text Box 29">
            <a:extLst>
              <a:ext uri="{FF2B5EF4-FFF2-40B4-BE49-F238E27FC236}">
                <a16:creationId xmlns:a16="http://schemas.microsoft.com/office/drawing/2014/main" id="{930D2CFD-981A-9241-A8C8-0959B3E83A08}"/>
              </a:ext>
            </a:extLst>
          </p:cNvPr>
          <p:cNvSpPr txBox="1">
            <a:spLocks noChangeArrowheads="1"/>
          </p:cNvSpPr>
          <p:nvPr/>
        </p:nvSpPr>
        <p:spPr bwMode="auto">
          <a:xfrm>
            <a:off x="7402513" y="3317875"/>
            <a:ext cx="68421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Martin</a:t>
            </a:r>
          </a:p>
        </p:txBody>
      </p:sp>
      <p:sp>
        <p:nvSpPr>
          <p:cNvPr id="28" name="AutoShape 19">
            <a:extLst>
              <a:ext uri="{FF2B5EF4-FFF2-40B4-BE49-F238E27FC236}">
                <a16:creationId xmlns:a16="http://schemas.microsoft.com/office/drawing/2014/main" id="{33B7AC25-1B80-544F-960B-DD03ED68A4CB}"/>
              </a:ext>
            </a:extLst>
          </p:cNvPr>
          <p:cNvSpPr>
            <a:spLocks noChangeArrowheads="1"/>
          </p:cNvSpPr>
          <p:nvPr/>
        </p:nvSpPr>
        <p:spPr bwMode="auto">
          <a:xfrm>
            <a:off x="1112838" y="3946525"/>
            <a:ext cx="1270000" cy="414338"/>
          </a:xfrm>
          <a:prstGeom prst="roundRect">
            <a:avLst>
              <a:gd name="adj" fmla="val 16667"/>
            </a:avLst>
          </a:prstGeom>
          <a:solidFill>
            <a:srgbClr val="000099"/>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9" name="Text Box 20">
            <a:extLst>
              <a:ext uri="{FF2B5EF4-FFF2-40B4-BE49-F238E27FC236}">
                <a16:creationId xmlns:a16="http://schemas.microsoft.com/office/drawing/2014/main" id="{3DA39DC8-F8D2-B146-8321-A1DB61C8AB8D}"/>
              </a:ext>
            </a:extLst>
          </p:cNvPr>
          <p:cNvSpPr txBox="1">
            <a:spLocks noChangeArrowheads="1"/>
          </p:cNvSpPr>
          <p:nvPr/>
        </p:nvSpPr>
        <p:spPr bwMode="auto">
          <a:xfrm>
            <a:off x="1411288" y="3998913"/>
            <a:ext cx="673100"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Miriah</a:t>
            </a:r>
          </a:p>
        </p:txBody>
      </p:sp>
      <p:sp>
        <p:nvSpPr>
          <p:cNvPr id="30" name="AutoShape 35">
            <a:extLst>
              <a:ext uri="{FF2B5EF4-FFF2-40B4-BE49-F238E27FC236}">
                <a16:creationId xmlns:a16="http://schemas.microsoft.com/office/drawing/2014/main" id="{D0D6B923-AD73-E943-A30B-A20D7778BB0A}"/>
              </a:ext>
            </a:extLst>
          </p:cNvPr>
          <p:cNvSpPr>
            <a:spLocks noChangeArrowheads="1"/>
          </p:cNvSpPr>
          <p:nvPr/>
        </p:nvSpPr>
        <p:spPr bwMode="auto">
          <a:xfrm>
            <a:off x="777875" y="32639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1" name="Text Box 36">
            <a:extLst>
              <a:ext uri="{FF2B5EF4-FFF2-40B4-BE49-F238E27FC236}">
                <a16:creationId xmlns:a16="http://schemas.microsoft.com/office/drawing/2014/main" id="{E4E2C268-1808-C644-9911-16D91DAB032C}"/>
              </a:ext>
            </a:extLst>
          </p:cNvPr>
          <p:cNvSpPr txBox="1">
            <a:spLocks noChangeArrowheads="1"/>
          </p:cNvSpPr>
          <p:nvPr/>
        </p:nvSpPr>
        <p:spPr bwMode="auto">
          <a:xfrm>
            <a:off x="1176338" y="3317875"/>
            <a:ext cx="471487"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Jeff</a:t>
            </a:r>
          </a:p>
        </p:txBody>
      </p:sp>
      <p:sp>
        <p:nvSpPr>
          <p:cNvPr id="34" name="AutoShape 7">
            <a:extLst>
              <a:ext uri="{FF2B5EF4-FFF2-40B4-BE49-F238E27FC236}">
                <a16:creationId xmlns:a16="http://schemas.microsoft.com/office/drawing/2014/main" id="{B0DBB8C0-7A43-A24E-9377-4C9845B64BB5}"/>
              </a:ext>
            </a:extLst>
          </p:cNvPr>
          <p:cNvSpPr>
            <a:spLocks noChangeArrowheads="1"/>
          </p:cNvSpPr>
          <p:nvPr/>
        </p:nvSpPr>
        <p:spPr bwMode="auto">
          <a:xfrm>
            <a:off x="6824663" y="2582863"/>
            <a:ext cx="1270000" cy="414337"/>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5" name="Text Box 8">
            <a:extLst>
              <a:ext uri="{FF2B5EF4-FFF2-40B4-BE49-F238E27FC236}">
                <a16:creationId xmlns:a16="http://schemas.microsoft.com/office/drawing/2014/main" id="{3930D805-FBE5-4547-9DE5-EBFB42729796}"/>
              </a:ext>
            </a:extLst>
          </p:cNvPr>
          <p:cNvSpPr txBox="1">
            <a:spLocks noChangeArrowheads="1"/>
          </p:cNvSpPr>
          <p:nvPr/>
        </p:nvSpPr>
        <p:spPr bwMode="auto">
          <a:xfrm>
            <a:off x="7180263" y="2635250"/>
            <a:ext cx="56356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Mike</a:t>
            </a:r>
          </a:p>
        </p:txBody>
      </p:sp>
      <p:sp>
        <p:nvSpPr>
          <p:cNvPr id="36" name="AutoShape 22">
            <a:extLst>
              <a:ext uri="{FF2B5EF4-FFF2-40B4-BE49-F238E27FC236}">
                <a16:creationId xmlns:a16="http://schemas.microsoft.com/office/drawing/2014/main" id="{77ED6D95-0F1F-554A-8B16-3174C58D6C15}"/>
              </a:ext>
            </a:extLst>
          </p:cNvPr>
          <p:cNvSpPr>
            <a:spLocks noChangeArrowheads="1"/>
          </p:cNvSpPr>
          <p:nvPr/>
        </p:nvSpPr>
        <p:spPr bwMode="auto">
          <a:xfrm>
            <a:off x="6348413" y="4627563"/>
            <a:ext cx="1270000" cy="414337"/>
          </a:xfrm>
          <a:prstGeom prst="roundRect">
            <a:avLst>
              <a:gd name="adj" fmla="val 16667"/>
            </a:avLst>
          </a:prstGeom>
          <a:solidFill>
            <a:schemeClr val="accent6">
              <a:lumMod val="75000"/>
            </a:schemeClr>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7" name="Text Box 23">
            <a:extLst>
              <a:ext uri="{FF2B5EF4-FFF2-40B4-BE49-F238E27FC236}">
                <a16:creationId xmlns:a16="http://schemas.microsoft.com/office/drawing/2014/main" id="{E8EA3292-EC16-F645-A354-092C7EA8E04C}"/>
              </a:ext>
            </a:extLst>
          </p:cNvPr>
          <p:cNvSpPr txBox="1">
            <a:spLocks noChangeArrowheads="1"/>
          </p:cNvSpPr>
          <p:nvPr/>
        </p:nvSpPr>
        <p:spPr bwMode="auto">
          <a:xfrm>
            <a:off x="6651625" y="4681538"/>
            <a:ext cx="671513"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Guido</a:t>
            </a:r>
          </a:p>
        </p:txBody>
      </p:sp>
      <p:sp>
        <p:nvSpPr>
          <p:cNvPr id="40" name="AutoShape 31">
            <a:extLst>
              <a:ext uri="{FF2B5EF4-FFF2-40B4-BE49-F238E27FC236}">
                <a16:creationId xmlns:a16="http://schemas.microsoft.com/office/drawing/2014/main" id="{FAE8006B-E45F-2741-9606-F1DDE43C105A}"/>
              </a:ext>
            </a:extLst>
          </p:cNvPr>
          <p:cNvSpPr>
            <a:spLocks noChangeArrowheads="1"/>
          </p:cNvSpPr>
          <p:nvPr/>
        </p:nvSpPr>
        <p:spPr bwMode="auto">
          <a:xfrm>
            <a:off x="6837363" y="3946525"/>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1" name="Text Box 32">
            <a:extLst>
              <a:ext uri="{FF2B5EF4-FFF2-40B4-BE49-F238E27FC236}">
                <a16:creationId xmlns:a16="http://schemas.microsoft.com/office/drawing/2014/main" id="{369DE1E3-A5DE-B54F-B4B2-F2E050C9FBB5}"/>
              </a:ext>
            </a:extLst>
          </p:cNvPr>
          <p:cNvSpPr txBox="1">
            <a:spLocks noChangeArrowheads="1"/>
          </p:cNvSpPr>
          <p:nvPr/>
        </p:nvSpPr>
        <p:spPr bwMode="auto">
          <a:xfrm>
            <a:off x="7167563" y="3998913"/>
            <a:ext cx="62071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Tolga</a:t>
            </a:r>
          </a:p>
        </p:txBody>
      </p:sp>
      <p:sp>
        <p:nvSpPr>
          <p:cNvPr id="42" name="AutoShape 31">
            <a:extLst>
              <a:ext uri="{FF2B5EF4-FFF2-40B4-BE49-F238E27FC236}">
                <a16:creationId xmlns:a16="http://schemas.microsoft.com/office/drawing/2014/main" id="{4E2E5345-164E-4742-BE12-56A65EA944A6}"/>
              </a:ext>
            </a:extLst>
          </p:cNvPr>
          <p:cNvSpPr>
            <a:spLocks noChangeArrowheads="1"/>
          </p:cNvSpPr>
          <p:nvPr/>
        </p:nvSpPr>
        <p:spPr bwMode="auto">
          <a:xfrm>
            <a:off x="5410200" y="53086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3" name="Text Box 32">
            <a:extLst>
              <a:ext uri="{FF2B5EF4-FFF2-40B4-BE49-F238E27FC236}">
                <a16:creationId xmlns:a16="http://schemas.microsoft.com/office/drawing/2014/main" id="{464F8A37-DEC5-D847-9F85-173FBF61556C}"/>
              </a:ext>
            </a:extLst>
          </p:cNvPr>
          <p:cNvSpPr txBox="1">
            <a:spLocks noChangeArrowheads="1"/>
          </p:cNvSpPr>
          <p:nvPr/>
        </p:nvSpPr>
        <p:spPr bwMode="auto">
          <a:xfrm>
            <a:off x="5786438" y="5362575"/>
            <a:ext cx="517525"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Orly</a:t>
            </a:r>
          </a:p>
        </p:txBody>
      </p:sp>
      <p:sp>
        <p:nvSpPr>
          <p:cNvPr id="47" name="AutoShape 31">
            <a:extLst>
              <a:ext uri="{FF2B5EF4-FFF2-40B4-BE49-F238E27FC236}">
                <a16:creationId xmlns:a16="http://schemas.microsoft.com/office/drawing/2014/main" id="{E1530293-12EA-BD47-89CA-30D6CF047975}"/>
              </a:ext>
            </a:extLst>
          </p:cNvPr>
          <p:cNvSpPr>
            <a:spLocks noChangeArrowheads="1"/>
          </p:cNvSpPr>
          <p:nvPr/>
        </p:nvSpPr>
        <p:spPr bwMode="auto">
          <a:xfrm>
            <a:off x="3935413" y="5376863"/>
            <a:ext cx="1270000" cy="414337"/>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8" name="Text Box 32">
            <a:extLst>
              <a:ext uri="{FF2B5EF4-FFF2-40B4-BE49-F238E27FC236}">
                <a16:creationId xmlns:a16="http://schemas.microsoft.com/office/drawing/2014/main" id="{EBE843E1-EC6C-0F44-8D6E-81BD779A6694}"/>
              </a:ext>
            </a:extLst>
          </p:cNvPr>
          <p:cNvSpPr txBox="1">
            <a:spLocks noChangeArrowheads="1"/>
          </p:cNvSpPr>
          <p:nvPr/>
        </p:nvSpPr>
        <p:spPr bwMode="auto">
          <a:xfrm>
            <a:off x="4183063" y="5430838"/>
            <a:ext cx="77470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Chris B</a:t>
            </a:r>
          </a:p>
        </p:txBody>
      </p:sp>
      <p:sp>
        <p:nvSpPr>
          <p:cNvPr id="49" name="AutoShape 31">
            <a:extLst>
              <a:ext uri="{FF2B5EF4-FFF2-40B4-BE49-F238E27FC236}">
                <a16:creationId xmlns:a16="http://schemas.microsoft.com/office/drawing/2014/main" id="{24E5622A-2335-3A4D-92AE-C6894AB98503}"/>
              </a:ext>
            </a:extLst>
          </p:cNvPr>
          <p:cNvSpPr>
            <a:spLocks noChangeArrowheads="1"/>
          </p:cNvSpPr>
          <p:nvPr/>
        </p:nvSpPr>
        <p:spPr bwMode="auto">
          <a:xfrm>
            <a:off x="3935413" y="11430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50" name="Text Box 32">
            <a:extLst>
              <a:ext uri="{FF2B5EF4-FFF2-40B4-BE49-F238E27FC236}">
                <a16:creationId xmlns:a16="http://schemas.microsoft.com/office/drawing/2014/main" id="{6A7F5054-E28E-3B46-B6C8-8F4F45509F42}"/>
              </a:ext>
            </a:extLst>
          </p:cNvPr>
          <p:cNvSpPr txBox="1">
            <a:spLocks noChangeArrowheads="1"/>
          </p:cNvSpPr>
          <p:nvPr/>
        </p:nvSpPr>
        <p:spPr bwMode="auto">
          <a:xfrm>
            <a:off x="4144963" y="1196975"/>
            <a:ext cx="854075"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Dongbin</a:t>
            </a:r>
          </a:p>
        </p:txBody>
      </p:sp>
      <p:pic>
        <p:nvPicPr>
          <p:cNvPr id="293923" name="Picture 50" descr="dongbin.png">
            <a:extLst>
              <a:ext uri="{FF2B5EF4-FFF2-40B4-BE49-F238E27FC236}">
                <a16:creationId xmlns:a16="http://schemas.microsoft.com/office/drawing/2014/main" id="{F421E45A-03C0-BC4F-8679-00C233DC8D5A}"/>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216400" y="8382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3924" name="Picture 51" descr="butson.png">
            <a:extLst>
              <a:ext uri="{FF2B5EF4-FFF2-40B4-BE49-F238E27FC236}">
                <a16:creationId xmlns:a16="http://schemas.microsoft.com/office/drawing/2014/main" id="{90352ECB-A84C-AE46-A584-8870C8B6C5F4}"/>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216400" y="57150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3" name="Title 1">
            <a:extLst>
              <a:ext uri="{FF2B5EF4-FFF2-40B4-BE49-F238E27FC236}">
                <a16:creationId xmlns:a16="http://schemas.microsoft.com/office/drawing/2014/main" id="{38489FFD-54CF-5C47-9B13-19AD825AA79F}"/>
              </a:ext>
            </a:extLst>
          </p:cNvPr>
          <p:cNvSpPr>
            <a:spLocks noGrp="1"/>
          </p:cNvSpPr>
          <p:nvPr>
            <p:ph type="title"/>
          </p:nvPr>
        </p:nvSpPr>
        <p:spPr/>
        <p:txBody>
          <a:bodyPr wrap="square" numCol="1" anchorCtr="0" compatLnSpc="1">
            <a:prstTxWarp prst="textNoShape">
              <a:avLst/>
            </a:prstTxWarp>
          </a:bodyPr>
          <a:lstStyle/>
          <a:p>
            <a:pPr eaLnBrk="1" hangingPunct="1"/>
            <a:r>
              <a:rPr lang="en-US" altLang="en-US" sz="3200">
                <a:effectLst>
                  <a:outerShdw blurRad="38100" dist="38100" dir="2700000" algn="tl">
                    <a:srgbClr val="000000"/>
                  </a:outerShdw>
                </a:effectLst>
                <a:latin typeface="Helvetica" pitchFamily="2" charset="0"/>
                <a:ea typeface="ＭＳ Ｐゴシック" panose="020B0600070205080204" pitchFamily="34" charset="-128"/>
              </a:rPr>
              <a:t>Internal Collaboration: Guido Gerig</a:t>
            </a:r>
          </a:p>
        </p:txBody>
      </p:sp>
      <p:sp>
        <p:nvSpPr>
          <p:cNvPr id="56" name="Line 37">
            <a:extLst>
              <a:ext uri="{FF2B5EF4-FFF2-40B4-BE49-F238E27FC236}">
                <a16:creationId xmlns:a16="http://schemas.microsoft.com/office/drawing/2014/main" id="{9CDD126D-3792-D744-B813-545217C3173C}"/>
              </a:ext>
            </a:extLst>
          </p:cNvPr>
          <p:cNvSpPr>
            <a:spLocks noChangeShapeType="1"/>
          </p:cNvSpPr>
          <p:nvPr/>
        </p:nvSpPr>
        <p:spPr bwMode="auto">
          <a:xfrm flipH="1" flipV="1">
            <a:off x="5715000" y="1600200"/>
            <a:ext cx="612775" cy="3122613"/>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59" name="Line 37">
            <a:extLst>
              <a:ext uri="{FF2B5EF4-FFF2-40B4-BE49-F238E27FC236}">
                <a16:creationId xmlns:a16="http://schemas.microsoft.com/office/drawing/2014/main" id="{EEE2A5E3-0D0C-224F-8019-9423F8449AE6}"/>
              </a:ext>
            </a:extLst>
          </p:cNvPr>
          <p:cNvSpPr>
            <a:spLocks noChangeShapeType="1"/>
          </p:cNvSpPr>
          <p:nvPr/>
        </p:nvSpPr>
        <p:spPr bwMode="auto">
          <a:xfrm flipH="1" flipV="1">
            <a:off x="3581400" y="1600200"/>
            <a:ext cx="2743200" cy="31242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60" name="Line 37">
            <a:extLst>
              <a:ext uri="{FF2B5EF4-FFF2-40B4-BE49-F238E27FC236}">
                <a16:creationId xmlns:a16="http://schemas.microsoft.com/office/drawing/2014/main" id="{6AB62519-46FC-0B45-982A-E1921BC45428}"/>
              </a:ext>
            </a:extLst>
          </p:cNvPr>
          <p:cNvSpPr>
            <a:spLocks noChangeShapeType="1"/>
          </p:cNvSpPr>
          <p:nvPr/>
        </p:nvSpPr>
        <p:spPr bwMode="auto">
          <a:xfrm>
            <a:off x="2362200" y="2819400"/>
            <a:ext cx="3962400" cy="19050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62" name="Line 37">
            <a:extLst>
              <a:ext uri="{FF2B5EF4-FFF2-40B4-BE49-F238E27FC236}">
                <a16:creationId xmlns:a16="http://schemas.microsoft.com/office/drawing/2014/main" id="{3283A228-A218-9D49-9CBF-493F90F081F2}"/>
              </a:ext>
            </a:extLst>
          </p:cNvPr>
          <p:cNvSpPr>
            <a:spLocks noChangeShapeType="1"/>
          </p:cNvSpPr>
          <p:nvPr/>
        </p:nvSpPr>
        <p:spPr bwMode="auto">
          <a:xfrm flipV="1">
            <a:off x="3657600" y="4724400"/>
            <a:ext cx="2667000" cy="6096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63" name="Oval 53">
            <a:extLst>
              <a:ext uri="{FF2B5EF4-FFF2-40B4-BE49-F238E27FC236}">
                <a16:creationId xmlns:a16="http://schemas.microsoft.com/office/drawing/2014/main" id="{8992DCE4-9270-2843-A64D-5122394D7755}"/>
              </a:ext>
            </a:extLst>
          </p:cNvPr>
          <p:cNvSpPr>
            <a:spLocks noChangeArrowheads="1"/>
          </p:cNvSpPr>
          <p:nvPr/>
        </p:nvSpPr>
        <p:spPr bwMode="auto">
          <a:xfrm>
            <a:off x="6248400" y="4648200"/>
            <a:ext cx="160338" cy="160338"/>
          </a:xfrm>
          <a:prstGeom prst="ellipse">
            <a:avLst/>
          </a:prstGeom>
          <a:solidFill>
            <a:schemeClr val="accent6">
              <a:lumMod val="75000"/>
            </a:schemeClr>
          </a:solid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pic>
        <p:nvPicPr>
          <p:cNvPr id="293931" name="Picture 5" descr="pascucci.png">
            <a:extLst>
              <a:ext uri="{FF2B5EF4-FFF2-40B4-BE49-F238E27FC236}">
                <a16:creationId xmlns:a16="http://schemas.microsoft.com/office/drawing/2014/main" id="{57DD65FE-E938-C744-A2BE-632C8282E7BA}"/>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629400" y="12366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3932" name="Picture 6" descr="sarang.png">
            <a:extLst>
              <a:ext uri="{FF2B5EF4-FFF2-40B4-BE49-F238E27FC236}">
                <a16:creationId xmlns:a16="http://schemas.microsoft.com/office/drawing/2014/main" id="{96B26222-4909-E441-B065-BE1C6F15897B}"/>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828800" y="12366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3933" name="Picture 8" descr="ross.png">
            <a:extLst>
              <a:ext uri="{FF2B5EF4-FFF2-40B4-BE49-F238E27FC236}">
                <a16:creationId xmlns:a16="http://schemas.microsoft.com/office/drawing/2014/main" id="{C62BB794-5E5B-C54C-BE56-D8D1FB2410C6}"/>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57200" y="2598738"/>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3934" name="Picture 15" descr="tom.png">
            <a:extLst>
              <a:ext uri="{FF2B5EF4-FFF2-40B4-BE49-F238E27FC236}">
                <a16:creationId xmlns:a16="http://schemas.microsoft.com/office/drawing/2014/main" id="{BFC9F632-3CCA-EF4E-AB77-9CF33874507B}"/>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806575" y="53260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6" name="AutoShape 31">
            <a:extLst>
              <a:ext uri="{FF2B5EF4-FFF2-40B4-BE49-F238E27FC236}">
                <a16:creationId xmlns:a16="http://schemas.microsoft.com/office/drawing/2014/main" id="{5C9BDF1D-C843-1A43-9769-99A6AE0C1D30}"/>
              </a:ext>
            </a:extLst>
          </p:cNvPr>
          <p:cNvSpPr>
            <a:spLocks noChangeArrowheads="1"/>
          </p:cNvSpPr>
          <p:nvPr/>
        </p:nvSpPr>
        <p:spPr bwMode="auto">
          <a:xfrm>
            <a:off x="5413375" y="1219200"/>
            <a:ext cx="1270000" cy="414338"/>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7" name="Text Box 32">
            <a:extLst>
              <a:ext uri="{FF2B5EF4-FFF2-40B4-BE49-F238E27FC236}">
                <a16:creationId xmlns:a16="http://schemas.microsoft.com/office/drawing/2014/main" id="{85459855-826F-614B-835F-1D1C6E25A991}"/>
              </a:ext>
            </a:extLst>
          </p:cNvPr>
          <p:cNvSpPr txBox="1">
            <a:spLocks noChangeArrowheads="1"/>
          </p:cNvSpPr>
          <p:nvPr/>
        </p:nvSpPr>
        <p:spPr bwMode="auto">
          <a:xfrm>
            <a:off x="5681663" y="1273175"/>
            <a:ext cx="73660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Valerio</a:t>
            </a:r>
          </a:p>
        </p:txBody>
      </p:sp>
      <p:sp>
        <p:nvSpPr>
          <p:cNvPr id="32" name="AutoShape 25">
            <a:extLst>
              <a:ext uri="{FF2B5EF4-FFF2-40B4-BE49-F238E27FC236}">
                <a16:creationId xmlns:a16="http://schemas.microsoft.com/office/drawing/2014/main" id="{0698DFA0-DBE7-0447-A993-FB85B3A5382E}"/>
              </a:ext>
            </a:extLst>
          </p:cNvPr>
          <p:cNvSpPr>
            <a:spLocks noChangeArrowheads="1"/>
          </p:cNvSpPr>
          <p:nvPr/>
        </p:nvSpPr>
        <p:spPr bwMode="auto">
          <a:xfrm>
            <a:off x="1127125" y="2582863"/>
            <a:ext cx="1270000" cy="414337"/>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3" name="Text Box 26">
            <a:extLst>
              <a:ext uri="{FF2B5EF4-FFF2-40B4-BE49-F238E27FC236}">
                <a16:creationId xmlns:a16="http://schemas.microsoft.com/office/drawing/2014/main" id="{DEF5989C-373A-8644-B97B-47AE16ADA6D9}"/>
              </a:ext>
            </a:extLst>
          </p:cNvPr>
          <p:cNvSpPr txBox="1">
            <a:spLocks noChangeArrowheads="1"/>
          </p:cNvSpPr>
          <p:nvPr/>
        </p:nvSpPr>
        <p:spPr bwMode="auto">
          <a:xfrm>
            <a:off x="1466850" y="2635250"/>
            <a:ext cx="593725"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Ross</a:t>
            </a:r>
          </a:p>
        </p:txBody>
      </p:sp>
      <p:sp>
        <p:nvSpPr>
          <p:cNvPr id="38" name="AutoShape 4">
            <a:extLst>
              <a:ext uri="{FF2B5EF4-FFF2-40B4-BE49-F238E27FC236}">
                <a16:creationId xmlns:a16="http://schemas.microsoft.com/office/drawing/2014/main" id="{C2935086-958F-C04D-BDAF-B0FE3EC08993}"/>
              </a:ext>
            </a:extLst>
          </p:cNvPr>
          <p:cNvSpPr>
            <a:spLocks noChangeArrowheads="1"/>
          </p:cNvSpPr>
          <p:nvPr/>
        </p:nvSpPr>
        <p:spPr bwMode="auto">
          <a:xfrm>
            <a:off x="2463800" y="1219200"/>
            <a:ext cx="1270000" cy="414338"/>
          </a:xfrm>
          <a:prstGeom prst="roundRect">
            <a:avLst>
              <a:gd name="adj" fmla="val 16667"/>
            </a:avLst>
          </a:prstGeom>
          <a:solidFill>
            <a:srgbClr val="00B0F0"/>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9" name="Text Box 5">
            <a:extLst>
              <a:ext uri="{FF2B5EF4-FFF2-40B4-BE49-F238E27FC236}">
                <a16:creationId xmlns:a16="http://schemas.microsoft.com/office/drawing/2014/main" id="{D3115293-3CC0-B24A-8491-749251D9D046}"/>
              </a:ext>
            </a:extLst>
          </p:cNvPr>
          <p:cNvSpPr txBox="1">
            <a:spLocks noChangeArrowheads="1"/>
          </p:cNvSpPr>
          <p:nvPr/>
        </p:nvSpPr>
        <p:spPr bwMode="auto">
          <a:xfrm>
            <a:off x="2719388" y="1273175"/>
            <a:ext cx="763587"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Sarang</a:t>
            </a:r>
          </a:p>
        </p:txBody>
      </p:sp>
      <p:sp>
        <p:nvSpPr>
          <p:cNvPr id="45" name="AutoShape 31">
            <a:extLst>
              <a:ext uri="{FF2B5EF4-FFF2-40B4-BE49-F238E27FC236}">
                <a16:creationId xmlns:a16="http://schemas.microsoft.com/office/drawing/2014/main" id="{B2FC1A96-B927-B342-AEAB-B759B8520D75}"/>
              </a:ext>
            </a:extLst>
          </p:cNvPr>
          <p:cNvSpPr>
            <a:spLocks noChangeArrowheads="1"/>
          </p:cNvSpPr>
          <p:nvPr/>
        </p:nvSpPr>
        <p:spPr bwMode="auto">
          <a:xfrm>
            <a:off x="2454275" y="5308600"/>
            <a:ext cx="1270000" cy="414338"/>
          </a:xfrm>
          <a:prstGeom prst="roundRect">
            <a:avLst>
              <a:gd name="adj" fmla="val 16667"/>
            </a:avLst>
          </a:prstGeom>
          <a:solidFill>
            <a:srgbClr val="00B0F0"/>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6" name="Text Box 32">
            <a:extLst>
              <a:ext uri="{FF2B5EF4-FFF2-40B4-BE49-F238E27FC236}">
                <a16:creationId xmlns:a16="http://schemas.microsoft.com/office/drawing/2014/main" id="{9E1F96F6-B279-CD44-9C44-EF0B84D56EBC}"/>
              </a:ext>
            </a:extLst>
          </p:cNvPr>
          <p:cNvSpPr txBox="1">
            <a:spLocks noChangeArrowheads="1"/>
          </p:cNvSpPr>
          <p:nvPr/>
        </p:nvSpPr>
        <p:spPr bwMode="auto">
          <a:xfrm>
            <a:off x="2828925" y="5362575"/>
            <a:ext cx="523875"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Tom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2"/>
          <p:cNvSpPr>
            <a:spLocks noGrp="1" noChangeArrowheads="1"/>
          </p:cNvSpPr>
          <p:nvPr>
            <p:ph type="ctrTitle"/>
          </p:nvPr>
        </p:nvSpPr>
        <p:spPr>
          <a:xfrm>
            <a:off x="152400" y="0"/>
            <a:ext cx="8686800" cy="838200"/>
          </a:xfrm>
        </p:spPr>
        <p:txBody>
          <a:bodyPr wrap="square" numCol="1" anchorCtr="0" compatLnSpc="1">
            <a:prstTxWarp prst="textNoShape">
              <a:avLst/>
            </a:prstTxWarp>
          </a:bodyPr>
          <a:lstStyle/>
          <a:p>
            <a:pPr defTabSz="912813" eaLnBrk="1" hangingPunct="1">
              <a:defRPr/>
            </a:pPr>
            <a:r>
              <a:rPr lang="en-US" altLang="x-none" sz="3600" b="1">
                <a:effectLst>
                  <a:outerShdw blurRad="38100" dist="38100" dir="2700000" algn="tl">
                    <a:srgbClr val="000000"/>
                  </a:outerShdw>
                </a:effectLst>
                <a:latin typeface="Helvetica" charset="0"/>
                <a:ea typeface="ＭＳ Ｐゴシック" charset="-128"/>
              </a:rPr>
              <a:t>National and International Leadership</a:t>
            </a:r>
          </a:p>
        </p:txBody>
      </p:sp>
      <p:sp>
        <p:nvSpPr>
          <p:cNvPr id="120834" name="Rectangle 3"/>
          <p:cNvSpPr>
            <a:spLocks noChangeArrowheads="1"/>
          </p:cNvSpPr>
          <p:nvPr/>
        </p:nvSpPr>
        <p:spPr bwMode="auto">
          <a:xfrm>
            <a:off x="284163" y="762000"/>
            <a:ext cx="86106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74" tIns="44444" rIns="90474" bIns="44444"/>
          <a:lstStyle>
            <a:lvl1pPr marL="282575" indent="-282575">
              <a:spcBef>
                <a:spcPct val="20000"/>
              </a:spcBef>
              <a:buFont typeface="Arial" charset="0"/>
              <a:defRPr sz="3200">
                <a:solidFill>
                  <a:schemeClr val="bg1"/>
                </a:solidFill>
                <a:latin typeface="Helvetica" charset="0"/>
                <a:ea typeface="ＭＳ Ｐゴシック" charset="-128"/>
              </a:defRPr>
            </a:lvl1pPr>
            <a:lvl2pPr marL="742950" indent="-285750">
              <a:spcBef>
                <a:spcPct val="20000"/>
              </a:spcBef>
              <a:buFont typeface="Arial" charset="0"/>
              <a:buChar char="•"/>
              <a:defRPr sz="2800">
                <a:solidFill>
                  <a:srgbClr val="FFFF00"/>
                </a:solidFill>
                <a:latin typeface="Helvetica" charset="0"/>
                <a:ea typeface="ＭＳ Ｐゴシック" charset="-128"/>
              </a:defRPr>
            </a:lvl2pPr>
            <a:lvl3pPr marL="1143000" indent="-228600">
              <a:spcBef>
                <a:spcPct val="20000"/>
              </a:spcBef>
              <a:buFont typeface="Arial" charset="0"/>
              <a:buChar char="•"/>
              <a:defRPr sz="2400">
                <a:solidFill>
                  <a:srgbClr val="FFFF00"/>
                </a:solidFill>
                <a:latin typeface="Helvetica" charset="0"/>
                <a:ea typeface="ＭＳ Ｐゴシック" charset="-128"/>
              </a:defRPr>
            </a:lvl3pPr>
            <a:lvl4pPr marL="1600200" indent="-228600">
              <a:spcBef>
                <a:spcPct val="20000"/>
              </a:spcBef>
              <a:buFont typeface="Arial" charset="0"/>
              <a:buChar char="•"/>
              <a:defRPr sz="2000">
                <a:solidFill>
                  <a:srgbClr val="FFFF00"/>
                </a:solidFill>
                <a:latin typeface="Helvetica" charset="0"/>
                <a:ea typeface="ＭＳ Ｐゴシック" charset="-128"/>
              </a:defRPr>
            </a:lvl4pPr>
            <a:lvl5pPr marL="2057400" indent="-228600">
              <a:spcBef>
                <a:spcPct val="20000"/>
              </a:spcBef>
              <a:buFont typeface="Arial" charset="0"/>
              <a:buChar char="•"/>
              <a:defRPr sz="2000">
                <a:solidFill>
                  <a:srgbClr val="FFFF00"/>
                </a:solidFill>
                <a:latin typeface="Helvetica" charset="0"/>
                <a:ea typeface="ＭＳ Ｐゴシック" charset="-128"/>
              </a:defRPr>
            </a:lvl5pPr>
            <a:lvl6pPr marL="25146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6pPr>
            <a:lvl7pPr marL="29718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7pPr>
            <a:lvl8pPr marL="34290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8pPr>
            <a:lvl9pPr marL="38862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9pPr>
          </a:lstStyle>
          <a:p>
            <a:pPr marL="282575" marR="0" lvl="0" indent="-282575" algn="l" defTabSz="911225" rtl="0" eaLnBrk="1" fontAlgn="base" latinLnBrk="0" hangingPunct="1">
              <a:lnSpc>
                <a:spcPct val="88000"/>
              </a:lnSpc>
              <a:spcBef>
                <a:spcPct val="30000"/>
              </a:spcBef>
              <a:spcAft>
                <a:spcPct val="0"/>
              </a:spcAft>
              <a:buClrTx/>
              <a:buSzTx/>
              <a:buFontTx/>
              <a:buNone/>
              <a:tabLst/>
              <a:defRPr/>
            </a:pPr>
            <a:r>
              <a:rPr kumimoji="0" lang="en-US" altLang="x-none" sz="2000" b="0" i="0" u="none" strike="noStrike" kern="1200" cap="none" spc="0" normalizeH="0" baseline="0" noProof="0" dirty="0">
                <a:ln>
                  <a:noFill/>
                </a:ln>
                <a:solidFill>
                  <a:srgbClr val="FFFFFF"/>
                </a:solidFill>
                <a:effectLst/>
                <a:uLnTx/>
                <a:uFillTx/>
                <a:latin typeface="Helvetica" charset="0"/>
                <a:ea typeface="ＭＳ Ｐゴシック" charset="-128"/>
                <a:cs typeface="+mn-cs"/>
              </a:rPr>
              <a:t>DOE Advanced Scientific Computing Advisory Committee (ASCAC).</a:t>
            </a:r>
          </a:p>
          <a:p>
            <a:pPr marL="282575" marR="0" lvl="0" indent="-282575" algn="l" defTabSz="911225" rtl="0" eaLnBrk="1" fontAlgn="base" latinLnBrk="0" hangingPunct="1">
              <a:lnSpc>
                <a:spcPct val="88000"/>
              </a:lnSpc>
              <a:spcBef>
                <a:spcPct val="3000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Helvetica" charset="0"/>
                <a:ea typeface="ＭＳ Ｐゴシック" charset="-128"/>
                <a:cs typeface="+mn-cs"/>
              </a:rPr>
              <a:t>Board of Directors for the Computing in Cardiology Society</a:t>
            </a:r>
          </a:p>
          <a:p>
            <a:pPr marL="282575" marR="0" lvl="0" indent="-282575" algn="l" defTabSz="911225" rtl="0" eaLnBrk="1" fontAlgn="base" latinLnBrk="0" hangingPunct="1">
              <a:lnSpc>
                <a:spcPct val="88000"/>
              </a:lnSpc>
              <a:spcBef>
                <a:spcPct val="30000"/>
              </a:spcBef>
              <a:spcAft>
                <a:spcPct val="0"/>
              </a:spcAft>
              <a:buClrTx/>
              <a:buSzTx/>
              <a:buFontTx/>
              <a:buNone/>
              <a:tabLst/>
              <a:defRPr/>
            </a:pPr>
            <a:r>
              <a:rPr kumimoji="0" lang="en-US" altLang="x-none" sz="2000" b="0" i="0" u="none" strike="noStrike" kern="1200" cap="none" spc="0" normalizeH="0" baseline="0" noProof="0" dirty="0">
                <a:ln>
                  <a:noFill/>
                </a:ln>
                <a:solidFill>
                  <a:srgbClr val="FFFFFF"/>
                </a:solidFill>
                <a:effectLst/>
                <a:uLnTx/>
                <a:uFillTx/>
                <a:latin typeface="Helvetica" charset="0"/>
                <a:ea typeface="ＭＳ Ｐゴシック" charset="-128"/>
                <a:cs typeface="+mn-cs"/>
              </a:rPr>
              <a:t>Flatiron Institute Advisory Board</a:t>
            </a:r>
            <a:r>
              <a:rPr kumimoji="0" lang="en-US" altLang="x-none" sz="2000" b="0" i="0" u="none" strike="noStrike" kern="1200" cap="none" spc="0" normalizeH="0" baseline="0" noProof="0" dirty="0">
                <a:ln>
                  <a:noFill/>
                </a:ln>
                <a:solidFill>
                  <a:srgbClr val="002060"/>
                </a:solidFill>
                <a:effectLst/>
                <a:uLnTx/>
                <a:uFillTx/>
                <a:latin typeface="Helvetica" charset="0"/>
                <a:ea typeface="ＭＳ Ｐゴシック" charset="-128"/>
                <a:cs typeface="+mn-cs"/>
              </a:rPr>
              <a:t> </a:t>
            </a:r>
            <a:endParaRPr kumimoji="0" lang="en-US" altLang="x-none" sz="2000" b="0" i="0" u="none" strike="noStrike" kern="1200" cap="none" spc="0" normalizeH="0" baseline="0" noProof="0" dirty="0">
              <a:ln>
                <a:noFill/>
              </a:ln>
              <a:solidFill>
                <a:srgbClr val="FFFFFF"/>
              </a:solidFill>
              <a:effectLst/>
              <a:uLnTx/>
              <a:uFillTx/>
              <a:latin typeface="Helvetica" charset="0"/>
              <a:ea typeface="ＭＳ Ｐゴシック" charset="-128"/>
              <a:cs typeface="+mn-cs"/>
            </a:endParaRPr>
          </a:p>
          <a:p>
            <a:pPr marL="282575" marR="0" lvl="0" indent="-282575" algn="l" defTabSz="911225" rtl="0" eaLnBrk="1" fontAlgn="base" latinLnBrk="0" hangingPunct="1">
              <a:lnSpc>
                <a:spcPct val="88000"/>
              </a:lnSpc>
              <a:spcBef>
                <a:spcPct val="30000"/>
              </a:spcBef>
              <a:spcAft>
                <a:spcPct val="0"/>
              </a:spcAft>
              <a:buClrTx/>
              <a:buSzTx/>
              <a:buFontTx/>
              <a:buNone/>
              <a:tabLst/>
              <a:defRPr/>
            </a:pPr>
            <a:r>
              <a:rPr kumimoji="0" lang="en-US" altLang="x-none" sz="2000" b="0" i="0" u="none" strike="noStrike" kern="1200" cap="none" spc="0" normalizeH="0" baseline="0" noProof="0" dirty="0">
                <a:ln>
                  <a:noFill/>
                </a:ln>
                <a:solidFill>
                  <a:srgbClr val="FFFFFF"/>
                </a:solidFill>
                <a:effectLst/>
                <a:uLnTx/>
                <a:uFillTx/>
                <a:latin typeface="Helvetica" charset="0"/>
                <a:ea typeface="ＭＳ Ｐゴシック" charset="-128"/>
                <a:cs typeface="+mn-cs"/>
              </a:rPr>
              <a:t>Several Other National and International Advisory Boards</a:t>
            </a:r>
          </a:p>
          <a:p>
            <a:pPr marL="282575" marR="0" lvl="0" indent="-282575" algn="l" defTabSz="911225" rtl="0" eaLnBrk="1" fontAlgn="base" latinLnBrk="0" hangingPunct="1">
              <a:lnSpc>
                <a:spcPct val="88000"/>
              </a:lnSpc>
              <a:spcBef>
                <a:spcPct val="30000"/>
              </a:spcBef>
              <a:spcAft>
                <a:spcPct val="0"/>
              </a:spcAft>
              <a:buClrTx/>
              <a:buSzTx/>
              <a:buFontTx/>
              <a:buNone/>
              <a:tabLst/>
              <a:defRPr/>
            </a:pPr>
            <a:r>
              <a:rPr kumimoji="0" lang="en-US" altLang="x-none" sz="2000" b="0" i="0" u="none" strike="noStrike" kern="1200" cap="none" spc="0" normalizeH="0" baseline="0" noProof="0" dirty="0">
                <a:ln>
                  <a:noFill/>
                </a:ln>
                <a:solidFill>
                  <a:srgbClr val="FFFFFF"/>
                </a:solidFill>
                <a:effectLst/>
                <a:uLnTx/>
                <a:uFillTx/>
                <a:latin typeface="Helvetica" charset="0"/>
                <a:ea typeface="ＭＳ Ｐゴシック" charset="-128"/>
                <a:cs typeface="+mn-cs"/>
              </a:rPr>
              <a:t>CRA Computing Community Consortium</a:t>
            </a:r>
          </a:p>
          <a:p>
            <a:pPr marL="282575" marR="0" lvl="0" indent="-282575" algn="l" defTabSz="911225" rtl="0" eaLnBrk="1" fontAlgn="base" latinLnBrk="0" hangingPunct="1">
              <a:lnSpc>
                <a:spcPct val="88000"/>
              </a:lnSpc>
              <a:spcBef>
                <a:spcPct val="30000"/>
              </a:spcBef>
              <a:spcAft>
                <a:spcPct val="0"/>
              </a:spcAft>
              <a:buClrTx/>
              <a:buSzTx/>
              <a:buFontTx/>
              <a:buNone/>
              <a:tabLst/>
              <a:defRPr/>
            </a:pPr>
            <a:r>
              <a:rPr kumimoji="0" lang="en-US" altLang="x-none" sz="2000" b="0" i="0" u="none" strike="noStrike" kern="1200" cap="none" spc="0" normalizeH="0" baseline="0" noProof="0" dirty="0">
                <a:ln>
                  <a:noFill/>
                </a:ln>
                <a:solidFill>
                  <a:srgbClr val="FFFFFF"/>
                </a:solidFill>
                <a:effectLst/>
                <a:uLnTx/>
                <a:uFillTx/>
                <a:latin typeface="Helvetica" charset="0"/>
                <a:ea typeface="ＭＳ Ｐゴシック" charset="-128"/>
                <a:cs typeface="+mn-cs"/>
              </a:rPr>
              <a:t>CRA Board of Directors</a:t>
            </a:r>
          </a:p>
          <a:p>
            <a:pPr marL="282575" marR="0" lvl="0" indent="-282575" algn="l" defTabSz="911225" rtl="0" eaLnBrk="1" fontAlgn="base" latinLnBrk="0" hangingPunct="1">
              <a:lnSpc>
                <a:spcPct val="88000"/>
              </a:lnSpc>
              <a:spcBef>
                <a:spcPct val="30000"/>
              </a:spcBef>
              <a:spcAft>
                <a:spcPct val="0"/>
              </a:spcAft>
              <a:buClrTx/>
              <a:buSzTx/>
              <a:buFontTx/>
              <a:buNone/>
              <a:tabLst/>
              <a:defRPr/>
            </a:pPr>
            <a:r>
              <a:rPr kumimoji="0" lang="en-US" altLang="x-none" sz="2000" b="0" i="0" u="none" strike="noStrike" kern="1200" cap="none" spc="0" normalizeH="0" baseline="0" noProof="0" dirty="0">
                <a:ln>
                  <a:noFill/>
                </a:ln>
                <a:solidFill>
                  <a:srgbClr val="FFFFFF"/>
                </a:solidFill>
                <a:effectLst/>
                <a:uLnTx/>
                <a:uFillTx/>
                <a:latin typeface="Helvetica" charset="0"/>
                <a:ea typeface="ＭＳ Ｐゴシック" charset="-128"/>
                <a:cs typeface="+mn-cs"/>
              </a:rPr>
              <a:t>CRA Awards Committee (Chair)</a:t>
            </a:r>
          </a:p>
          <a:p>
            <a:pPr marL="282575" marR="0" lvl="0" indent="-282575" algn="l" defTabSz="911225" rtl="0" eaLnBrk="1" fontAlgn="base" latinLnBrk="0" hangingPunct="1">
              <a:lnSpc>
                <a:spcPct val="88000"/>
              </a:lnSpc>
              <a:spcBef>
                <a:spcPct val="30000"/>
              </a:spcBef>
              <a:spcAft>
                <a:spcPct val="0"/>
              </a:spcAft>
              <a:buClrTx/>
              <a:buSzTx/>
              <a:buFontTx/>
              <a:buNone/>
              <a:tabLst/>
              <a:defRPr/>
            </a:pPr>
            <a:r>
              <a:rPr kumimoji="0" lang="en-US" altLang="x-none" sz="2000" b="0" i="0" u="none" strike="noStrike" kern="1200" cap="none" spc="0" normalizeH="0" baseline="0" noProof="0" dirty="0">
                <a:ln>
                  <a:noFill/>
                </a:ln>
                <a:solidFill>
                  <a:srgbClr val="FFFFFF"/>
                </a:solidFill>
                <a:effectLst/>
                <a:uLnTx/>
                <a:uFillTx/>
                <a:latin typeface="Helvetica" charset="0"/>
                <a:ea typeface="ＭＳ Ｐゴシック" charset="-128"/>
                <a:cs typeface="+mn-cs"/>
              </a:rPr>
              <a:t>NSF HPC Committee</a:t>
            </a:r>
          </a:p>
          <a:p>
            <a:pPr marL="282575" marR="0" lvl="0" indent="-282575" algn="l" defTabSz="911225" rtl="0" eaLnBrk="1" fontAlgn="base" latinLnBrk="0" hangingPunct="1">
              <a:lnSpc>
                <a:spcPct val="88000"/>
              </a:lnSpc>
              <a:spcBef>
                <a:spcPct val="30000"/>
              </a:spcBef>
              <a:spcAft>
                <a:spcPct val="0"/>
              </a:spcAft>
              <a:buClrTx/>
              <a:buSzTx/>
              <a:buFontTx/>
              <a:buNone/>
              <a:tabLst/>
              <a:defRPr/>
            </a:pPr>
            <a:r>
              <a:rPr kumimoji="0" lang="en-US" altLang="x-none" sz="2000" b="0" i="0" u="none" strike="noStrike" kern="1200" cap="none" spc="0" normalizeH="0" baseline="0" noProof="0" dirty="0">
                <a:ln>
                  <a:noFill/>
                </a:ln>
                <a:solidFill>
                  <a:srgbClr val="FFFFFF"/>
                </a:solidFill>
                <a:effectLst/>
                <a:uLnTx/>
                <a:uFillTx/>
                <a:latin typeface="Helvetica" charset="0"/>
                <a:ea typeface="ＭＳ Ｐゴシック" charset="-128"/>
                <a:cs typeface="+mn-cs"/>
              </a:rPr>
              <a:t>NSF Task Force on Software for Science and Engineering</a:t>
            </a:r>
          </a:p>
          <a:p>
            <a:pPr marL="282575" marR="0" lvl="0" indent="-282575" algn="l" defTabSz="911225" rtl="0" eaLnBrk="1" fontAlgn="base" latinLnBrk="0" hangingPunct="1">
              <a:lnSpc>
                <a:spcPct val="88000"/>
              </a:lnSpc>
              <a:spcBef>
                <a:spcPct val="30000"/>
              </a:spcBef>
              <a:spcAft>
                <a:spcPct val="0"/>
              </a:spcAft>
              <a:buClrTx/>
              <a:buSzTx/>
              <a:buFontTx/>
              <a:buNone/>
              <a:tabLst/>
              <a:defRPr/>
            </a:pPr>
            <a:r>
              <a:rPr kumimoji="0" lang="en-US" altLang="x-none" sz="2000" b="0" i="0" u="none" strike="noStrike" kern="1200" cap="none" spc="0" normalizeH="0" baseline="0" noProof="0" dirty="0">
                <a:ln>
                  <a:noFill/>
                </a:ln>
                <a:solidFill>
                  <a:srgbClr val="FFFFFF"/>
                </a:solidFill>
                <a:effectLst/>
                <a:uLnTx/>
                <a:uFillTx/>
                <a:latin typeface="Helvetica" charset="0"/>
                <a:ea typeface="ＭＳ Ｐゴシック" charset="-128"/>
                <a:cs typeface="+mn-cs"/>
              </a:rPr>
              <a:t>NSF Task Force on Cyber Science and Engineering</a:t>
            </a:r>
          </a:p>
          <a:p>
            <a:pPr marL="282575" marR="0" lvl="0" indent="-282575" algn="l" defTabSz="911225" rtl="0" eaLnBrk="1" fontAlgn="base" latinLnBrk="0" hangingPunct="1">
              <a:lnSpc>
                <a:spcPct val="88000"/>
              </a:lnSpc>
              <a:spcBef>
                <a:spcPct val="30000"/>
              </a:spcBef>
              <a:spcAft>
                <a:spcPct val="0"/>
              </a:spcAft>
              <a:buClrTx/>
              <a:buSzTx/>
              <a:buFontTx/>
              <a:buNone/>
              <a:tabLst/>
              <a:defRPr/>
            </a:pPr>
            <a:r>
              <a:rPr kumimoji="0" lang="en-US" altLang="x-none" sz="2000" b="0" i="0" u="none" strike="noStrike" kern="1200" cap="none" spc="0" normalizeH="0" baseline="0" noProof="0" dirty="0">
                <a:ln>
                  <a:noFill/>
                </a:ln>
                <a:solidFill>
                  <a:srgbClr val="FFFFFF"/>
                </a:solidFill>
                <a:effectLst/>
                <a:uLnTx/>
                <a:uFillTx/>
                <a:latin typeface="Helvetica" charset="0"/>
                <a:ea typeface="ＭＳ Ｐゴシック" charset="-128"/>
                <a:cs typeface="+mn-cs"/>
              </a:rPr>
              <a:t>CRA Education Committee</a:t>
            </a:r>
          </a:p>
          <a:p>
            <a:pPr marL="282575" marR="0" lvl="0" indent="-282575" algn="l" defTabSz="911225" rtl="0" eaLnBrk="1" fontAlgn="base" latinLnBrk="0" hangingPunct="1">
              <a:lnSpc>
                <a:spcPct val="88000"/>
              </a:lnSpc>
              <a:spcBef>
                <a:spcPct val="30000"/>
              </a:spcBef>
              <a:spcAft>
                <a:spcPct val="0"/>
              </a:spcAft>
              <a:buClrTx/>
              <a:buSzTx/>
              <a:buFontTx/>
              <a:buNone/>
              <a:tabLst/>
              <a:defRPr/>
            </a:pPr>
            <a:r>
              <a:rPr kumimoji="0" lang="en-US" altLang="x-none" sz="2000" b="0" i="0" u="none" strike="noStrike" kern="1200" cap="none" spc="0" normalizeH="0" baseline="0" noProof="0" dirty="0">
                <a:ln>
                  <a:noFill/>
                </a:ln>
                <a:solidFill>
                  <a:srgbClr val="FFFFFF"/>
                </a:solidFill>
                <a:effectLst/>
                <a:uLnTx/>
                <a:uFillTx/>
                <a:latin typeface="Helvetica" charset="0"/>
                <a:ea typeface="ＭＳ Ｐゴシック" charset="-128"/>
                <a:cs typeface="+mn-cs"/>
              </a:rPr>
              <a:t>KAUST Advisory Committee</a:t>
            </a:r>
          </a:p>
          <a:p>
            <a:pPr marL="282575" marR="0" lvl="0" indent="-282575" algn="l" defTabSz="911225" rtl="0" eaLnBrk="1" fontAlgn="base" latinLnBrk="0" hangingPunct="1">
              <a:lnSpc>
                <a:spcPct val="88000"/>
              </a:lnSpc>
              <a:spcBef>
                <a:spcPct val="30000"/>
              </a:spcBef>
              <a:spcAft>
                <a:spcPct val="0"/>
              </a:spcAft>
              <a:buClrTx/>
              <a:buSzTx/>
              <a:buFontTx/>
              <a:buNone/>
              <a:tabLst/>
              <a:defRPr/>
            </a:pPr>
            <a:r>
              <a:rPr kumimoji="0" lang="en-US" altLang="x-none" sz="2000" b="0" i="0" u="none" strike="noStrike" kern="1200" cap="none" spc="0" normalizeH="0" baseline="0" noProof="0" dirty="0">
                <a:ln>
                  <a:noFill/>
                </a:ln>
                <a:solidFill>
                  <a:srgbClr val="FFFFFF"/>
                </a:solidFill>
                <a:effectLst/>
                <a:uLnTx/>
                <a:uFillTx/>
                <a:latin typeface="Helvetica" charset="0"/>
                <a:ea typeface="ＭＳ Ｐゴシック" charset="-128"/>
                <a:cs typeface="+mn-cs"/>
              </a:rPr>
              <a:t>IEEE VGTC</a:t>
            </a:r>
          </a:p>
          <a:p>
            <a:pPr marL="282575" marR="0" lvl="0" indent="-282575" algn="l" defTabSz="911225" rtl="0" eaLnBrk="1" fontAlgn="base" latinLnBrk="0" hangingPunct="1">
              <a:lnSpc>
                <a:spcPct val="88000"/>
              </a:lnSpc>
              <a:spcBef>
                <a:spcPct val="30000"/>
              </a:spcBef>
              <a:spcAft>
                <a:spcPct val="0"/>
              </a:spcAft>
              <a:buClrTx/>
              <a:buSzTx/>
              <a:buFontTx/>
              <a:buNone/>
              <a:tabLst/>
              <a:defRPr/>
            </a:pPr>
            <a:r>
              <a:rPr kumimoji="0" lang="en-US" altLang="x-none" sz="2000" b="0" i="0" u="none" strike="noStrike" kern="1200" cap="none" spc="0" normalizeH="0" baseline="0" noProof="0" dirty="0">
                <a:ln>
                  <a:noFill/>
                </a:ln>
                <a:solidFill>
                  <a:srgbClr val="FFFFFF"/>
                </a:solidFill>
                <a:effectLst/>
                <a:uLnTx/>
                <a:uFillTx/>
                <a:latin typeface="Helvetica" charset="0"/>
                <a:ea typeface="ＭＳ Ｐゴシック" charset="-128"/>
                <a:cs typeface="+mn-cs"/>
              </a:rPr>
              <a:t>DOE Advanced Scientific Computing Advisory Committee (ASCAC) Subcommittees</a:t>
            </a:r>
          </a:p>
          <a:p>
            <a:pPr marL="282575" marR="0" lvl="0" indent="-282575" algn="l" defTabSz="911225" rtl="0" eaLnBrk="1" fontAlgn="base" latinLnBrk="0" hangingPunct="1">
              <a:lnSpc>
                <a:spcPct val="88000"/>
              </a:lnSpc>
              <a:spcBef>
                <a:spcPct val="30000"/>
              </a:spcBef>
              <a:spcAft>
                <a:spcPct val="0"/>
              </a:spcAft>
              <a:buClrTx/>
              <a:buSzTx/>
              <a:buFontTx/>
              <a:buNone/>
              <a:tabLst/>
              <a:defRPr/>
            </a:pPr>
            <a:r>
              <a:rPr kumimoji="0" lang="en-US" altLang="x-none" sz="2000" b="0" i="0" u="none" strike="noStrike" kern="1200" cap="none" spc="0" normalizeH="0" baseline="0" noProof="0" dirty="0">
                <a:ln>
                  <a:noFill/>
                </a:ln>
                <a:solidFill>
                  <a:srgbClr val="FFFFFF"/>
                </a:solidFill>
                <a:effectLst/>
                <a:uLnTx/>
                <a:uFillTx/>
                <a:latin typeface="Helvetica" charset="0"/>
                <a:ea typeface="ＭＳ Ｐゴシック" charset="-128"/>
                <a:cs typeface="+mn-cs"/>
              </a:rPr>
              <a:t>IEEE </a:t>
            </a:r>
            <a:r>
              <a:rPr kumimoji="0" lang="en-US" altLang="x-none" sz="2000" b="0" i="0" u="none" strike="noStrike" kern="1200" cap="none" spc="0" normalizeH="0" baseline="0" noProof="0" dirty="0" err="1">
                <a:ln>
                  <a:noFill/>
                </a:ln>
                <a:solidFill>
                  <a:srgbClr val="FFFFFF"/>
                </a:solidFill>
                <a:effectLst/>
                <a:uLnTx/>
                <a:uFillTx/>
                <a:latin typeface="Helvetica" charset="0"/>
                <a:ea typeface="ＭＳ Ｐゴシック" charset="-128"/>
                <a:cs typeface="+mn-cs"/>
              </a:rPr>
              <a:t>Fernbach</a:t>
            </a:r>
            <a:r>
              <a:rPr kumimoji="0" lang="en-US" altLang="x-none" sz="2000" b="0" i="0" u="none" strike="noStrike" kern="1200" cap="none" spc="0" normalizeH="0" baseline="0" noProof="0" dirty="0">
                <a:ln>
                  <a:noFill/>
                </a:ln>
                <a:solidFill>
                  <a:srgbClr val="FFFFFF"/>
                </a:solidFill>
                <a:effectLst/>
                <a:uLnTx/>
                <a:uFillTx/>
                <a:latin typeface="Helvetica" charset="0"/>
                <a:ea typeface="ＭＳ Ｐゴシック" charset="-128"/>
                <a:cs typeface="+mn-cs"/>
              </a:rPr>
              <a:t> and Cray Award Committees</a:t>
            </a:r>
          </a:p>
          <a:p>
            <a:pPr marL="282575" marR="0" lvl="0" indent="-282575" algn="l" defTabSz="911225" rtl="0" eaLnBrk="1" fontAlgn="base" latinLnBrk="0" hangingPunct="1">
              <a:lnSpc>
                <a:spcPct val="88000"/>
              </a:lnSpc>
              <a:spcBef>
                <a:spcPct val="30000"/>
              </a:spcBef>
              <a:spcAft>
                <a:spcPct val="0"/>
              </a:spcAft>
              <a:buClrTx/>
              <a:buSzTx/>
              <a:buFontTx/>
              <a:buNone/>
              <a:tabLst/>
              <a:defRPr/>
            </a:pPr>
            <a:r>
              <a:rPr kumimoji="0" lang="en-US" altLang="x-none" sz="2000" b="0" i="0" u="none" strike="noStrike" kern="1200" cap="none" spc="0" normalizeH="0" baseline="0" noProof="0" dirty="0">
                <a:ln>
                  <a:noFill/>
                </a:ln>
                <a:solidFill>
                  <a:srgbClr val="FFFFFF"/>
                </a:solidFill>
                <a:effectLst/>
                <a:uLnTx/>
                <a:uFillTx/>
                <a:latin typeface="Helvetica" charset="0"/>
                <a:ea typeface="ＭＳ Ｐゴシック" charset="-128"/>
                <a:cs typeface="+mn-cs"/>
              </a:rPr>
              <a:t>SIAM Computational Science Awards Committee</a:t>
            </a:r>
          </a:p>
          <a:p>
            <a:pPr marL="282575" marR="0" lvl="0" indent="-282575" algn="l" defTabSz="911225" rtl="0" eaLnBrk="1" fontAlgn="base" latinLnBrk="0" hangingPunct="1">
              <a:lnSpc>
                <a:spcPct val="88000"/>
              </a:lnSpc>
              <a:spcBef>
                <a:spcPct val="30000"/>
              </a:spcBef>
              <a:spcAft>
                <a:spcPct val="0"/>
              </a:spcAft>
              <a:buClrTx/>
              <a:buSzTx/>
              <a:buFontTx/>
              <a:buNone/>
              <a:tabLst/>
              <a:defRPr/>
            </a:pPr>
            <a:endParaRPr kumimoji="0" lang="en-US" altLang="x-none" sz="2000" b="0" i="0" u="none" strike="noStrike" kern="1200" cap="none" spc="0" normalizeH="0" baseline="0" noProof="0" dirty="0">
              <a:ln>
                <a:noFill/>
              </a:ln>
              <a:solidFill>
                <a:srgbClr val="FFFFFF"/>
              </a:solidFill>
              <a:effectLst/>
              <a:uLnTx/>
              <a:uFillTx/>
              <a:latin typeface="Helvetica" charset="0"/>
              <a:ea typeface="ＭＳ Ｐゴシック" charset="-128"/>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3" name="Picture 3" descr="mike.png">
            <a:extLst>
              <a:ext uri="{FF2B5EF4-FFF2-40B4-BE49-F238E27FC236}">
                <a16:creationId xmlns:a16="http://schemas.microsoft.com/office/drawing/2014/main" id="{9B06E140-120C-8142-AAEC-5CE7B8D92B0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54975" y="2598738"/>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4914" name="Picture 4" descr="chuck.png">
            <a:extLst>
              <a:ext uri="{FF2B5EF4-FFF2-40B4-BE49-F238E27FC236}">
                <a16:creationId xmlns:a16="http://schemas.microsoft.com/office/drawing/2014/main" id="{197C0B66-BC94-C84D-B0F6-2BF54A7D6A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21575" y="19177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4915" name="Picture 5" descr="pascucci.png">
            <a:extLst>
              <a:ext uri="{FF2B5EF4-FFF2-40B4-BE49-F238E27FC236}">
                <a16:creationId xmlns:a16="http://schemas.microsoft.com/office/drawing/2014/main" id="{CFA506A2-1E84-744C-AFCC-5769049B3C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12366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4916" name="Picture 6" descr="sarang.png">
            <a:extLst>
              <a:ext uri="{FF2B5EF4-FFF2-40B4-BE49-F238E27FC236}">
                <a16:creationId xmlns:a16="http://schemas.microsoft.com/office/drawing/2014/main" id="{525A7598-5A4C-0D41-96F7-9C19FA6E21F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2366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4917" name="Picture 7" descr="chris.png">
            <a:extLst>
              <a:ext uri="{FF2B5EF4-FFF2-40B4-BE49-F238E27FC236}">
                <a16:creationId xmlns:a16="http://schemas.microsoft.com/office/drawing/2014/main" id="{4139AA6C-56AB-EA48-9F63-372FD25D2DD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4400" y="19177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4918" name="Picture 8" descr="ross.png">
            <a:extLst>
              <a:ext uri="{FF2B5EF4-FFF2-40B4-BE49-F238E27FC236}">
                <a16:creationId xmlns:a16="http://schemas.microsoft.com/office/drawing/2014/main" id="{BFED4A03-447A-2441-91FF-864206948E7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7200" y="2598738"/>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4919" name="Picture 9" descr="guido.png">
            <a:extLst>
              <a:ext uri="{FF2B5EF4-FFF2-40B4-BE49-F238E27FC236}">
                <a16:creationId xmlns:a16="http://schemas.microsoft.com/office/drawing/2014/main" id="{CFA68C62-ADDE-B048-ABE5-E80872B2461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543800" y="4645025"/>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4920" name="Picture 10" descr="tolga.png">
            <a:extLst>
              <a:ext uri="{FF2B5EF4-FFF2-40B4-BE49-F238E27FC236}">
                <a16:creationId xmlns:a16="http://schemas.microsoft.com/office/drawing/2014/main" id="{383C0C30-92A1-F24E-A535-C37841D9985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77200" y="39624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4921" name="Picture 11" descr="martin.png">
            <a:extLst>
              <a:ext uri="{FF2B5EF4-FFF2-40B4-BE49-F238E27FC236}">
                <a16:creationId xmlns:a16="http://schemas.microsoft.com/office/drawing/2014/main" id="{9B21D8B8-FAC5-6B4E-983B-905A3561510D}"/>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305800" y="32813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4922" name="Picture 12" descr="jeff.png">
            <a:extLst>
              <a:ext uri="{FF2B5EF4-FFF2-40B4-BE49-F238E27FC236}">
                <a16:creationId xmlns:a16="http://schemas.microsoft.com/office/drawing/2014/main" id="{3C6D791B-37D9-F84D-BD16-D49E835D617B}"/>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30175" y="32813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4923" name="Picture 13" descr="miriah.png">
            <a:extLst>
              <a:ext uri="{FF2B5EF4-FFF2-40B4-BE49-F238E27FC236}">
                <a16:creationId xmlns:a16="http://schemas.microsoft.com/office/drawing/2014/main" id="{FD9B066A-D5CC-DA4E-85D8-7E7FEBA94ED2}"/>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57200" y="39624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4924" name="Picture 14" descr="rob.png">
            <a:extLst>
              <a:ext uri="{FF2B5EF4-FFF2-40B4-BE49-F238E27FC236}">
                <a16:creationId xmlns:a16="http://schemas.microsoft.com/office/drawing/2014/main" id="{D745BBCB-4337-504E-991C-D1CF5A12F845}"/>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14400" y="4645025"/>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4925" name="Picture 15" descr="tom.png">
            <a:extLst>
              <a:ext uri="{FF2B5EF4-FFF2-40B4-BE49-F238E27FC236}">
                <a16:creationId xmlns:a16="http://schemas.microsoft.com/office/drawing/2014/main" id="{13F32EE3-2F55-7647-BCC7-A8163697A3F4}"/>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806575" y="53260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4926" name="Picture 16" descr="orly.png">
            <a:extLst>
              <a:ext uri="{FF2B5EF4-FFF2-40B4-BE49-F238E27FC236}">
                <a16:creationId xmlns:a16="http://schemas.microsoft.com/office/drawing/2014/main" id="{D72450FF-9427-B143-B896-64A7F3A9AF72}"/>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9400" y="53260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8" name="AutoShape 10">
            <a:extLst>
              <a:ext uri="{FF2B5EF4-FFF2-40B4-BE49-F238E27FC236}">
                <a16:creationId xmlns:a16="http://schemas.microsoft.com/office/drawing/2014/main" id="{08F66C92-B4CA-1048-A41B-F39E8A59EE6C}"/>
              </a:ext>
            </a:extLst>
          </p:cNvPr>
          <p:cNvSpPr>
            <a:spLocks noChangeArrowheads="1"/>
          </p:cNvSpPr>
          <p:nvPr/>
        </p:nvSpPr>
        <p:spPr bwMode="auto">
          <a:xfrm>
            <a:off x="1562100" y="4627563"/>
            <a:ext cx="1270000" cy="414337"/>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19" name="Text Box 11">
            <a:extLst>
              <a:ext uri="{FF2B5EF4-FFF2-40B4-BE49-F238E27FC236}">
                <a16:creationId xmlns:a16="http://schemas.microsoft.com/office/drawing/2014/main" id="{DA1AC0FD-6A57-8249-B1B8-E8C4E33955CF}"/>
              </a:ext>
            </a:extLst>
          </p:cNvPr>
          <p:cNvSpPr txBox="1">
            <a:spLocks noChangeArrowheads="1"/>
          </p:cNvSpPr>
          <p:nvPr/>
        </p:nvSpPr>
        <p:spPr bwMode="auto">
          <a:xfrm>
            <a:off x="1941513" y="4681538"/>
            <a:ext cx="51435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Rob</a:t>
            </a:r>
          </a:p>
        </p:txBody>
      </p:sp>
      <p:sp>
        <p:nvSpPr>
          <p:cNvPr id="20" name="AutoShape 13">
            <a:extLst>
              <a:ext uri="{FF2B5EF4-FFF2-40B4-BE49-F238E27FC236}">
                <a16:creationId xmlns:a16="http://schemas.microsoft.com/office/drawing/2014/main" id="{857C096E-8EEC-0C40-AFD5-F42F0F3DC31E}"/>
              </a:ext>
            </a:extLst>
          </p:cNvPr>
          <p:cNvSpPr>
            <a:spLocks noChangeArrowheads="1"/>
          </p:cNvSpPr>
          <p:nvPr/>
        </p:nvSpPr>
        <p:spPr bwMode="auto">
          <a:xfrm>
            <a:off x="1597025" y="1900238"/>
            <a:ext cx="1270000" cy="414337"/>
          </a:xfrm>
          <a:prstGeom prst="roundRect">
            <a:avLst>
              <a:gd name="adj" fmla="val 16667"/>
            </a:avLst>
          </a:prstGeom>
          <a:solidFill>
            <a:srgbClr val="19C8FE"/>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1" name="Text Box 14">
            <a:extLst>
              <a:ext uri="{FF2B5EF4-FFF2-40B4-BE49-F238E27FC236}">
                <a16:creationId xmlns:a16="http://schemas.microsoft.com/office/drawing/2014/main" id="{584D258A-FF6C-E043-B5BD-9473197586DB}"/>
              </a:ext>
            </a:extLst>
          </p:cNvPr>
          <p:cNvSpPr txBox="1">
            <a:spLocks noChangeArrowheads="1"/>
          </p:cNvSpPr>
          <p:nvPr/>
        </p:nvSpPr>
        <p:spPr bwMode="auto">
          <a:xfrm>
            <a:off x="1930400" y="1954213"/>
            <a:ext cx="60325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Chris</a:t>
            </a:r>
          </a:p>
        </p:txBody>
      </p:sp>
      <p:sp>
        <p:nvSpPr>
          <p:cNvPr id="22" name="AutoShape 16">
            <a:extLst>
              <a:ext uri="{FF2B5EF4-FFF2-40B4-BE49-F238E27FC236}">
                <a16:creationId xmlns:a16="http://schemas.microsoft.com/office/drawing/2014/main" id="{2BDAFB20-0BFD-E040-9593-027F14D6C715}"/>
              </a:ext>
            </a:extLst>
          </p:cNvPr>
          <p:cNvSpPr>
            <a:spLocks noChangeArrowheads="1"/>
          </p:cNvSpPr>
          <p:nvPr/>
        </p:nvSpPr>
        <p:spPr bwMode="auto">
          <a:xfrm>
            <a:off x="6303963" y="1900238"/>
            <a:ext cx="1270000" cy="414337"/>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3" name="Text Box 17">
            <a:extLst>
              <a:ext uri="{FF2B5EF4-FFF2-40B4-BE49-F238E27FC236}">
                <a16:creationId xmlns:a16="http://schemas.microsoft.com/office/drawing/2014/main" id="{AC68CEEE-71B6-B740-9D5D-5958D2313B32}"/>
              </a:ext>
            </a:extLst>
          </p:cNvPr>
          <p:cNvSpPr txBox="1">
            <a:spLocks noChangeArrowheads="1"/>
          </p:cNvSpPr>
          <p:nvPr/>
        </p:nvSpPr>
        <p:spPr bwMode="auto">
          <a:xfrm>
            <a:off x="6594475" y="1954213"/>
            <a:ext cx="696913"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Chuck</a:t>
            </a:r>
          </a:p>
        </p:txBody>
      </p:sp>
      <p:sp>
        <p:nvSpPr>
          <p:cNvPr id="24" name="AutoShape 28">
            <a:extLst>
              <a:ext uri="{FF2B5EF4-FFF2-40B4-BE49-F238E27FC236}">
                <a16:creationId xmlns:a16="http://schemas.microsoft.com/office/drawing/2014/main" id="{4C947115-C56C-D24E-BFF2-F1F0F57F7B7B}"/>
              </a:ext>
            </a:extLst>
          </p:cNvPr>
          <p:cNvSpPr>
            <a:spLocks noChangeArrowheads="1"/>
          </p:cNvSpPr>
          <p:nvPr/>
        </p:nvSpPr>
        <p:spPr bwMode="auto">
          <a:xfrm>
            <a:off x="7112000" y="32639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5" name="Text Box 29">
            <a:extLst>
              <a:ext uri="{FF2B5EF4-FFF2-40B4-BE49-F238E27FC236}">
                <a16:creationId xmlns:a16="http://schemas.microsoft.com/office/drawing/2014/main" id="{89DA1580-6CA9-724A-A7D5-6FA3C75FBC16}"/>
              </a:ext>
            </a:extLst>
          </p:cNvPr>
          <p:cNvSpPr txBox="1">
            <a:spLocks noChangeArrowheads="1"/>
          </p:cNvSpPr>
          <p:nvPr/>
        </p:nvSpPr>
        <p:spPr bwMode="auto">
          <a:xfrm>
            <a:off x="7402513" y="3317875"/>
            <a:ext cx="68421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Martin</a:t>
            </a:r>
          </a:p>
        </p:txBody>
      </p:sp>
      <p:sp>
        <p:nvSpPr>
          <p:cNvPr id="26" name="AutoShape 31">
            <a:extLst>
              <a:ext uri="{FF2B5EF4-FFF2-40B4-BE49-F238E27FC236}">
                <a16:creationId xmlns:a16="http://schemas.microsoft.com/office/drawing/2014/main" id="{837361E9-1563-3943-A92A-D1BBC99BF7CE}"/>
              </a:ext>
            </a:extLst>
          </p:cNvPr>
          <p:cNvSpPr>
            <a:spLocks noChangeArrowheads="1"/>
          </p:cNvSpPr>
          <p:nvPr/>
        </p:nvSpPr>
        <p:spPr bwMode="auto">
          <a:xfrm>
            <a:off x="5413375" y="12192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7" name="Text Box 32">
            <a:extLst>
              <a:ext uri="{FF2B5EF4-FFF2-40B4-BE49-F238E27FC236}">
                <a16:creationId xmlns:a16="http://schemas.microsoft.com/office/drawing/2014/main" id="{FB0C23F8-2B3E-F14D-AF1C-6623C3E83523}"/>
              </a:ext>
            </a:extLst>
          </p:cNvPr>
          <p:cNvSpPr txBox="1">
            <a:spLocks noChangeArrowheads="1"/>
          </p:cNvSpPr>
          <p:nvPr/>
        </p:nvSpPr>
        <p:spPr bwMode="auto">
          <a:xfrm>
            <a:off x="5681663" y="1273175"/>
            <a:ext cx="73660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Valerio</a:t>
            </a:r>
          </a:p>
        </p:txBody>
      </p:sp>
      <p:sp>
        <p:nvSpPr>
          <p:cNvPr id="28" name="AutoShape 19">
            <a:extLst>
              <a:ext uri="{FF2B5EF4-FFF2-40B4-BE49-F238E27FC236}">
                <a16:creationId xmlns:a16="http://schemas.microsoft.com/office/drawing/2014/main" id="{78C47655-4FFE-4B40-AFFA-DF5EA0DFE521}"/>
              </a:ext>
            </a:extLst>
          </p:cNvPr>
          <p:cNvSpPr>
            <a:spLocks noChangeArrowheads="1"/>
          </p:cNvSpPr>
          <p:nvPr/>
        </p:nvSpPr>
        <p:spPr bwMode="auto">
          <a:xfrm>
            <a:off x="1112838" y="3946525"/>
            <a:ext cx="1270000" cy="414338"/>
          </a:xfrm>
          <a:prstGeom prst="roundRect">
            <a:avLst>
              <a:gd name="adj" fmla="val 16667"/>
            </a:avLst>
          </a:prstGeom>
          <a:solidFill>
            <a:srgbClr val="000099"/>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9" name="Text Box 20">
            <a:extLst>
              <a:ext uri="{FF2B5EF4-FFF2-40B4-BE49-F238E27FC236}">
                <a16:creationId xmlns:a16="http://schemas.microsoft.com/office/drawing/2014/main" id="{230107C3-58BE-A347-AF96-AC2C34F7B0BA}"/>
              </a:ext>
            </a:extLst>
          </p:cNvPr>
          <p:cNvSpPr txBox="1">
            <a:spLocks noChangeArrowheads="1"/>
          </p:cNvSpPr>
          <p:nvPr/>
        </p:nvSpPr>
        <p:spPr bwMode="auto">
          <a:xfrm>
            <a:off x="1411288" y="3998913"/>
            <a:ext cx="673100"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Miriah</a:t>
            </a:r>
          </a:p>
        </p:txBody>
      </p:sp>
      <p:sp>
        <p:nvSpPr>
          <p:cNvPr id="30" name="AutoShape 35">
            <a:extLst>
              <a:ext uri="{FF2B5EF4-FFF2-40B4-BE49-F238E27FC236}">
                <a16:creationId xmlns:a16="http://schemas.microsoft.com/office/drawing/2014/main" id="{5E040C14-D095-3A47-8B0D-BE00F10ACE20}"/>
              </a:ext>
            </a:extLst>
          </p:cNvPr>
          <p:cNvSpPr>
            <a:spLocks noChangeArrowheads="1"/>
          </p:cNvSpPr>
          <p:nvPr/>
        </p:nvSpPr>
        <p:spPr bwMode="auto">
          <a:xfrm>
            <a:off x="777875" y="32639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1" name="Text Box 36">
            <a:extLst>
              <a:ext uri="{FF2B5EF4-FFF2-40B4-BE49-F238E27FC236}">
                <a16:creationId xmlns:a16="http://schemas.microsoft.com/office/drawing/2014/main" id="{3E560E62-196A-B546-AEBE-509677B3DA5A}"/>
              </a:ext>
            </a:extLst>
          </p:cNvPr>
          <p:cNvSpPr txBox="1">
            <a:spLocks noChangeArrowheads="1"/>
          </p:cNvSpPr>
          <p:nvPr/>
        </p:nvSpPr>
        <p:spPr bwMode="auto">
          <a:xfrm>
            <a:off x="1176338" y="3317875"/>
            <a:ext cx="471487"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Jeff</a:t>
            </a:r>
          </a:p>
        </p:txBody>
      </p:sp>
      <p:sp>
        <p:nvSpPr>
          <p:cNvPr id="32" name="AutoShape 25">
            <a:extLst>
              <a:ext uri="{FF2B5EF4-FFF2-40B4-BE49-F238E27FC236}">
                <a16:creationId xmlns:a16="http://schemas.microsoft.com/office/drawing/2014/main" id="{2E18CF9F-FF3B-1542-B729-36577914572A}"/>
              </a:ext>
            </a:extLst>
          </p:cNvPr>
          <p:cNvSpPr>
            <a:spLocks noChangeArrowheads="1"/>
          </p:cNvSpPr>
          <p:nvPr/>
        </p:nvSpPr>
        <p:spPr bwMode="auto">
          <a:xfrm>
            <a:off x="1127125" y="2582863"/>
            <a:ext cx="1270000" cy="414337"/>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3" name="Text Box 26">
            <a:extLst>
              <a:ext uri="{FF2B5EF4-FFF2-40B4-BE49-F238E27FC236}">
                <a16:creationId xmlns:a16="http://schemas.microsoft.com/office/drawing/2014/main" id="{EFF43321-0970-3848-8DB5-1D6F305810AF}"/>
              </a:ext>
            </a:extLst>
          </p:cNvPr>
          <p:cNvSpPr txBox="1">
            <a:spLocks noChangeArrowheads="1"/>
          </p:cNvSpPr>
          <p:nvPr/>
        </p:nvSpPr>
        <p:spPr bwMode="auto">
          <a:xfrm>
            <a:off x="1466850" y="2635250"/>
            <a:ext cx="593725"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Ross</a:t>
            </a:r>
          </a:p>
        </p:txBody>
      </p:sp>
      <p:sp>
        <p:nvSpPr>
          <p:cNvPr id="34" name="AutoShape 7">
            <a:extLst>
              <a:ext uri="{FF2B5EF4-FFF2-40B4-BE49-F238E27FC236}">
                <a16:creationId xmlns:a16="http://schemas.microsoft.com/office/drawing/2014/main" id="{B27CE300-D545-404F-B486-535570456888}"/>
              </a:ext>
            </a:extLst>
          </p:cNvPr>
          <p:cNvSpPr>
            <a:spLocks noChangeArrowheads="1"/>
          </p:cNvSpPr>
          <p:nvPr/>
        </p:nvSpPr>
        <p:spPr bwMode="auto">
          <a:xfrm>
            <a:off x="6824663" y="2582863"/>
            <a:ext cx="1270000" cy="414337"/>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5" name="Text Box 8">
            <a:extLst>
              <a:ext uri="{FF2B5EF4-FFF2-40B4-BE49-F238E27FC236}">
                <a16:creationId xmlns:a16="http://schemas.microsoft.com/office/drawing/2014/main" id="{5391CE4F-D501-3042-A5CB-7471E6A7E90F}"/>
              </a:ext>
            </a:extLst>
          </p:cNvPr>
          <p:cNvSpPr txBox="1">
            <a:spLocks noChangeArrowheads="1"/>
          </p:cNvSpPr>
          <p:nvPr/>
        </p:nvSpPr>
        <p:spPr bwMode="auto">
          <a:xfrm>
            <a:off x="7180263" y="2635250"/>
            <a:ext cx="56356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Mike</a:t>
            </a:r>
          </a:p>
        </p:txBody>
      </p:sp>
      <p:sp>
        <p:nvSpPr>
          <p:cNvPr id="36" name="AutoShape 22">
            <a:extLst>
              <a:ext uri="{FF2B5EF4-FFF2-40B4-BE49-F238E27FC236}">
                <a16:creationId xmlns:a16="http://schemas.microsoft.com/office/drawing/2014/main" id="{81028D5E-FAFD-7242-8384-444C49B35343}"/>
              </a:ext>
            </a:extLst>
          </p:cNvPr>
          <p:cNvSpPr>
            <a:spLocks noChangeArrowheads="1"/>
          </p:cNvSpPr>
          <p:nvPr/>
        </p:nvSpPr>
        <p:spPr bwMode="auto">
          <a:xfrm>
            <a:off x="6348413" y="4627563"/>
            <a:ext cx="1270000" cy="414337"/>
          </a:xfrm>
          <a:prstGeom prst="roundRect">
            <a:avLst>
              <a:gd name="adj" fmla="val 16667"/>
            </a:avLst>
          </a:prstGeom>
          <a:solidFill>
            <a:srgbClr val="000099"/>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7" name="Text Box 23">
            <a:extLst>
              <a:ext uri="{FF2B5EF4-FFF2-40B4-BE49-F238E27FC236}">
                <a16:creationId xmlns:a16="http://schemas.microsoft.com/office/drawing/2014/main" id="{0B68028E-B0ED-1A4A-B2FF-5AA1C9382F0B}"/>
              </a:ext>
            </a:extLst>
          </p:cNvPr>
          <p:cNvSpPr txBox="1">
            <a:spLocks noChangeArrowheads="1"/>
          </p:cNvSpPr>
          <p:nvPr/>
        </p:nvSpPr>
        <p:spPr bwMode="auto">
          <a:xfrm>
            <a:off x="6651625" y="4681538"/>
            <a:ext cx="671513"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Guido</a:t>
            </a:r>
          </a:p>
        </p:txBody>
      </p:sp>
      <p:sp>
        <p:nvSpPr>
          <p:cNvPr id="38" name="AutoShape 4">
            <a:extLst>
              <a:ext uri="{FF2B5EF4-FFF2-40B4-BE49-F238E27FC236}">
                <a16:creationId xmlns:a16="http://schemas.microsoft.com/office/drawing/2014/main" id="{E939ADB2-6FDB-C546-9962-F936FDA277B9}"/>
              </a:ext>
            </a:extLst>
          </p:cNvPr>
          <p:cNvSpPr>
            <a:spLocks noChangeArrowheads="1"/>
          </p:cNvSpPr>
          <p:nvPr/>
        </p:nvSpPr>
        <p:spPr bwMode="auto">
          <a:xfrm>
            <a:off x="2463800" y="1219200"/>
            <a:ext cx="1270000" cy="414338"/>
          </a:xfrm>
          <a:prstGeom prst="roundRect">
            <a:avLst>
              <a:gd name="adj" fmla="val 16667"/>
            </a:avLst>
          </a:prstGeom>
          <a:solidFill>
            <a:srgbClr val="000099"/>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9" name="Text Box 5">
            <a:extLst>
              <a:ext uri="{FF2B5EF4-FFF2-40B4-BE49-F238E27FC236}">
                <a16:creationId xmlns:a16="http://schemas.microsoft.com/office/drawing/2014/main" id="{59120945-A34D-6E4F-8BF3-B109BFE4E45E}"/>
              </a:ext>
            </a:extLst>
          </p:cNvPr>
          <p:cNvSpPr txBox="1">
            <a:spLocks noChangeArrowheads="1"/>
          </p:cNvSpPr>
          <p:nvPr/>
        </p:nvSpPr>
        <p:spPr bwMode="auto">
          <a:xfrm>
            <a:off x="2719388" y="1273175"/>
            <a:ext cx="763587"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Sarang</a:t>
            </a:r>
          </a:p>
        </p:txBody>
      </p:sp>
      <p:sp>
        <p:nvSpPr>
          <p:cNvPr id="40" name="AutoShape 31">
            <a:extLst>
              <a:ext uri="{FF2B5EF4-FFF2-40B4-BE49-F238E27FC236}">
                <a16:creationId xmlns:a16="http://schemas.microsoft.com/office/drawing/2014/main" id="{11DF47E2-B28B-0141-96B2-68B15C5CD6F2}"/>
              </a:ext>
            </a:extLst>
          </p:cNvPr>
          <p:cNvSpPr>
            <a:spLocks noChangeArrowheads="1"/>
          </p:cNvSpPr>
          <p:nvPr/>
        </p:nvSpPr>
        <p:spPr bwMode="auto">
          <a:xfrm>
            <a:off x="6837363" y="3946525"/>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1" name="Text Box 32">
            <a:extLst>
              <a:ext uri="{FF2B5EF4-FFF2-40B4-BE49-F238E27FC236}">
                <a16:creationId xmlns:a16="http://schemas.microsoft.com/office/drawing/2014/main" id="{7F6ACAF5-77F5-904B-A36C-09EEEE601D57}"/>
              </a:ext>
            </a:extLst>
          </p:cNvPr>
          <p:cNvSpPr txBox="1">
            <a:spLocks noChangeArrowheads="1"/>
          </p:cNvSpPr>
          <p:nvPr/>
        </p:nvSpPr>
        <p:spPr bwMode="auto">
          <a:xfrm>
            <a:off x="7167563" y="3998913"/>
            <a:ext cx="62071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Tolga</a:t>
            </a:r>
          </a:p>
        </p:txBody>
      </p:sp>
      <p:sp>
        <p:nvSpPr>
          <p:cNvPr id="42" name="AutoShape 31">
            <a:extLst>
              <a:ext uri="{FF2B5EF4-FFF2-40B4-BE49-F238E27FC236}">
                <a16:creationId xmlns:a16="http://schemas.microsoft.com/office/drawing/2014/main" id="{D6362A95-1395-EC42-BEF6-9E878C988A56}"/>
              </a:ext>
            </a:extLst>
          </p:cNvPr>
          <p:cNvSpPr>
            <a:spLocks noChangeArrowheads="1"/>
          </p:cNvSpPr>
          <p:nvPr/>
        </p:nvSpPr>
        <p:spPr bwMode="auto">
          <a:xfrm>
            <a:off x="5410200" y="5308600"/>
            <a:ext cx="1270000" cy="414338"/>
          </a:xfrm>
          <a:prstGeom prst="roundRect">
            <a:avLst>
              <a:gd name="adj" fmla="val 16667"/>
            </a:avLst>
          </a:prstGeom>
          <a:solidFill>
            <a:schemeClr val="accent6">
              <a:lumMod val="75000"/>
            </a:schemeClr>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3" name="Text Box 32">
            <a:extLst>
              <a:ext uri="{FF2B5EF4-FFF2-40B4-BE49-F238E27FC236}">
                <a16:creationId xmlns:a16="http://schemas.microsoft.com/office/drawing/2014/main" id="{9B850F4A-563A-1B40-8CB7-ACDE2E31D251}"/>
              </a:ext>
            </a:extLst>
          </p:cNvPr>
          <p:cNvSpPr txBox="1">
            <a:spLocks noChangeArrowheads="1"/>
          </p:cNvSpPr>
          <p:nvPr/>
        </p:nvSpPr>
        <p:spPr bwMode="auto">
          <a:xfrm>
            <a:off x="5786438" y="5362575"/>
            <a:ext cx="517525"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Orly</a:t>
            </a:r>
          </a:p>
        </p:txBody>
      </p:sp>
      <p:sp>
        <p:nvSpPr>
          <p:cNvPr id="45" name="AutoShape 31">
            <a:extLst>
              <a:ext uri="{FF2B5EF4-FFF2-40B4-BE49-F238E27FC236}">
                <a16:creationId xmlns:a16="http://schemas.microsoft.com/office/drawing/2014/main" id="{525D4E7E-971D-F841-A213-475AD38285A2}"/>
              </a:ext>
            </a:extLst>
          </p:cNvPr>
          <p:cNvSpPr>
            <a:spLocks noChangeArrowheads="1"/>
          </p:cNvSpPr>
          <p:nvPr/>
        </p:nvSpPr>
        <p:spPr bwMode="auto">
          <a:xfrm>
            <a:off x="2454275" y="5308600"/>
            <a:ext cx="1270000" cy="414338"/>
          </a:xfrm>
          <a:prstGeom prst="roundRect">
            <a:avLst>
              <a:gd name="adj" fmla="val 16667"/>
            </a:avLst>
          </a:prstGeom>
          <a:solidFill>
            <a:srgbClr val="000099"/>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6" name="Text Box 32">
            <a:extLst>
              <a:ext uri="{FF2B5EF4-FFF2-40B4-BE49-F238E27FC236}">
                <a16:creationId xmlns:a16="http://schemas.microsoft.com/office/drawing/2014/main" id="{D9A2904A-58EC-6C40-AC02-4D6990B9F92B}"/>
              </a:ext>
            </a:extLst>
          </p:cNvPr>
          <p:cNvSpPr txBox="1">
            <a:spLocks noChangeArrowheads="1"/>
          </p:cNvSpPr>
          <p:nvPr/>
        </p:nvSpPr>
        <p:spPr bwMode="auto">
          <a:xfrm>
            <a:off x="2828925" y="5362575"/>
            <a:ext cx="523875"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Tom</a:t>
            </a:r>
          </a:p>
        </p:txBody>
      </p:sp>
      <p:sp>
        <p:nvSpPr>
          <p:cNvPr id="47" name="AutoShape 31">
            <a:extLst>
              <a:ext uri="{FF2B5EF4-FFF2-40B4-BE49-F238E27FC236}">
                <a16:creationId xmlns:a16="http://schemas.microsoft.com/office/drawing/2014/main" id="{2EE0758D-4EFA-BC4B-870D-36690A6AE8B5}"/>
              </a:ext>
            </a:extLst>
          </p:cNvPr>
          <p:cNvSpPr>
            <a:spLocks noChangeArrowheads="1"/>
          </p:cNvSpPr>
          <p:nvPr/>
        </p:nvSpPr>
        <p:spPr bwMode="auto">
          <a:xfrm>
            <a:off x="3935413" y="5376863"/>
            <a:ext cx="1270000" cy="414337"/>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8" name="Text Box 32">
            <a:extLst>
              <a:ext uri="{FF2B5EF4-FFF2-40B4-BE49-F238E27FC236}">
                <a16:creationId xmlns:a16="http://schemas.microsoft.com/office/drawing/2014/main" id="{B1D4C3AC-128B-A148-AF1E-6BD33A5288A6}"/>
              </a:ext>
            </a:extLst>
          </p:cNvPr>
          <p:cNvSpPr txBox="1">
            <a:spLocks noChangeArrowheads="1"/>
          </p:cNvSpPr>
          <p:nvPr/>
        </p:nvSpPr>
        <p:spPr bwMode="auto">
          <a:xfrm>
            <a:off x="4183063" y="5430838"/>
            <a:ext cx="77470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Chris B</a:t>
            </a:r>
          </a:p>
        </p:txBody>
      </p:sp>
      <p:sp>
        <p:nvSpPr>
          <p:cNvPr id="49" name="AutoShape 31">
            <a:extLst>
              <a:ext uri="{FF2B5EF4-FFF2-40B4-BE49-F238E27FC236}">
                <a16:creationId xmlns:a16="http://schemas.microsoft.com/office/drawing/2014/main" id="{DA1DB2D9-8832-034A-9835-7A5B69196FA3}"/>
              </a:ext>
            </a:extLst>
          </p:cNvPr>
          <p:cNvSpPr>
            <a:spLocks noChangeArrowheads="1"/>
          </p:cNvSpPr>
          <p:nvPr/>
        </p:nvSpPr>
        <p:spPr bwMode="auto">
          <a:xfrm>
            <a:off x="3935413" y="11430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50" name="Text Box 32">
            <a:extLst>
              <a:ext uri="{FF2B5EF4-FFF2-40B4-BE49-F238E27FC236}">
                <a16:creationId xmlns:a16="http://schemas.microsoft.com/office/drawing/2014/main" id="{8B3D525C-8804-524B-98ED-61558B4358EF}"/>
              </a:ext>
            </a:extLst>
          </p:cNvPr>
          <p:cNvSpPr txBox="1">
            <a:spLocks noChangeArrowheads="1"/>
          </p:cNvSpPr>
          <p:nvPr/>
        </p:nvSpPr>
        <p:spPr bwMode="auto">
          <a:xfrm>
            <a:off x="4144963" y="1196975"/>
            <a:ext cx="854075"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Dongbin</a:t>
            </a:r>
          </a:p>
        </p:txBody>
      </p:sp>
      <p:pic>
        <p:nvPicPr>
          <p:cNvPr id="294959" name="Picture 50" descr="dongbin.png">
            <a:extLst>
              <a:ext uri="{FF2B5EF4-FFF2-40B4-BE49-F238E27FC236}">
                <a16:creationId xmlns:a16="http://schemas.microsoft.com/office/drawing/2014/main" id="{2B9697F8-5CF8-DC4B-A5DC-EB63D2EB1CFD}"/>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216400" y="8382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4960" name="Picture 51" descr="butson.png">
            <a:extLst>
              <a:ext uri="{FF2B5EF4-FFF2-40B4-BE49-F238E27FC236}">
                <a16:creationId xmlns:a16="http://schemas.microsoft.com/office/drawing/2014/main" id="{F26D469A-E747-3B44-976A-2EA76CAE3D9C}"/>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216400" y="57150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3" name="Title 1">
            <a:extLst>
              <a:ext uri="{FF2B5EF4-FFF2-40B4-BE49-F238E27FC236}">
                <a16:creationId xmlns:a16="http://schemas.microsoft.com/office/drawing/2014/main" id="{96E4D194-1FD4-0D43-B308-628B34E03FCD}"/>
              </a:ext>
            </a:extLst>
          </p:cNvPr>
          <p:cNvSpPr>
            <a:spLocks noGrp="1"/>
          </p:cNvSpPr>
          <p:nvPr>
            <p:ph type="title"/>
          </p:nvPr>
        </p:nvSpPr>
        <p:spPr/>
        <p:txBody>
          <a:bodyPr wrap="square" numCol="1" anchorCtr="0" compatLnSpc="1">
            <a:prstTxWarp prst="textNoShape">
              <a:avLst/>
            </a:prstTxWarp>
          </a:bodyPr>
          <a:lstStyle/>
          <a:p>
            <a:pPr eaLnBrk="1" hangingPunct="1"/>
            <a:r>
              <a:rPr lang="en-US" altLang="en-US" sz="3200">
                <a:effectLst>
                  <a:outerShdw blurRad="38100" dist="38100" dir="2700000" algn="tl">
                    <a:srgbClr val="000000"/>
                  </a:outerShdw>
                </a:effectLst>
                <a:latin typeface="Helvetica" pitchFamily="2" charset="0"/>
                <a:ea typeface="ＭＳ Ｐゴシック" panose="020B0600070205080204" pitchFamily="34" charset="-128"/>
              </a:rPr>
              <a:t>Internal Collaboration: Orly Alter</a:t>
            </a:r>
          </a:p>
        </p:txBody>
      </p:sp>
      <p:sp>
        <p:nvSpPr>
          <p:cNvPr id="54" name="Line 37">
            <a:extLst>
              <a:ext uri="{FF2B5EF4-FFF2-40B4-BE49-F238E27FC236}">
                <a16:creationId xmlns:a16="http://schemas.microsoft.com/office/drawing/2014/main" id="{577D4DBF-B191-4742-A6A6-2E4C2F3DB54B}"/>
              </a:ext>
            </a:extLst>
          </p:cNvPr>
          <p:cNvSpPr>
            <a:spLocks noChangeShapeType="1"/>
          </p:cNvSpPr>
          <p:nvPr/>
        </p:nvSpPr>
        <p:spPr bwMode="auto">
          <a:xfrm flipH="1" flipV="1">
            <a:off x="2819400" y="2286000"/>
            <a:ext cx="3200400" cy="30480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55" name="Oval 53">
            <a:extLst>
              <a:ext uri="{FF2B5EF4-FFF2-40B4-BE49-F238E27FC236}">
                <a16:creationId xmlns:a16="http://schemas.microsoft.com/office/drawing/2014/main" id="{15D06778-F9B9-DE43-902D-6D99AE8C6F2B}"/>
              </a:ext>
            </a:extLst>
          </p:cNvPr>
          <p:cNvSpPr>
            <a:spLocks noChangeArrowheads="1"/>
          </p:cNvSpPr>
          <p:nvPr/>
        </p:nvSpPr>
        <p:spPr bwMode="auto">
          <a:xfrm>
            <a:off x="5943600" y="5257800"/>
            <a:ext cx="160338" cy="160338"/>
          </a:xfrm>
          <a:prstGeom prst="ellipse">
            <a:avLst/>
          </a:prstGeom>
          <a:solidFill>
            <a:schemeClr val="accent6">
              <a:lumMod val="75000"/>
            </a:schemeClr>
          </a:solid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Line 37">
            <a:extLst>
              <a:ext uri="{FF2B5EF4-FFF2-40B4-BE49-F238E27FC236}">
                <a16:creationId xmlns:a16="http://schemas.microsoft.com/office/drawing/2014/main" id="{F0C8B43F-6CA3-8547-BB73-71A2C3881CDB}"/>
              </a:ext>
            </a:extLst>
          </p:cNvPr>
          <p:cNvSpPr>
            <a:spLocks noChangeShapeType="1"/>
          </p:cNvSpPr>
          <p:nvPr/>
        </p:nvSpPr>
        <p:spPr bwMode="auto">
          <a:xfrm flipH="1" flipV="1">
            <a:off x="2819400" y="2286000"/>
            <a:ext cx="1377950" cy="30480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55" name="Line 37">
            <a:extLst>
              <a:ext uri="{FF2B5EF4-FFF2-40B4-BE49-F238E27FC236}">
                <a16:creationId xmlns:a16="http://schemas.microsoft.com/office/drawing/2014/main" id="{49A259D3-91C7-F842-B100-DE9BF302FE20}"/>
              </a:ext>
            </a:extLst>
          </p:cNvPr>
          <p:cNvSpPr>
            <a:spLocks noChangeShapeType="1"/>
          </p:cNvSpPr>
          <p:nvPr/>
        </p:nvSpPr>
        <p:spPr bwMode="auto">
          <a:xfrm flipH="1" flipV="1">
            <a:off x="2286000" y="2971800"/>
            <a:ext cx="1908175" cy="2360613"/>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56" name="Line 37">
            <a:extLst>
              <a:ext uri="{FF2B5EF4-FFF2-40B4-BE49-F238E27FC236}">
                <a16:creationId xmlns:a16="http://schemas.microsoft.com/office/drawing/2014/main" id="{378D700A-C694-4D4D-A3B8-C4AA3D7073BD}"/>
              </a:ext>
            </a:extLst>
          </p:cNvPr>
          <p:cNvSpPr>
            <a:spLocks noChangeShapeType="1"/>
          </p:cNvSpPr>
          <p:nvPr/>
        </p:nvSpPr>
        <p:spPr bwMode="auto">
          <a:xfrm flipH="1" flipV="1">
            <a:off x="2819400" y="4876800"/>
            <a:ext cx="1371600" cy="4572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pic>
        <p:nvPicPr>
          <p:cNvPr id="295940" name="Picture 3" descr="mike.png">
            <a:extLst>
              <a:ext uri="{FF2B5EF4-FFF2-40B4-BE49-F238E27FC236}">
                <a16:creationId xmlns:a16="http://schemas.microsoft.com/office/drawing/2014/main" id="{82AFD097-A708-4745-82C3-0C69544D712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54975" y="2598738"/>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5941" name="Picture 4" descr="chuck.png">
            <a:extLst>
              <a:ext uri="{FF2B5EF4-FFF2-40B4-BE49-F238E27FC236}">
                <a16:creationId xmlns:a16="http://schemas.microsoft.com/office/drawing/2014/main" id="{B12EA2F5-4E5C-E746-A56B-7D37267DA9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21575" y="19177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5942" name="Picture 5" descr="pascucci.png">
            <a:extLst>
              <a:ext uri="{FF2B5EF4-FFF2-40B4-BE49-F238E27FC236}">
                <a16:creationId xmlns:a16="http://schemas.microsoft.com/office/drawing/2014/main" id="{EA172B74-33CE-3B48-95F8-F358698A530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12366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5943" name="Picture 6" descr="sarang.png">
            <a:extLst>
              <a:ext uri="{FF2B5EF4-FFF2-40B4-BE49-F238E27FC236}">
                <a16:creationId xmlns:a16="http://schemas.microsoft.com/office/drawing/2014/main" id="{E19C88DF-ED1C-6045-8486-ECDC6E04A32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2366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5944" name="Picture 7" descr="chris.png">
            <a:extLst>
              <a:ext uri="{FF2B5EF4-FFF2-40B4-BE49-F238E27FC236}">
                <a16:creationId xmlns:a16="http://schemas.microsoft.com/office/drawing/2014/main" id="{76DFD7F9-8320-3542-BE41-192B6A48AEE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4400" y="19177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5945" name="Picture 8" descr="ross.png">
            <a:extLst>
              <a:ext uri="{FF2B5EF4-FFF2-40B4-BE49-F238E27FC236}">
                <a16:creationId xmlns:a16="http://schemas.microsoft.com/office/drawing/2014/main" id="{125EA03F-44E5-B84F-AF8F-565593B596F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7200" y="2598738"/>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5946" name="Picture 9" descr="guido.png">
            <a:extLst>
              <a:ext uri="{FF2B5EF4-FFF2-40B4-BE49-F238E27FC236}">
                <a16:creationId xmlns:a16="http://schemas.microsoft.com/office/drawing/2014/main" id="{E280888E-3F20-3C46-BFC8-AA1E044E0C7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543800" y="4645025"/>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5947" name="Picture 10" descr="tolga.png">
            <a:extLst>
              <a:ext uri="{FF2B5EF4-FFF2-40B4-BE49-F238E27FC236}">
                <a16:creationId xmlns:a16="http://schemas.microsoft.com/office/drawing/2014/main" id="{63097AE4-DD45-DE41-8A85-BFB6D2F8A7E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77200" y="39624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5948" name="Picture 11" descr="martin.png">
            <a:extLst>
              <a:ext uri="{FF2B5EF4-FFF2-40B4-BE49-F238E27FC236}">
                <a16:creationId xmlns:a16="http://schemas.microsoft.com/office/drawing/2014/main" id="{5C924B95-1857-5F40-922C-ED64AE66DCD9}"/>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305800" y="32813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5949" name="Picture 12" descr="jeff.png">
            <a:extLst>
              <a:ext uri="{FF2B5EF4-FFF2-40B4-BE49-F238E27FC236}">
                <a16:creationId xmlns:a16="http://schemas.microsoft.com/office/drawing/2014/main" id="{D2638B52-013A-7741-A189-E031F84A66E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30175" y="32813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5950" name="Picture 13" descr="miriah.png">
            <a:extLst>
              <a:ext uri="{FF2B5EF4-FFF2-40B4-BE49-F238E27FC236}">
                <a16:creationId xmlns:a16="http://schemas.microsoft.com/office/drawing/2014/main" id="{0A0989AC-C71A-AA44-9442-C40C179E42E7}"/>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57200" y="39624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5951" name="Picture 14" descr="rob.png">
            <a:extLst>
              <a:ext uri="{FF2B5EF4-FFF2-40B4-BE49-F238E27FC236}">
                <a16:creationId xmlns:a16="http://schemas.microsoft.com/office/drawing/2014/main" id="{E7083AB7-E6D0-7B4C-AB5D-DD43464A638C}"/>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14400" y="4645025"/>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5952" name="Picture 15" descr="tom.png">
            <a:extLst>
              <a:ext uri="{FF2B5EF4-FFF2-40B4-BE49-F238E27FC236}">
                <a16:creationId xmlns:a16="http://schemas.microsoft.com/office/drawing/2014/main" id="{67FBE11E-7E82-4F48-B83E-82BCF15E1BCF}"/>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806575" y="53260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5953" name="Picture 16" descr="orly.png">
            <a:extLst>
              <a:ext uri="{FF2B5EF4-FFF2-40B4-BE49-F238E27FC236}">
                <a16:creationId xmlns:a16="http://schemas.microsoft.com/office/drawing/2014/main" id="{0447D748-152F-E044-8609-227CFF5AD243}"/>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9400" y="53260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8" name="AutoShape 10">
            <a:extLst>
              <a:ext uri="{FF2B5EF4-FFF2-40B4-BE49-F238E27FC236}">
                <a16:creationId xmlns:a16="http://schemas.microsoft.com/office/drawing/2014/main" id="{585947D2-6EFA-C14F-B5C0-04C43F95729A}"/>
              </a:ext>
            </a:extLst>
          </p:cNvPr>
          <p:cNvSpPr>
            <a:spLocks noChangeArrowheads="1"/>
          </p:cNvSpPr>
          <p:nvPr/>
        </p:nvSpPr>
        <p:spPr bwMode="auto">
          <a:xfrm>
            <a:off x="1562100" y="4627563"/>
            <a:ext cx="1270000" cy="414337"/>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19" name="Text Box 11">
            <a:extLst>
              <a:ext uri="{FF2B5EF4-FFF2-40B4-BE49-F238E27FC236}">
                <a16:creationId xmlns:a16="http://schemas.microsoft.com/office/drawing/2014/main" id="{5ECCDB1A-9E8A-D242-8C90-255E09B7ABC2}"/>
              </a:ext>
            </a:extLst>
          </p:cNvPr>
          <p:cNvSpPr txBox="1">
            <a:spLocks noChangeArrowheads="1"/>
          </p:cNvSpPr>
          <p:nvPr/>
        </p:nvSpPr>
        <p:spPr bwMode="auto">
          <a:xfrm>
            <a:off x="1941513" y="4681538"/>
            <a:ext cx="51435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Rob</a:t>
            </a:r>
          </a:p>
        </p:txBody>
      </p:sp>
      <p:sp>
        <p:nvSpPr>
          <p:cNvPr id="20" name="AutoShape 13">
            <a:extLst>
              <a:ext uri="{FF2B5EF4-FFF2-40B4-BE49-F238E27FC236}">
                <a16:creationId xmlns:a16="http://schemas.microsoft.com/office/drawing/2014/main" id="{CAC5620C-DEBD-A64B-BE02-2A32CFBC8451}"/>
              </a:ext>
            </a:extLst>
          </p:cNvPr>
          <p:cNvSpPr>
            <a:spLocks noChangeArrowheads="1"/>
          </p:cNvSpPr>
          <p:nvPr/>
        </p:nvSpPr>
        <p:spPr bwMode="auto">
          <a:xfrm>
            <a:off x="1597025" y="1900238"/>
            <a:ext cx="1270000" cy="414337"/>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1" name="Text Box 14">
            <a:extLst>
              <a:ext uri="{FF2B5EF4-FFF2-40B4-BE49-F238E27FC236}">
                <a16:creationId xmlns:a16="http://schemas.microsoft.com/office/drawing/2014/main" id="{04C30E33-6741-5E49-9848-54B490FF39D7}"/>
              </a:ext>
            </a:extLst>
          </p:cNvPr>
          <p:cNvSpPr txBox="1">
            <a:spLocks noChangeArrowheads="1"/>
          </p:cNvSpPr>
          <p:nvPr/>
        </p:nvSpPr>
        <p:spPr bwMode="auto">
          <a:xfrm>
            <a:off x="1930400" y="1954213"/>
            <a:ext cx="60325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Chris</a:t>
            </a:r>
          </a:p>
        </p:txBody>
      </p:sp>
      <p:sp>
        <p:nvSpPr>
          <p:cNvPr id="22" name="AutoShape 16">
            <a:extLst>
              <a:ext uri="{FF2B5EF4-FFF2-40B4-BE49-F238E27FC236}">
                <a16:creationId xmlns:a16="http://schemas.microsoft.com/office/drawing/2014/main" id="{19C95F19-291B-D049-AF65-79EE0D115FC5}"/>
              </a:ext>
            </a:extLst>
          </p:cNvPr>
          <p:cNvSpPr>
            <a:spLocks noChangeArrowheads="1"/>
          </p:cNvSpPr>
          <p:nvPr/>
        </p:nvSpPr>
        <p:spPr bwMode="auto">
          <a:xfrm>
            <a:off x="6303963" y="1900238"/>
            <a:ext cx="1270000" cy="414337"/>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3" name="Text Box 17">
            <a:extLst>
              <a:ext uri="{FF2B5EF4-FFF2-40B4-BE49-F238E27FC236}">
                <a16:creationId xmlns:a16="http://schemas.microsoft.com/office/drawing/2014/main" id="{A9210FB8-9F95-8C4C-82AE-DFFD213CF9A2}"/>
              </a:ext>
            </a:extLst>
          </p:cNvPr>
          <p:cNvSpPr txBox="1">
            <a:spLocks noChangeArrowheads="1"/>
          </p:cNvSpPr>
          <p:nvPr/>
        </p:nvSpPr>
        <p:spPr bwMode="auto">
          <a:xfrm>
            <a:off x="6594475" y="1954213"/>
            <a:ext cx="696913"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Chuck</a:t>
            </a:r>
          </a:p>
        </p:txBody>
      </p:sp>
      <p:sp>
        <p:nvSpPr>
          <p:cNvPr id="24" name="AutoShape 28">
            <a:extLst>
              <a:ext uri="{FF2B5EF4-FFF2-40B4-BE49-F238E27FC236}">
                <a16:creationId xmlns:a16="http://schemas.microsoft.com/office/drawing/2014/main" id="{88A84274-9AAB-3249-9349-0769626B6463}"/>
              </a:ext>
            </a:extLst>
          </p:cNvPr>
          <p:cNvSpPr>
            <a:spLocks noChangeArrowheads="1"/>
          </p:cNvSpPr>
          <p:nvPr/>
        </p:nvSpPr>
        <p:spPr bwMode="auto">
          <a:xfrm>
            <a:off x="7112000" y="32639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5" name="Text Box 29">
            <a:extLst>
              <a:ext uri="{FF2B5EF4-FFF2-40B4-BE49-F238E27FC236}">
                <a16:creationId xmlns:a16="http://schemas.microsoft.com/office/drawing/2014/main" id="{CA037654-9EAA-8548-B259-265DB64CB8FF}"/>
              </a:ext>
            </a:extLst>
          </p:cNvPr>
          <p:cNvSpPr txBox="1">
            <a:spLocks noChangeArrowheads="1"/>
          </p:cNvSpPr>
          <p:nvPr/>
        </p:nvSpPr>
        <p:spPr bwMode="auto">
          <a:xfrm>
            <a:off x="7402513" y="3317875"/>
            <a:ext cx="68421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Martin</a:t>
            </a:r>
          </a:p>
        </p:txBody>
      </p:sp>
      <p:sp>
        <p:nvSpPr>
          <p:cNvPr id="26" name="AutoShape 31">
            <a:extLst>
              <a:ext uri="{FF2B5EF4-FFF2-40B4-BE49-F238E27FC236}">
                <a16:creationId xmlns:a16="http://schemas.microsoft.com/office/drawing/2014/main" id="{CB44DB25-8C80-6D40-8BFD-7C7FCE6AE45B}"/>
              </a:ext>
            </a:extLst>
          </p:cNvPr>
          <p:cNvSpPr>
            <a:spLocks noChangeArrowheads="1"/>
          </p:cNvSpPr>
          <p:nvPr/>
        </p:nvSpPr>
        <p:spPr bwMode="auto">
          <a:xfrm>
            <a:off x="5413375" y="12192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7" name="Text Box 32">
            <a:extLst>
              <a:ext uri="{FF2B5EF4-FFF2-40B4-BE49-F238E27FC236}">
                <a16:creationId xmlns:a16="http://schemas.microsoft.com/office/drawing/2014/main" id="{47EC4F4E-E37C-244F-81FB-5931F5BDF45F}"/>
              </a:ext>
            </a:extLst>
          </p:cNvPr>
          <p:cNvSpPr txBox="1">
            <a:spLocks noChangeArrowheads="1"/>
          </p:cNvSpPr>
          <p:nvPr/>
        </p:nvSpPr>
        <p:spPr bwMode="auto">
          <a:xfrm>
            <a:off x="5681663" y="1273175"/>
            <a:ext cx="73660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Valerio</a:t>
            </a:r>
          </a:p>
        </p:txBody>
      </p:sp>
      <p:sp>
        <p:nvSpPr>
          <p:cNvPr id="28" name="AutoShape 19">
            <a:extLst>
              <a:ext uri="{FF2B5EF4-FFF2-40B4-BE49-F238E27FC236}">
                <a16:creationId xmlns:a16="http://schemas.microsoft.com/office/drawing/2014/main" id="{10C1470C-863C-424D-9D89-D0F0E744CB54}"/>
              </a:ext>
            </a:extLst>
          </p:cNvPr>
          <p:cNvSpPr>
            <a:spLocks noChangeArrowheads="1"/>
          </p:cNvSpPr>
          <p:nvPr/>
        </p:nvSpPr>
        <p:spPr bwMode="auto">
          <a:xfrm>
            <a:off x="1112838" y="3946525"/>
            <a:ext cx="1270000" cy="414338"/>
          </a:xfrm>
          <a:prstGeom prst="roundRect">
            <a:avLst>
              <a:gd name="adj" fmla="val 16667"/>
            </a:avLst>
          </a:prstGeom>
          <a:solidFill>
            <a:srgbClr val="000099"/>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9" name="Text Box 20">
            <a:extLst>
              <a:ext uri="{FF2B5EF4-FFF2-40B4-BE49-F238E27FC236}">
                <a16:creationId xmlns:a16="http://schemas.microsoft.com/office/drawing/2014/main" id="{FCE42F1B-C4D6-0645-ABF4-6AABC0773A2A}"/>
              </a:ext>
            </a:extLst>
          </p:cNvPr>
          <p:cNvSpPr txBox="1">
            <a:spLocks noChangeArrowheads="1"/>
          </p:cNvSpPr>
          <p:nvPr/>
        </p:nvSpPr>
        <p:spPr bwMode="auto">
          <a:xfrm>
            <a:off x="1411288" y="3998913"/>
            <a:ext cx="673100"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Miriah</a:t>
            </a:r>
          </a:p>
        </p:txBody>
      </p:sp>
      <p:sp>
        <p:nvSpPr>
          <p:cNvPr id="30" name="AutoShape 35">
            <a:extLst>
              <a:ext uri="{FF2B5EF4-FFF2-40B4-BE49-F238E27FC236}">
                <a16:creationId xmlns:a16="http://schemas.microsoft.com/office/drawing/2014/main" id="{25BAE784-2814-4340-922B-A6337A7D348B}"/>
              </a:ext>
            </a:extLst>
          </p:cNvPr>
          <p:cNvSpPr>
            <a:spLocks noChangeArrowheads="1"/>
          </p:cNvSpPr>
          <p:nvPr/>
        </p:nvSpPr>
        <p:spPr bwMode="auto">
          <a:xfrm>
            <a:off x="777875" y="32639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1" name="Text Box 36">
            <a:extLst>
              <a:ext uri="{FF2B5EF4-FFF2-40B4-BE49-F238E27FC236}">
                <a16:creationId xmlns:a16="http://schemas.microsoft.com/office/drawing/2014/main" id="{85C0427E-4B11-E340-B84A-797464061087}"/>
              </a:ext>
            </a:extLst>
          </p:cNvPr>
          <p:cNvSpPr txBox="1">
            <a:spLocks noChangeArrowheads="1"/>
          </p:cNvSpPr>
          <p:nvPr/>
        </p:nvSpPr>
        <p:spPr bwMode="auto">
          <a:xfrm>
            <a:off x="1176338" y="3317875"/>
            <a:ext cx="471487"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Jeff</a:t>
            </a:r>
          </a:p>
        </p:txBody>
      </p:sp>
      <p:sp>
        <p:nvSpPr>
          <p:cNvPr id="32" name="AutoShape 25">
            <a:extLst>
              <a:ext uri="{FF2B5EF4-FFF2-40B4-BE49-F238E27FC236}">
                <a16:creationId xmlns:a16="http://schemas.microsoft.com/office/drawing/2014/main" id="{69F6B966-F88C-9346-821B-58E5F7765BFF}"/>
              </a:ext>
            </a:extLst>
          </p:cNvPr>
          <p:cNvSpPr>
            <a:spLocks noChangeArrowheads="1"/>
          </p:cNvSpPr>
          <p:nvPr/>
        </p:nvSpPr>
        <p:spPr bwMode="auto">
          <a:xfrm>
            <a:off x="1127125" y="2582863"/>
            <a:ext cx="1270000" cy="414337"/>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3" name="Text Box 26">
            <a:extLst>
              <a:ext uri="{FF2B5EF4-FFF2-40B4-BE49-F238E27FC236}">
                <a16:creationId xmlns:a16="http://schemas.microsoft.com/office/drawing/2014/main" id="{E4FD3A8B-B400-1540-B2A3-2D93B6FD89B5}"/>
              </a:ext>
            </a:extLst>
          </p:cNvPr>
          <p:cNvSpPr txBox="1">
            <a:spLocks noChangeArrowheads="1"/>
          </p:cNvSpPr>
          <p:nvPr/>
        </p:nvSpPr>
        <p:spPr bwMode="auto">
          <a:xfrm>
            <a:off x="1466850" y="2635250"/>
            <a:ext cx="593725"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Ross</a:t>
            </a:r>
          </a:p>
        </p:txBody>
      </p:sp>
      <p:sp>
        <p:nvSpPr>
          <p:cNvPr id="34" name="AutoShape 7">
            <a:extLst>
              <a:ext uri="{FF2B5EF4-FFF2-40B4-BE49-F238E27FC236}">
                <a16:creationId xmlns:a16="http://schemas.microsoft.com/office/drawing/2014/main" id="{82BCAF6B-8B8E-1F4A-8850-E96AFC61B137}"/>
              </a:ext>
            </a:extLst>
          </p:cNvPr>
          <p:cNvSpPr>
            <a:spLocks noChangeArrowheads="1"/>
          </p:cNvSpPr>
          <p:nvPr/>
        </p:nvSpPr>
        <p:spPr bwMode="auto">
          <a:xfrm>
            <a:off x="6824663" y="2582863"/>
            <a:ext cx="1270000" cy="414337"/>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5" name="Text Box 8">
            <a:extLst>
              <a:ext uri="{FF2B5EF4-FFF2-40B4-BE49-F238E27FC236}">
                <a16:creationId xmlns:a16="http://schemas.microsoft.com/office/drawing/2014/main" id="{448D00FE-A8F6-724F-8507-F7DD97D3683B}"/>
              </a:ext>
            </a:extLst>
          </p:cNvPr>
          <p:cNvSpPr txBox="1">
            <a:spLocks noChangeArrowheads="1"/>
          </p:cNvSpPr>
          <p:nvPr/>
        </p:nvSpPr>
        <p:spPr bwMode="auto">
          <a:xfrm>
            <a:off x="7180263" y="2635250"/>
            <a:ext cx="56356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Mike</a:t>
            </a:r>
          </a:p>
        </p:txBody>
      </p:sp>
      <p:sp>
        <p:nvSpPr>
          <p:cNvPr id="36" name="AutoShape 22">
            <a:extLst>
              <a:ext uri="{FF2B5EF4-FFF2-40B4-BE49-F238E27FC236}">
                <a16:creationId xmlns:a16="http://schemas.microsoft.com/office/drawing/2014/main" id="{3E518A45-7B12-5048-B83F-CEBC9ECED26E}"/>
              </a:ext>
            </a:extLst>
          </p:cNvPr>
          <p:cNvSpPr>
            <a:spLocks noChangeArrowheads="1"/>
          </p:cNvSpPr>
          <p:nvPr/>
        </p:nvSpPr>
        <p:spPr bwMode="auto">
          <a:xfrm>
            <a:off x="6348413" y="4627563"/>
            <a:ext cx="1270000" cy="414337"/>
          </a:xfrm>
          <a:prstGeom prst="roundRect">
            <a:avLst>
              <a:gd name="adj" fmla="val 16667"/>
            </a:avLst>
          </a:prstGeom>
          <a:solidFill>
            <a:srgbClr val="000099"/>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7" name="Text Box 23">
            <a:extLst>
              <a:ext uri="{FF2B5EF4-FFF2-40B4-BE49-F238E27FC236}">
                <a16:creationId xmlns:a16="http://schemas.microsoft.com/office/drawing/2014/main" id="{4A2FD3FD-AD62-CD4A-8339-E2A76E2B9AF9}"/>
              </a:ext>
            </a:extLst>
          </p:cNvPr>
          <p:cNvSpPr txBox="1">
            <a:spLocks noChangeArrowheads="1"/>
          </p:cNvSpPr>
          <p:nvPr/>
        </p:nvSpPr>
        <p:spPr bwMode="auto">
          <a:xfrm>
            <a:off x="6651625" y="4681538"/>
            <a:ext cx="671513"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Guido</a:t>
            </a:r>
          </a:p>
        </p:txBody>
      </p:sp>
      <p:sp>
        <p:nvSpPr>
          <p:cNvPr id="38" name="AutoShape 4">
            <a:extLst>
              <a:ext uri="{FF2B5EF4-FFF2-40B4-BE49-F238E27FC236}">
                <a16:creationId xmlns:a16="http://schemas.microsoft.com/office/drawing/2014/main" id="{C07B1B6D-E638-854E-A1BC-156832FD3A90}"/>
              </a:ext>
            </a:extLst>
          </p:cNvPr>
          <p:cNvSpPr>
            <a:spLocks noChangeArrowheads="1"/>
          </p:cNvSpPr>
          <p:nvPr/>
        </p:nvSpPr>
        <p:spPr bwMode="auto">
          <a:xfrm>
            <a:off x="2463800" y="1219200"/>
            <a:ext cx="1270000" cy="414338"/>
          </a:xfrm>
          <a:prstGeom prst="roundRect">
            <a:avLst>
              <a:gd name="adj" fmla="val 16667"/>
            </a:avLst>
          </a:prstGeom>
          <a:solidFill>
            <a:srgbClr val="000099"/>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9" name="Text Box 5">
            <a:extLst>
              <a:ext uri="{FF2B5EF4-FFF2-40B4-BE49-F238E27FC236}">
                <a16:creationId xmlns:a16="http://schemas.microsoft.com/office/drawing/2014/main" id="{AFC904B2-2E6D-6C4D-9388-2E7EF96661FE}"/>
              </a:ext>
            </a:extLst>
          </p:cNvPr>
          <p:cNvSpPr txBox="1">
            <a:spLocks noChangeArrowheads="1"/>
          </p:cNvSpPr>
          <p:nvPr/>
        </p:nvSpPr>
        <p:spPr bwMode="auto">
          <a:xfrm>
            <a:off x="2719388" y="1273175"/>
            <a:ext cx="763587"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Sarang</a:t>
            </a:r>
          </a:p>
        </p:txBody>
      </p:sp>
      <p:sp>
        <p:nvSpPr>
          <p:cNvPr id="40" name="AutoShape 31">
            <a:extLst>
              <a:ext uri="{FF2B5EF4-FFF2-40B4-BE49-F238E27FC236}">
                <a16:creationId xmlns:a16="http://schemas.microsoft.com/office/drawing/2014/main" id="{61C4365F-9AD4-A446-9534-7BCEA2B418AD}"/>
              </a:ext>
            </a:extLst>
          </p:cNvPr>
          <p:cNvSpPr>
            <a:spLocks noChangeArrowheads="1"/>
          </p:cNvSpPr>
          <p:nvPr/>
        </p:nvSpPr>
        <p:spPr bwMode="auto">
          <a:xfrm>
            <a:off x="6837363" y="3946525"/>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1" name="Text Box 32">
            <a:extLst>
              <a:ext uri="{FF2B5EF4-FFF2-40B4-BE49-F238E27FC236}">
                <a16:creationId xmlns:a16="http://schemas.microsoft.com/office/drawing/2014/main" id="{20DCD175-C40B-3E4B-A2AF-96BD131D7EF6}"/>
              </a:ext>
            </a:extLst>
          </p:cNvPr>
          <p:cNvSpPr txBox="1">
            <a:spLocks noChangeArrowheads="1"/>
          </p:cNvSpPr>
          <p:nvPr/>
        </p:nvSpPr>
        <p:spPr bwMode="auto">
          <a:xfrm>
            <a:off x="7167563" y="3998913"/>
            <a:ext cx="62071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Tolga</a:t>
            </a:r>
          </a:p>
        </p:txBody>
      </p:sp>
      <p:sp>
        <p:nvSpPr>
          <p:cNvPr id="42" name="AutoShape 31">
            <a:extLst>
              <a:ext uri="{FF2B5EF4-FFF2-40B4-BE49-F238E27FC236}">
                <a16:creationId xmlns:a16="http://schemas.microsoft.com/office/drawing/2014/main" id="{9DCEAC11-8474-CA4D-95F7-E26C1C4E2419}"/>
              </a:ext>
            </a:extLst>
          </p:cNvPr>
          <p:cNvSpPr>
            <a:spLocks noChangeArrowheads="1"/>
          </p:cNvSpPr>
          <p:nvPr/>
        </p:nvSpPr>
        <p:spPr bwMode="auto">
          <a:xfrm>
            <a:off x="5410200" y="53086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3" name="Text Box 32">
            <a:extLst>
              <a:ext uri="{FF2B5EF4-FFF2-40B4-BE49-F238E27FC236}">
                <a16:creationId xmlns:a16="http://schemas.microsoft.com/office/drawing/2014/main" id="{898CE388-5DA8-DD49-B41A-43BA02C44377}"/>
              </a:ext>
            </a:extLst>
          </p:cNvPr>
          <p:cNvSpPr txBox="1">
            <a:spLocks noChangeArrowheads="1"/>
          </p:cNvSpPr>
          <p:nvPr/>
        </p:nvSpPr>
        <p:spPr bwMode="auto">
          <a:xfrm>
            <a:off x="5786438" y="5362575"/>
            <a:ext cx="517525"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Orly</a:t>
            </a:r>
          </a:p>
        </p:txBody>
      </p:sp>
      <p:sp>
        <p:nvSpPr>
          <p:cNvPr id="45" name="AutoShape 31">
            <a:extLst>
              <a:ext uri="{FF2B5EF4-FFF2-40B4-BE49-F238E27FC236}">
                <a16:creationId xmlns:a16="http://schemas.microsoft.com/office/drawing/2014/main" id="{696E40D3-E9E5-8D41-8B93-1B12518B31DA}"/>
              </a:ext>
            </a:extLst>
          </p:cNvPr>
          <p:cNvSpPr>
            <a:spLocks noChangeArrowheads="1"/>
          </p:cNvSpPr>
          <p:nvPr/>
        </p:nvSpPr>
        <p:spPr bwMode="auto">
          <a:xfrm>
            <a:off x="2454275" y="5308600"/>
            <a:ext cx="1270000" cy="414338"/>
          </a:xfrm>
          <a:prstGeom prst="roundRect">
            <a:avLst>
              <a:gd name="adj" fmla="val 16667"/>
            </a:avLst>
          </a:prstGeom>
          <a:solidFill>
            <a:srgbClr val="000099"/>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6" name="Text Box 32">
            <a:extLst>
              <a:ext uri="{FF2B5EF4-FFF2-40B4-BE49-F238E27FC236}">
                <a16:creationId xmlns:a16="http://schemas.microsoft.com/office/drawing/2014/main" id="{C75A83F5-56E1-334C-8052-9EDF65933B49}"/>
              </a:ext>
            </a:extLst>
          </p:cNvPr>
          <p:cNvSpPr txBox="1">
            <a:spLocks noChangeArrowheads="1"/>
          </p:cNvSpPr>
          <p:nvPr/>
        </p:nvSpPr>
        <p:spPr bwMode="auto">
          <a:xfrm>
            <a:off x="2828925" y="5362575"/>
            <a:ext cx="523875"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Tom</a:t>
            </a:r>
          </a:p>
        </p:txBody>
      </p:sp>
      <p:sp>
        <p:nvSpPr>
          <p:cNvPr id="47" name="AutoShape 31">
            <a:extLst>
              <a:ext uri="{FF2B5EF4-FFF2-40B4-BE49-F238E27FC236}">
                <a16:creationId xmlns:a16="http://schemas.microsoft.com/office/drawing/2014/main" id="{08E51085-3BB9-2B48-897A-6673DADF991C}"/>
              </a:ext>
            </a:extLst>
          </p:cNvPr>
          <p:cNvSpPr>
            <a:spLocks noChangeArrowheads="1"/>
          </p:cNvSpPr>
          <p:nvPr/>
        </p:nvSpPr>
        <p:spPr bwMode="auto">
          <a:xfrm>
            <a:off x="3935413" y="5376863"/>
            <a:ext cx="1270000" cy="414337"/>
          </a:xfrm>
          <a:prstGeom prst="roundRect">
            <a:avLst>
              <a:gd name="adj" fmla="val 16667"/>
            </a:avLst>
          </a:prstGeom>
          <a:solidFill>
            <a:schemeClr val="accent6">
              <a:lumMod val="75000"/>
            </a:schemeClr>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8" name="Text Box 32">
            <a:extLst>
              <a:ext uri="{FF2B5EF4-FFF2-40B4-BE49-F238E27FC236}">
                <a16:creationId xmlns:a16="http://schemas.microsoft.com/office/drawing/2014/main" id="{BF7729CE-1D35-C541-87D7-F7C0128B198E}"/>
              </a:ext>
            </a:extLst>
          </p:cNvPr>
          <p:cNvSpPr txBox="1">
            <a:spLocks noChangeArrowheads="1"/>
          </p:cNvSpPr>
          <p:nvPr/>
        </p:nvSpPr>
        <p:spPr bwMode="auto">
          <a:xfrm>
            <a:off x="4183063" y="5430838"/>
            <a:ext cx="77470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Chris B</a:t>
            </a:r>
          </a:p>
        </p:txBody>
      </p:sp>
      <p:sp>
        <p:nvSpPr>
          <p:cNvPr id="49" name="AutoShape 31">
            <a:extLst>
              <a:ext uri="{FF2B5EF4-FFF2-40B4-BE49-F238E27FC236}">
                <a16:creationId xmlns:a16="http://schemas.microsoft.com/office/drawing/2014/main" id="{83108AC8-1871-444C-B7E0-11F065047B0C}"/>
              </a:ext>
            </a:extLst>
          </p:cNvPr>
          <p:cNvSpPr>
            <a:spLocks noChangeArrowheads="1"/>
          </p:cNvSpPr>
          <p:nvPr/>
        </p:nvSpPr>
        <p:spPr bwMode="auto">
          <a:xfrm>
            <a:off x="3935413" y="11430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50" name="Text Box 32">
            <a:extLst>
              <a:ext uri="{FF2B5EF4-FFF2-40B4-BE49-F238E27FC236}">
                <a16:creationId xmlns:a16="http://schemas.microsoft.com/office/drawing/2014/main" id="{8BC56762-86CD-474C-843F-3F155CBE9E15}"/>
              </a:ext>
            </a:extLst>
          </p:cNvPr>
          <p:cNvSpPr txBox="1">
            <a:spLocks noChangeArrowheads="1"/>
          </p:cNvSpPr>
          <p:nvPr/>
        </p:nvSpPr>
        <p:spPr bwMode="auto">
          <a:xfrm>
            <a:off x="4144963" y="1196975"/>
            <a:ext cx="854075"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Dongbin</a:t>
            </a:r>
          </a:p>
        </p:txBody>
      </p:sp>
      <p:pic>
        <p:nvPicPr>
          <p:cNvPr id="295986" name="Picture 50" descr="dongbin.png">
            <a:extLst>
              <a:ext uri="{FF2B5EF4-FFF2-40B4-BE49-F238E27FC236}">
                <a16:creationId xmlns:a16="http://schemas.microsoft.com/office/drawing/2014/main" id="{59A0E8BE-A4A0-9741-8A82-B274963DA422}"/>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216400" y="8382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5987" name="Picture 51" descr="butson.png">
            <a:extLst>
              <a:ext uri="{FF2B5EF4-FFF2-40B4-BE49-F238E27FC236}">
                <a16:creationId xmlns:a16="http://schemas.microsoft.com/office/drawing/2014/main" id="{718EC251-CB22-B34F-80CB-6EADEE5C86C8}"/>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216400" y="57150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3" name="Title 1">
            <a:extLst>
              <a:ext uri="{FF2B5EF4-FFF2-40B4-BE49-F238E27FC236}">
                <a16:creationId xmlns:a16="http://schemas.microsoft.com/office/drawing/2014/main" id="{BA942214-2B04-EC4A-9134-EC6C501FC54C}"/>
              </a:ext>
            </a:extLst>
          </p:cNvPr>
          <p:cNvSpPr>
            <a:spLocks noGrp="1"/>
          </p:cNvSpPr>
          <p:nvPr>
            <p:ph type="title"/>
          </p:nvPr>
        </p:nvSpPr>
        <p:spPr/>
        <p:txBody>
          <a:bodyPr wrap="square" numCol="1" anchorCtr="0" compatLnSpc="1">
            <a:prstTxWarp prst="textNoShape">
              <a:avLst/>
            </a:prstTxWarp>
          </a:bodyPr>
          <a:lstStyle/>
          <a:p>
            <a:pPr eaLnBrk="1" hangingPunct="1"/>
            <a:r>
              <a:rPr lang="en-US" altLang="en-US" sz="3200">
                <a:effectLst>
                  <a:outerShdw blurRad="38100" dist="38100" dir="2700000" algn="tl">
                    <a:srgbClr val="000000"/>
                  </a:outerShdw>
                </a:effectLst>
                <a:latin typeface="Helvetica" pitchFamily="2" charset="0"/>
                <a:ea typeface="ＭＳ Ｐゴシック" panose="020B0600070205080204" pitchFamily="34" charset="-128"/>
              </a:rPr>
              <a:t>Internal Collaboration: Chris Butson</a:t>
            </a:r>
          </a:p>
        </p:txBody>
      </p:sp>
      <p:sp>
        <p:nvSpPr>
          <p:cNvPr id="57" name="Oval 53">
            <a:extLst>
              <a:ext uri="{FF2B5EF4-FFF2-40B4-BE49-F238E27FC236}">
                <a16:creationId xmlns:a16="http://schemas.microsoft.com/office/drawing/2014/main" id="{7FDCB656-1A7F-714F-A3F1-87D3BEAB80E1}"/>
              </a:ext>
            </a:extLst>
          </p:cNvPr>
          <p:cNvSpPr>
            <a:spLocks noChangeArrowheads="1"/>
          </p:cNvSpPr>
          <p:nvPr/>
        </p:nvSpPr>
        <p:spPr bwMode="auto">
          <a:xfrm>
            <a:off x="4114800" y="5257800"/>
            <a:ext cx="160338" cy="160338"/>
          </a:xfrm>
          <a:prstGeom prst="ellipse">
            <a:avLst/>
          </a:prstGeom>
          <a:solidFill>
            <a:schemeClr val="accent6">
              <a:lumMod val="75000"/>
            </a:schemeClr>
          </a:solid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1" name="Picture 3" descr="mike.png">
            <a:extLst>
              <a:ext uri="{FF2B5EF4-FFF2-40B4-BE49-F238E27FC236}">
                <a16:creationId xmlns:a16="http://schemas.microsoft.com/office/drawing/2014/main" id="{BF53E20A-2B71-A24E-B783-8D870E7ADA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54975" y="2598738"/>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6962" name="Picture 4" descr="chuck.png">
            <a:extLst>
              <a:ext uri="{FF2B5EF4-FFF2-40B4-BE49-F238E27FC236}">
                <a16:creationId xmlns:a16="http://schemas.microsoft.com/office/drawing/2014/main" id="{00CCD7A6-52BD-CD41-8BAC-5A90B6BCCF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21575" y="19177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6963" name="Picture 5" descr="pascucci.png">
            <a:extLst>
              <a:ext uri="{FF2B5EF4-FFF2-40B4-BE49-F238E27FC236}">
                <a16:creationId xmlns:a16="http://schemas.microsoft.com/office/drawing/2014/main" id="{C325B0FE-CB42-7F45-814D-65CF4CA045F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12366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6964" name="Picture 7" descr="chris.png">
            <a:extLst>
              <a:ext uri="{FF2B5EF4-FFF2-40B4-BE49-F238E27FC236}">
                <a16:creationId xmlns:a16="http://schemas.microsoft.com/office/drawing/2014/main" id="{29820C9A-1E09-D04F-9F6F-14AD21D1481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9177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6965" name="Picture 11" descr="martin.png">
            <a:extLst>
              <a:ext uri="{FF2B5EF4-FFF2-40B4-BE49-F238E27FC236}">
                <a16:creationId xmlns:a16="http://schemas.microsoft.com/office/drawing/2014/main" id="{B5867680-D2F0-A34D-9458-2478EF6D062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05800" y="32813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6966" name="Picture 12" descr="jeff.png">
            <a:extLst>
              <a:ext uri="{FF2B5EF4-FFF2-40B4-BE49-F238E27FC236}">
                <a16:creationId xmlns:a16="http://schemas.microsoft.com/office/drawing/2014/main" id="{46316076-C993-8741-B9B9-7996C6841F9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0175" y="32813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6967" name="Picture 13" descr="miriah.png">
            <a:extLst>
              <a:ext uri="{FF2B5EF4-FFF2-40B4-BE49-F238E27FC236}">
                <a16:creationId xmlns:a16="http://schemas.microsoft.com/office/drawing/2014/main" id="{F4FF249E-605C-8D4C-9675-CA88296010D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9624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6968" name="Picture 14" descr="rob.png">
            <a:extLst>
              <a:ext uri="{FF2B5EF4-FFF2-40B4-BE49-F238E27FC236}">
                <a16:creationId xmlns:a16="http://schemas.microsoft.com/office/drawing/2014/main" id="{67D05A8A-8769-8446-B0CF-6C08E1A1369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14400" y="4645025"/>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6969" name="Picture 15" descr="tom.png">
            <a:extLst>
              <a:ext uri="{FF2B5EF4-FFF2-40B4-BE49-F238E27FC236}">
                <a16:creationId xmlns:a16="http://schemas.microsoft.com/office/drawing/2014/main" id="{D199F51A-FBC7-7D48-826F-A8D53DEB0299}"/>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806575" y="53260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6970" name="Picture 16" descr="orly.png">
            <a:extLst>
              <a:ext uri="{FF2B5EF4-FFF2-40B4-BE49-F238E27FC236}">
                <a16:creationId xmlns:a16="http://schemas.microsoft.com/office/drawing/2014/main" id="{CCA9290B-7A35-784F-9AEE-2EC447C1922B}"/>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629400" y="53260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8" name="AutoShape 10">
            <a:extLst>
              <a:ext uri="{FF2B5EF4-FFF2-40B4-BE49-F238E27FC236}">
                <a16:creationId xmlns:a16="http://schemas.microsoft.com/office/drawing/2014/main" id="{0F078B6B-96D2-3E45-ACFF-61C5AD3D4AFE}"/>
              </a:ext>
            </a:extLst>
          </p:cNvPr>
          <p:cNvSpPr>
            <a:spLocks noChangeArrowheads="1"/>
          </p:cNvSpPr>
          <p:nvPr/>
        </p:nvSpPr>
        <p:spPr bwMode="auto">
          <a:xfrm>
            <a:off x="1562100" y="4627563"/>
            <a:ext cx="1270000" cy="414337"/>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19" name="Text Box 11">
            <a:extLst>
              <a:ext uri="{FF2B5EF4-FFF2-40B4-BE49-F238E27FC236}">
                <a16:creationId xmlns:a16="http://schemas.microsoft.com/office/drawing/2014/main" id="{F4397AD4-5F71-8A44-8145-866A4090EFAB}"/>
              </a:ext>
            </a:extLst>
          </p:cNvPr>
          <p:cNvSpPr txBox="1">
            <a:spLocks noChangeArrowheads="1"/>
          </p:cNvSpPr>
          <p:nvPr/>
        </p:nvSpPr>
        <p:spPr bwMode="auto">
          <a:xfrm>
            <a:off x="1941513" y="4681538"/>
            <a:ext cx="51435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Rob</a:t>
            </a:r>
          </a:p>
        </p:txBody>
      </p:sp>
      <p:sp>
        <p:nvSpPr>
          <p:cNvPr id="20" name="AutoShape 13">
            <a:extLst>
              <a:ext uri="{FF2B5EF4-FFF2-40B4-BE49-F238E27FC236}">
                <a16:creationId xmlns:a16="http://schemas.microsoft.com/office/drawing/2014/main" id="{8971CD4D-302A-D54C-9819-CA9A5EE9DB2C}"/>
              </a:ext>
            </a:extLst>
          </p:cNvPr>
          <p:cNvSpPr>
            <a:spLocks noChangeArrowheads="1"/>
          </p:cNvSpPr>
          <p:nvPr/>
        </p:nvSpPr>
        <p:spPr bwMode="auto">
          <a:xfrm>
            <a:off x="1597025" y="1900238"/>
            <a:ext cx="1270000" cy="414337"/>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1" name="Text Box 14">
            <a:extLst>
              <a:ext uri="{FF2B5EF4-FFF2-40B4-BE49-F238E27FC236}">
                <a16:creationId xmlns:a16="http://schemas.microsoft.com/office/drawing/2014/main" id="{16647EBC-099C-2A4C-A5BD-D97DC6F772B1}"/>
              </a:ext>
            </a:extLst>
          </p:cNvPr>
          <p:cNvSpPr txBox="1">
            <a:spLocks noChangeArrowheads="1"/>
          </p:cNvSpPr>
          <p:nvPr/>
        </p:nvSpPr>
        <p:spPr bwMode="auto">
          <a:xfrm>
            <a:off x="1930400" y="1954213"/>
            <a:ext cx="60325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Chris</a:t>
            </a:r>
          </a:p>
        </p:txBody>
      </p:sp>
      <p:sp>
        <p:nvSpPr>
          <p:cNvPr id="22" name="AutoShape 16">
            <a:extLst>
              <a:ext uri="{FF2B5EF4-FFF2-40B4-BE49-F238E27FC236}">
                <a16:creationId xmlns:a16="http://schemas.microsoft.com/office/drawing/2014/main" id="{7E89D8BA-366A-FB46-B692-E91A1A219C29}"/>
              </a:ext>
            </a:extLst>
          </p:cNvPr>
          <p:cNvSpPr>
            <a:spLocks noChangeArrowheads="1"/>
          </p:cNvSpPr>
          <p:nvPr/>
        </p:nvSpPr>
        <p:spPr bwMode="auto">
          <a:xfrm>
            <a:off x="6303963" y="1900238"/>
            <a:ext cx="1270000" cy="414337"/>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3" name="Text Box 17">
            <a:extLst>
              <a:ext uri="{FF2B5EF4-FFF2-40B4-BE49-F238E27FC236}">
                <a16:creationId xmlns:a16="http://schemas.microsoft.com/office/drawing/2014/main" id="{45F5C72A-96B5-1C42-BBE3-3016EBB7A5AA}"/>
              </a:ext>
            </a:extLst>
          </p:cNvPr>
          <p:cNvSpPr txBox="1">
            <a:spLocks noChangeArrowheads="1"/>
          </p:cNvSpPr>
          <p:nvPr/>
        </p:nvSpPr>
        <p:spPr bwMode="auto">
          <a:xfrm>
            <a:off x="6594475" y="1954213"/>
            <a:ext cx="696913"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Chuck</a:t>
            </a:r>
          </a:p>
        </p:txBody>
      </p:sp>
      <p:sp>
        <p:nvSpPr>
          <p:cNvPr id="24" name="AutoShape 28">
            <a:extLst>
              <a:ext uri="{FF2B5EF4-FFF2-40B4-BE49-F238E27FC236}">
                <a16:creationId xmlns:a16="http://schemas.microsoft.com/office/drawing/2014/main" id="{6B4FC401-DCD8-9242-81C4-3EEABD920061}"/>
              </a:ext>
            </a:extLst>
          </p:cNvPr>
          <p:cNvSpPr>
            <a:spLocks noChangeArrowheads="1"/>
          </p:cNvSpPr>
          <p:nvPr/>
        </p:nvSpPr>
        <p:spPr bwMode="auto">
          <a:xfrm>
            <a:off x="7112000" y="32639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5" name="Text Box 29">
            <a:extLst>
              <a:ext uri="{FF2B5EF4-FFF2-40B4-BE49-F238E27FC236}">
                <a16:creationId xmlns:a16="http://schemas.microsoft.com/office/drawing/2014/main" id="{10615372-9E6C-E84E-B883-7C0A0600A92C}"/>
              </a:ext>
            </a:extLst>
          </p:cNvPr>
          <p:cNvSpPr txBox="1">
            <a:spLocks noChangeArrowheads="1"/>
          </p:cNvSpPr>
          <p:nvPr/>
        </p:nvSpPr>
        <p:spPr bwMode="auto">
          <a:xfrm>
            <a:off x="7402513" y="3317875"/>
            <a:ext cx="68421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Martin</a:t>
            </a:r>
          </a:p>
        </p:txBody>
      </p:sp>
      <p:sp>
        <p:nvSpPr>
          <p:cNvPr id="26" name="AutoShape 31">
            <a:extLst>
              <a:ext uri="{FF2B5EF4-FFF2-40B4-BE49-F238E27FC236}">
                <a16:creationId xmlns:a16="http://schemas.microsoft.com/office/drawing/2014/main" id="{F6C8F556-C806-134A-A044-380C546E6B7F}"/>
              </a:ext>
            </a:extLst>
          </p:cNvPr>
          <p:cNvSpPr>
            <a:spLocks noChangeArrowheads="1"/>
          </p:cNvSpPr>
          <p:nvPr/>
        </p:nvSpPr>
        <p:spPr bwMode="auto">
          <a:xfrm>
            <a:off x="5413375" y="12192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7" name="Text Box 32">
            <a:extLst>
              <a:ext uri="{FF2B5EF4-FFF2-40B4-BE49-F238E27FC236}">
                <a16:creationId xmlns:a16="http://schemas.microsoft.com/office/drawing/2014/main" id="{C1983B19-83B2-114D-A0E0-D4B6CDB00AE4}"/>
              </a:ext>
            </a:extLst>
          </p:cNvPr>
          <p:cNvSpPr txBox="1">
            <a:spLocks noChangeArrowheads="1"/>
          </p:cNvSpPr>
          <p:nvPr/>
        </p:nvSpPr>
        <p:spPr bwMode="auto">
          <a:xfrm>
            <a:off x="5681663" y="1273175"/>
            <a:ext cx="73660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Valerio</a:t>
            </a:r>
          </a:p>
        </p:txBody>
      </p:sp>
      <p:sp>
        <p:nvSpPr>
          <p:cNvPr id="28" name="AutoShape 19">
            <a:extLst>
              <a:ext uri="{FF2B5EF4-FFF2-40B4-BE49-F238E27FC236}">
                <a16:creationId xmlns:a16="http://schemas.microsoft.com/office/drawing/2014/main" id="{1B66969A-A7BB-DB41-B056-F5BC6D4EE42C}"/>
              </a:ext>
            </a:extLst>
          </p:cNvPr>
          <p:cNvSpPr>
            <a:spLocks noChangeArrowheads="1"/>
          </p:cNvSpPr>
          <p:nvPr/>
        </p:nvSpPr>
        <p:spPr bwMode="auto">
          <a:xfrm>
            <a:off x="1112838" y="3946525"/>
            <a:ext cx="1270000" cy="414338"/>
          </a:xfrm>
          <a:prstGeom prst="roundRect">
            <a:avLst>
              <a:gd name="adj" fmla="val 16667"/>
            </a:avLst>
          </a:prstGeom>
          <a:solidFill>
            <a:srgbClr val="000099"/>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9" name="Text Box 20">
            <a:extLst>
              <a:ext uri="{FF2B5EF4-FFF2-40B4-BE49-F238E27FC236}">
                <a16:creationId xmlns:a16="http://schemas.microsoft.com/office/drawing/2014/main" id="{39FA06C9-5341-9F47-9865-DDA32AE8B92D}"/>
              </a:ext>
            </a:extLst>
          </p:cNvPr>
          <p:cNvSpPr txBox="1">
            <a:spLocks noChangeArrowheads="1"/>
          </p:cNvSpPr>
          <p:nvPr/>
        </p:nvSpPr>
        <p:spPr bwMode="auto">
          <a:xfrm>
            <a:off x="1411288" y="3998913"/>
            <a:ext cx="673100"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Miriah</a:t>
            </a:r>
          </a:p>
        </p:txBody>
      </p:sp>
      <p:sp>
        <p:nvSpPr>
          <p:cNvPr id="30" name="AutoShape 35">
            <a:extLst>
              <a:ext uri="{FF2B5EF4-FFF2-40B4-BE49-F238E27FC236}">
                <a16:creationId xmlns:a16="http://schemas.microsoft.com/office/drawing/2014/main" id="{9FA1E7DC-5A73-0E4D-880A-DC6EEC7D4E89}"/>
              </a:ext>
            </a:extLst>
          </p:cNvPr>
          <p:cNvSpPr>
            <a:spLocks noChangeArrowheads="1"/>
          </p:cNvSpPr>
          <p:nvPr/>
        </p:nvSpPr>
        <p:spPr bwMode="auto">
          <a:xfrm>
            <a:off x="777875" y="32639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1" name="Text Box 36">
            <a:extLst>
              <a:ext uri="{FF2B5EF4-FFF2-40B4-BE49-F238E27FC236}">
                <a16:creationId xmlns:a16="http://schemas.microsoft.com/office/drawing/2014/main" id="{BD6A91C7-7810-444B-9898-6C7C546747A8}"/>
              </a:ext>
            </a:extLst>
          </p:cNvPr>
          <p:cNvSpPr txBox="1">
            <a:spLocks noChangeArrowheads="1"/>
          </p:cNvSpPr>
          <p:nvPr/>
        </p:nvSpPr>
        <p:spPr bwMode="auto">
          <a:xfrm>
            <a:off x="1176338" y="3317875"/>
            <a:ext cx="471487"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Jeff</a:t>
            </a:r>
          </a:p>
        </p:txBody>
      </p:sp>
      <p:sp>
        <p:nvSpPr>
          <p:cNvPr id="34" name="AutoShape 7">
            <a:extLst>
              <a:ext uri="{FF2B5EF4-FFF2-40B4-BE49-F238E27FC236}">
                <a16:creationId xmlns:a16="http://schemas.microsoft.com/office/drawing/2014/main" id="{31434F7B-2B5C-7745-8ADC-5375B8576108}"/>
              </a:ext>
            </a:extLst>
          </p:cNvPr>
          <p:cNvSpPr>
            <a:spLocks noChangeArrowheads="1"/>
          </p:cNvSpPr>
          <p:nvPr/>
        </p:nvSpPr>
        <p:spPr bwMode="auto">
          <a:xfrm>
            <a:off x="6824663" y="2582863"/>
            <a:ext cx="1270000" cy="414337"/>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5" name="Text Box 8">
            <a:extLst>
              <a:ext uri="{FF2B5EF4-FFF2-40B4-BE49-F238E27FC236}">
                <a16:creationId xmlns:a16="http://schemas.microsoft.com/office/drawing/2014/main" id="{D929C2B2-5D5B-2244-B4DC-2F7A1A351989}"/>
              </a:ext>
            </a:extLst>
          </p:cNvPr>
          <p:cNvSpPr txBox="1">
            <a:spLocks noChangeArrowheads="1"/>
          </p:cNvSpPr>
          <p:nvPr/>
        </p:nvSpPr>
        <p:spPr bwMode="auto">
          <a:xfrm>
            <a:off x="7180263" y="2635250"/>
            <a:ext cx="56356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Mike</a:t>
            </a:r>
          </a:p>
        </p:txBody>
      </p:sp>
      <p:sp>
        <p:nvSpPr>
          <p:cNvPr id="42" name="AutoShape 31">
            <a:extLst>
              <a:ext uri="{FF2B5EF4-FFF2-40B4-BE49-F238E27FC236}">
                <a16:creationId xmlns:a16="http://schemas.microsoft.com/office/drawing/2014/main" id="{C3031D3C-CAC0-2843-94E2-4A022161A796}"/>
              </a:ext>
            </a:extLst>
          </p:cNvPr>
          <p:cNvSpPr>
            <a:spLocks noChangeArrowheads="1"/>
          </p:cNvSpPr>
          <p:nvPr/>
        </p:nvSpPr>
        <p:spPr bwMode="auto">
          <a:xfrm>
            <a:off x="5410200" y="53086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3" name="Text Box 32">
            <a:extLst>
              <a:ext uri="{FF2B5EF4-FFF2-40B4-BE49-F238E27FC236}">
                <a16:creationId xmlns:a16="http://schemas.microsoft.com/office/drawing/2014/main" id="{A4A5FF1A-F195-6146-91F9-6A7B5DF440C1}"/>
              </a:ext>
            </a:extLst>
          </p:cNvPr>
          <p:cNvSpPr txBox="1">
            <a:spLocks noChangeArrowheads="1"/>
          </p:cNvSpPr>
          <p:nvPr/>
        </p:nvSpPr>
        <p:spPr bwMode="auto">
          <a:xfrm>
            <a:off x="5786438" y="5362575"/>
            <a:ext cx="517525"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Orly</a:t>
            </a:r>
          </a:p>
        </p:txBody>
      </p:sp>
      <p:sp>
        <p:nvSpPr>
          <p:cNvPr id="45" name="AutoShape 31">
            <a:extLst>
              <a:ext uri="{FF2B5EF4-FFF2-40B4-BE49-F238E27FC236}">
                <a16:creationId xmlns:a16="http://schemas.microsoft.com/office/drawing/2014/main" id="{5C88B176-DF61-D148-9480-2EE7160A7712}"/>
              </a:ext>
            </a:extLst>
          </p:cNvPr>
          <p:cNvSpPr>
            <a:spLocks noChangeArrowheads="1"/>
          </p:cNvSpPr>
          <p:nvPr/>
        </p:nvSpPr>
        <p:spPr bwMode="auto">
          <a:xfrm>
            <a:off x="2454275" y="5308600"/>
            <a:ext cx="1270000" cy="414338"/>
          </a:xfrm>
          <a:prstGeom prst="roundRect">
            <a:avLst>
              <a:gd name="adj" fmla="val 16667"/>
            </a:avLst>
          </a:prstGeom>
          <a:solidFill>
            <a:schemeClr val="accent6">
              <a:lumMod val="75000"/>
            </a:schemeClr>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6" name="Text Box 32">
            <a:extLst>
              <a:ext uri="{FF2B5EF4-FFF2-40B4-BE49-F238E27FC236}">
                <a16:creationId xmlns:a16="http://schemas.microsoft.com/office/drawing/2014/main" id="{B94A43AA-0F40-E24A-A311-AFC5AD8951F2}"/>
              </a:ext>
            </a:extLst>
          </p:cNvPr>
          <p:cNvSpPr txBox="1">
            <a:spLocks noChangeArrowheads="1"/>
          </p:cNvSpPr>
          <p:nvPr/>
        </p:nvSpPr>
        <p:spPr bwMode="auto">
          <a:xfrm>
            <a:off x="2828925" y="5362575"/>
            <a:ext cx="523875"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Tom</a:t>
            </a:r>
          </a:p>
        </p:txBody>
      </p:sp>
      <p:sp>
        <p:nvSpPr>
          <p:cNvPr id="47" name="AutoShape 31">
            <a:extLst>
              <a:ext uri="{FF2B5EF4-FFF2-40B4-BE49-F238E27FC236}">
                <a16:creationId xmlns:a16="http://schemas.microsoft.com/office/drawing/2014/main" id="{7186D0BE-7EF2-9441-864E-077158D2C481}"/>
              </a:ext>
            </a:extLst>
          </p:cNvPr>
          <p:cNvSpPr>
            <a:spLocks noChangeArrowheads="1"/>
          </p:cNvSpPr>
          <p:nvPr/>
        </p:nvSpPr>
        <p:spPr bwMode="auto">
          <a:xfrm>
            <a:off x="3935413" y="5376863"/>
            <a:ext cx="1270000" cy="414337"/>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8" name="Text Box 32">
            <a:extLst>
              <a:ext uri="{FF2B5EF4-FFF2-40B4-BE49-F238E27FC236}">
                <a16:creationId xmlns:a16="http://schemas.microsoft.com/office/drawing/2014/main" id="{75BEDE92-260D-E948-8650-63D135D0C776}"/>
              </a:ext>
            </a:extLst>
          </p:cNvPr>
          <p:cNvSpPr txBox="1">
            <a:spLocks noChangeArrowheads="1"/>
          </p:cNvSpPr>
          <p:nvPr/>
        </p:nvSpPr>
        <p:spPr bwMode="auto">
          <a:xfrm>
            <a:off x="4183063" y="5430838"/>
            <a:ext cx="77470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Chris B</a:t>
            </a:r>
          </a:p>
        </p:txBody>
      </p:sp>
      <p:sp>
        <p:nvSpPr>
          <p:cNvPr id="49" name="AutoShape 31">
            <a:extLst>
              <a:ext uri="{FF2B5EF4-FFF2-40B4-BE49-F238E27FC236}">
                <a16:creationId xmlns:a16="http://schemas.microsoft.com/office/drawing/2014/main" id="{F29BF0EF-7198-554B-9651-0C3A8446C131}"/>
              </a:ext>
            </a:extLst>
          </p:cNvPr>
          <p:cNvSpPr>
            <a:spLocks noChangeArrowheads="1"/>
          </p:cNvSpPr>
          <p:nvPr/>
        </p:nvSpPr>
        <p:spPr bwMode="auto">
          <a:xfrm>
            <a:off x="3935413" y="11430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50" name="Text Box 32">
            <a:extLst>
              <a:ext uri="{FF2B5EF4-FFF2-40B4-BE49-F238E27FC236}">
                <a16:creationId xmlns:a16="http://schemas.microsoft.com/office/drawing/2014/main" id="{92B7E2E1-AC35-EA4C-8836-70905DD36A26}"/>
              </a:ext>
            </a:extLst>
          </p:cNvPr>
          <p:cNvSpPr txBox="1">
            <a:spLocks noChangeArrowheads="1"/>
          </p:cNvSpPr>
          <p:nvPr/>
        </p:nvSpPr>
        <p:spPr bwMode="auto">
          <a:xfrm>
            <a:off x="4144963" y="1196975"/>
            <a:ext cx="854075"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Dongbin</a:t>
            </a:r>
          </a:p>
        </p:txBody>
      </p:sp>
      <p:pic>
        <p:nvPicPr>
          <p:cNvPr id="296995" name="Picture 50" descr="dongbin.png">
            <a:extLst>
              <a:ext uri="{FF2B5EF4-FFF2-40B4-BE49-F238E27FC236}">
                <a16:creationId xmlns:a16="http://schemas.microsoft.com/office/drawing/2014/main" id="{DB9FE074-E546-4B48-9091-009E73170A39}"/>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216400" y="8382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6996" name="Picture 51" descr="butson.png">
            <a:extLst>
              <a:ext uri="{FF2B5EF4-FFF2-40B4-BE49-F238E27FC236}">
                <a16:creationId xmlns:a16="http://schemas.microsoft.com/office/drawing/2014/main" id="{0F2D4375-FAD8-884B-8271-395F3A0303D7}"/>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216400" y="57150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3" name="Title 1">
            <a:extLst>
              <a:ext uri="{FF2B5EF4-FFF2-40B4-BE49-F238E27FC236}">
                <a16:creationId xmlns:a16="http://schemas.microsoft.com/office/drawing/2014/main" id="{28ECE899-272B-0B42-A144-318513054F3A}"/>
              </a:ext>
            </a:extLst>
          </p:cNvPr>
          <p:cNvSpPr>
            <a:spLocks noGrp="1"/>
          </p:cNvSpPr>
          <p:nvPr>
            <p:ph type="title"/>
          </p:nvPr>
        </p:nvSpPr>
        <p:spPr/>
        <p:txBody>
          <a:bodyPr wrap="square" numCol="1" anchorCtr="0" compatLnSpc="1">
            <a:prstTxWarp prst="textNoShape">
              <a:avLst/>
            </a:prstTxWarp>
          </a:bodyPr>
          <a:lstStyle/>
          <a:p>
            <a:pPr eaLnBrk="1" hangingPunct="1"/>
            <a:r>
              <a:rPr lang="en-US" altLang="en-US" sz="3200">
                <a:effectLst>
                  <a:outerShdw blurRad="38100" dist="38100" dir="2700000" algn="tl">
                    <a:srgbClr val="000000"/>
                  </a:outerShdw>
                </a:effectLst>
                <a:latin typeface="Helvetica" pitchFamily="2" charset="0"/>
                <a:ea typeface="ＭＳ Ｐゴシック" panose="020B0600070205080204" pitchFamily="34" charset="-128"/>
              </a:rPr>
              <a:t>Internal Collaboration: Tom Fletcher</a:t>
            </a:r>
          </a:p>
        </p:txBody>
      </p:sp>
      <p:sp>
        <p:nvSpPr>
          <p:cNvPr id="54" name="Line 37">
            <a:extLst>
              <a:ext uri="{FF2B5EF4-FFF2-40B4-BE49-F238E27FC236}">
                <a16:creationId xmlns:a16="http://schemas.microsoft.com/office/drawing/2014/main" id="{EA221BA0-F6BB-3E42-ADA0-940965AD6C84}"/>
              </a:ext>
            </a:extLst>
          </p:cNvPr>
          <p:cNvSpPr>
            <a:spLocks noChangeShapeType="1"/>
          </p:cNvSpPr>
          <p:nvPr/>
        </p:nvSpPr>
        <p:spPr bwMode="auto">
          <a:xfrm flipV="1">
            <a:off x="3511550" y="4191000"/>
            <a:ext cx="3346450" cy="11430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55" name="Line 37">
            <a:extLst>
              <a:ext uri="{FF2B5EF4-FFF2-40B4-BE49-F238E27FC236}">
                <a16:creationId xmlns:a16="http://schemas.microsoft.com/office/drawing/2014/main" id="{76228205-A73E-2949-B80B-AA1F447434F6}"/>
              </a:ext>
            </a:extLst>
          </p:cNvPr>
          <p:cNvSpPr>
            <a:spLocks noChangeShapeType="1"/>
          </p:cNvSpPr>
          <p:nvPr/>
        </p:nvSpPr>
        <p:spPr bwMode="auto">
          <a:xfrm flipV="1">
            <a:off x="3516313" y="4800600"/>
            <a:ext cx="2884487" cy="531813"/>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56" name="Line 37">
            <a:extLst>
              <a:ext uri="{FF2B5EF4-FFF2-40B4-BE49-F238E27FC236}">
                <a16:creationId xmlns:a16="http://schemas.microsoft.com/office/drawing/2014/main" id="{50CDD0BB-1A46-3745-807E-138BE3AEFE54}"/>
              </a:ext>
            </a:extLst>
          </p:cNvPr>
          <p:cNvSpPr>
            <a:spLocks noChangeShapeType="1"/>
          </p:cNvSpPr>
          <p:nvPr/>
        </p:nvSpPr>
        <p:spPr bwMode="auto">
          <a:xfrm flipH="1" flipV="1">
            <a:off x="3352800" y="1600200"/>
            <a:ext cx="155575" cy="3732213"/>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59" name="Line 37">
            <a:extLst>
              <a:ext uri="{FF2B5EF4-FFF2-40B4-BE49-F238E27FC236}">
                <a16:creationId xmlns:a16="http://schemas.microsoft.com/office/drawing/2014/main" id="{25DE0FAF-345F-3541-ACA2-C179295C84C9}"/>
              </a:ext>
            </a:extLst>
          </p:cNvPr>
          <p:cNvSpPr>
            <a:spLocks noChangeShapeType="1"/>
          </p:cNvSpPr>
          <p:nvPr/>
        </p:nvSpPr>
        <p:spPr bwMode="auto">
          <a:xfrm flipH="1" flipV="1">
            <a:off x="2209800" y="2971800"/>
            <a:ext cx="1295400" cy="23622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63" name="Oval 53">
            <a:extLst>
              <a:ext uri="{FF2B5EF4-FFF2-40B4-BE49-F238E27FC236}">
                <a16:creationId xmlns:a16="http://schemas.microsoft.com/office/drawing/2014/main" id="{65A302A6-2BB3-4148-9245-DE429C6AC8D9}"/>
              </a:ext>
            </a:extLst>
          </p:cNvPr>
          <p:cNvSpPr>
            <a:spLocks noChangeArrowheads="1"/>
          </p:cNvSpPr>
          <p:nvPr/>
        </p:nvSpPr>
        <p:spPr bwMode="auto">
          <a:xfrm>
            <a:off x="3429000" y="5257800"/>
            <a:ext cx="160338" cy="160338"/>
          </a:xfrm>
          <a:prstGeom prst="ellipse">
            <a:avLst/>
          </a:prstGeom>
          <a:solidFill>
            <a:schemeClr val="accent6">
              <a:lumMod val="75000"/>
            </a:schemeClr>
          </a:solid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pic>
        <p:nvPicPr>
          <p:cNvPr id="297003" name="Picture 6" descr="sarang.png">
            <a:extLst>
              <a:ext uri="{FF2B5EF4-FFF2-40B4-BE49-F238E27FC236}">
                <a16:creationId xmlns:a16="http://schemas.microsoft.com/office/drawing/2014/main" id="{46EDAF91-C467-A94F-A82A-0C0AA34EE716}"/>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828800" y="12366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7004" name="Picture 8" descr="ross.png">
            <a:extLst>
              <a:ext uri="{FF2B5EF4-FFF2-40B4-BE49-F238E27FC236}">
                <a16:creationId xmlns:a16="http://schemas.microsoft.com/office/drawing/2014/main" id="{85844ECE-411A-2E49-8D4D-0FB2C57C292C}"/>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57200" y="2598738"/>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7005" name="Picture 9" descr="guido.png">
            <a:extLst>
              <a:ext uri="{FF2B5EF4-FFF2-40B4-BE49-F238E27FC236}">
                <a16:creationId xmlns:a16="http://schemas.microsoft.com/office/drawing/2014/main" id="{DB206949-8BF1-4E47-8BE0-98F518363DFC}"/>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7543800" y="4645025"/>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7006" name="Picture 10" descr="tolga.png">
            <a:extLst>
              <a:ext uri="{FF2B5EF4-FFF2-40B4-BE49-F238E27FC236}">
                <a16:creationId xmlns:a16="http://schemas.microsoft.com/office/drawing/2014/main" id="{D6551953-C211-9B45-A64B-79CC354B2060}"/>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8077200" y="39624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2" name="AutoShape 25">
            <a:extLst>
              <a:ext uri="{FF2B5EF4-FFF2-40B4-BE49-F238E27FC236}">
                <a16:creationId xmlns:a16="http://schemas.microsoft.com/office/drawing/2014/main" id="{9081D7FB-620F-994E-A581-9575E27B6974}"/>
              </a:ext>
            </a:extLst>
          </p:cNvPr>
          <p:cNvSpPr>
            <a:spLocks noChangeArrowheads="1"/>
          </p:cNvSpPr>
          <p:nvPr/>
        </p:nvSpPr>
        <p:spPr bwMode="auto">
          <a:xfrm>
            <a:off x="1127125" y="2582863"/>
            <a:ext cx="1270000" cy="414337"/>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3" name="Text Box 26">
            <a:extLst>
              <a:ext uri="{FF2B5EF4-FFF2-40B4-BE49-F238E27FC236}">
                <a16:creationId xmlns:a16="http://schemas.microsoft.com/office/drawing/2014/main" id="{A03EF553-A319-604B-A133-77CDF45112C2}"/>
              </a:ext>
            </a:extLst>
          </p:cNvPr>
          <p:cNvSpPr txBox="1">
            <a:spLocks noChangeArrowheads="1"/>
          </p:cNvSpPr>
          <p:nvPr/>
        </p:nvSpPr>
        <p:spPr bwMode="auto">
          <a:xfrm>
            <a:off x="1466850" y="2635250"/>
            <a:ext cx="593725"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Ross</a:t>
            </a:r>
          </a:p>
        </p:txBody>
      </p:sp>
      <p:sp>
        <p:nvSpPr>
          <p:cNvPr id="36" name="AutoShape 22">
            <a:extLst>
              <a:ext uri="{FF2B5EF4-FFF2-40B4-BE49-F238E27FC236}">
                <a16:creationId xmlns:a16="http://schemas.microsoft.com/office/drawing/2014/main" id="{716B3BA8-3789-714C-A1CF-9066A6ED328C}"/>
              </a:ext>
            </a:extLst>
          </p:cNvPr>
          <p:cNvSpPr>
            <a:spLocks noChangeArrowheads="1"/>
          </p:cNvSpPr>
          <p:nvPr/>
        </p:nvSpPr>
        <p:spPr bwMode="auto">
          <a:xfrm>
            <a:off x="6348413" y="4627563"/>
            <a:ext cx="1270000" cy="414337"/>
          </a:xfrm>
          <a:prstGeom prst="roundRect">
            <a:avLst>
              <a:gd name="adj" fmla="val 16667"/>
            </a:avLst>
          </a:prstGeom>
          <a:solidFill>
            <a:srgbClr val="00B0F0"/>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7" name="Text Box 23">
            <a:extLst>
              <a:ext uri="{FF2B5EF4-FFF2-40B4-BE49-F238E27FC236}">
                <a16:creationId xmlns:a16="http://schemas.microsoft.com/office/drawing/2014/main" id="{BADF4432-BCFD-A24B-B0B7-CC1BE3905A54}"/>
              </a:ext>
            </a:extLst>
          </p:cNvPr>
          <p:cNvSpPr txBox="1">
            <a:spLocks noChangeArrowheads="1"/>
          </p:cNvSpPr>
          <p:nvPr/>
        </p:nvSpPr>
        <p:spPr bwMode="auto">
          <a:xfrm>
            <a:off x="6651625" y="4681538"/>
            <a:ext cx="671513"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Guido</a:t>
            </a:r>
          </a:p>
        </p:txBody>
      </p:sp>
      <p:sp>
        <p:nvSpPr>
          <p:cNvPr id="38" name="AutoShape 4">
            <a:extLst>
              <a:ext uri="{FF2B5EF4-FFF2-40B4-BE49-F238E27FC236}">
                <a16:creationId xmlns:a16="http://schemas.microsoft.com/office/drawing/2014/main" id="{8D9355F6-3BC6-1B41-A018-168683174309}"/>
              </a:ext>
            </a:extLst>
          </p:cNvPr>
          <p:cNvSpPr>
            <a:spLocks noChangeArrowheads="1"/>
          </p:cNvSpPr>
          <p:nvPr/>
        </p:nvSpPr>
        <p:spPr bwMode="auto">
          <a:xfrm>
            <a:off x="2463800" y="1219200"/>
            <a:ext cx="1270000" cy="414338"/>
          </a:xfrm>
          <a:prstGeom prst="roundRect">
            <a:avLst>
              <a:gd name="adj" fmla="val 16667"/>
            </a:avLst>
          </a:prstGeom>
          <a:solidFill>
            <a:srgbClr val="00B0F0"/>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9" name="Text Box 5">
            <a:extLst>
              <a:ext uri="{FF2B5EF4-FFF2-40B4-BE49-F238E27FC236}">
                <a16:creationId xmlns:a16="http://schemas.microsoft.com/office/drawing/2014/main" id="{2A70BF15-70E5-AF46-90F7-8F3B3E82CD31}"/>
              </a:ext>
            </a:extLst>
          </p:cNvPr>
          <p:cNvSpPr txBox="1">
            <a:spLocks noChangeArrowheads="1"/>
          </p:cNvSpPr>
          <p:nvPr/>
        </p:nvSpPr>
        <p:spPr bwMode="auto">
          <a:xfrm>
            <a:off x="2719388" y="1273175"/>
            <a:ext cx="763587"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Sarang</a:t>
            </a:r>
          </a:p>
        </p:txBody>
      </p:sp>
      <p:sp>
        <p:nvSpPr>
          <p:cNvPr id="40" name="AutoShape 31">
            <a:extLst>
              <a:ext uri="{FF2B5EF4-FFF2-40B4-BE49-F238E27FC236}">
                <a16:creationId xmlns:a16="http://schemas.microsoft.com/office/drawing/2014/main" id="{D639EC03-9EED-2141-A646-2EDB91D195FB}"/>
              </a:ext>
            </a:extLst>
          </p:cNvPr>
          <p:cNvSpPr>
            <a:spLocks noChangeArrowheads="1"/>
          </p:cNvSpPr>
          <p:nvPr/>
        </p:nvSpPr>
        <p:spPr bwMode="auto">
          <a:xfrm>
            <a:off x="6837363" y="3946525"/>
            <a:ext cx="1270000" cy="414338"/>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1" name="Text Box 32">
            <a:extLst>
              <a:ext uri="{FF2B5EF4-FFF2-40B4-BE49-F238E27FC236}">
                <a16:creationId xmlns:a16="http://schemas.microsoft.com/office/drawing/2014/main" id="{08988FDE-0045-DD46-8CB1-9C100D29F731}"/>
              </a:ext>
            </a:extLst>
          </p:cNvPr>
          <p:cNvSpPr txBox="1">
            <a:spLocks noChangeArrowheads="1"/>
          </p:cNvSpPr>
          <p:nvPr/>
        </p:nvSpPr>
        <p:spPr bwMode="auto">
          <a:xfrm>
            <a:off x="7167563" y="3998913"/>
            <a:ext cx="62071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Tolga</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5" name="Picture 14" descr="rob.png">
            <a:extLst>
              <a:ext uri="{FF2B5EF4-FFF2-40B4-BE49-F238E27FC236}">
                <a16:creationId xmlns:a16="http://schemas.microsoft.com/office/drawing/2014/main" id="{1D903A88-D7C5-8940-9279-78A2DCF096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645025"/>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8" name="AutoShape 10">
            <a:extLst>
              <a:ext uri="{FF2B5EF4-FFF2-40B4-BE49-F238E27FC236}">
                <a16:creationId xmlns:a16="http://schemas.microsoft.com/office/drawing/2014/main" id="{84CDD5D6-1ABF-CE4D-8ACA-ECB79E7667B3}"/>
              </a:ext>
            </a:extLst>
          </p:cNvPr>
          <p:cNvSpPr>
            <a:spLocks noChangeArrowheads="1"/>
          </p:cNvSpPr>
          <p:nvPr/>
        </p:nvSpPr>
        <p:spPr bwMode="auto">
          <a:xfrm>
            <a:off x="1562100" y="4627563"/>
            <a:ext cx="1270000" cy="414337"/>
          </a:xfrm>
          <a:prstGeom prst="roundRect">
            <a:avLst>
              <a:gd name="adj" fmla="val 16667"/>
            </a:avLst>
          </a:prstGeom>
          <a:solidFill>
            <a:schemeClr val="accent6">
              <a:lumMod val="75000"/>
            </a:schemeClr>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19" name="Text Box 11">
            <a:extLst>
              <a:ext uri="{FF2B5EF4-FFF2-40B4-BE49-F238E27FC236}">
                <a16:creationId xmlns:a16="http://schemas.microsoft.com/office/drawing/2014/main" id="{FA36F40A-3EF1-6841-9E75-B3A4177D3BB5}"/>
              </a:ext>
            </a:extLst>
          </p:cNvPr>
          <p:cNvSpPr txBox="1">
            <a:spLocks noChangeArrowheads="1"/>
          </p:cNvSpPr>
          <p:nvPr/>
        </p:nvSpPr>
        <p:spPr bwMode="auto">
          <a:xfrm>
            <a:off x="1941513" y="4681538"/>
            <a:ext cx="51435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Rob</a:t>
            </a:r>
          </a:p>
        </p:txBody>
      </p:sp>
      <p:sp>
        <p:nvSpPr>
          <p:cNvPr id="65" name="Line 37">
            <a:extLst>
              <a:ext uri="{FF2B5EF4-FFF2-40B4-BE49-F238E27FC236}">
                <a16:creationId xmlns:a16="http://schemas.microsoft.com/office/drawing/2014/main" id="{97DEAD6E-FF0D-7143-BFF1-DD81BE97E737}"/>
              </a:ext>
            </a:extLst>
          </p:cNvPr>
          <p:cNvSpPr>
            <a:spLocks noChangeShapeType="1"/>
          </p:cNvSpPr>
          <p:nvPr/>
        </p:nvSpPr>
        <p:spPr bwMode="auto">
          <a:xfrm>
            <a:off x="2667000" y="4648200"/>
            <a:ext cx="1447800" cy="7620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64" name="Line 37">
            <a:extLst>
              <a:ext uri="{FF2B5EF4-FFF2-40B4-BE49-F238E27FC236}">
                <a16:creationId xmlns:a16="http://schemas.microsoft.com/office/drawing/2014/main" id="{F1E50F78-BCE3-A446-97B0-B6E701AFE86B}"/>
              </a:ext>
            </a:extLst>
          </p:cNvPr>
          <p:cNvSpPr>
            <a:spLocks noChangeShapeType="1"/>
          </p:cNvSpPr>
          <p:nvPr/>
        </p:nvSpPr>
        <p:spPr bwMode="auto">
          <a:xfrm flipH="1" flipV="1">
            <a:off x="1981200" y="3581400"/>
            <a:ext cx="685800" cy="10668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pic>
        <p:nvPicPr>
          <p:cNvPr id="297990" name="Picture 4" descr="chuck.png">
            <a:extLst>
              <a:ext uri="{FF2B5EF4-FFF2-40B4-BE49-F238E27FC236}">
                <a16:creationId xmlns:a16="http://schemas.microsoft.com/office/drawing/2014/main" id="{54D04B77-B2B3-3F44-9571-2A0E3D8FA1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21575" y="19177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7991" name="Picture 5" descr="pascucci.png">
            <a:extLst>
              <a:ext uri="{FF2B5EF4-FFF2-40B4-BE49-F238E27FC236}">
                <a16:creationId xmlns:a16="http://schemas.microsoft.com/office/drawing/2014/main" id="{43C1A61F-8C2A-2340-AE53-5CD49A90E8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12366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7992" name="Picture 9" descr="guido.png">
            <a:extLst>
              <a:ext uri="{FF2B5EF4-FFF2-40B4-BE49-F238E27FC236}">
                <a16:creationId xmlns:a16="http://schemas.microsoft.com/office/drawing/2014/main" id="{E4295390-49C1-C042-8FF3-823894CDD8A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4645025"/>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7993" name="Picture 10" descr="tolga.png">
            <a:extLst>
              <a:ext uri="{FF2B5EF4-FFF2-40B4-BE49-F238E27FC236}">
                <a16:creationId xmlns:a16="http://schemas.microsoft.com/office/drawing/2014/main" id="{9529FABE-1DCA-1040-A9D2-1640C75D5DE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39624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7994" name="Picture 11" descr="martin.png">
            <a:extLst>
              <a:ext uri="{FF2B5EF4-FFF2-40B4-BE49-F238E27FC236}">
                <a16:creationId xmlns:a16="http://schemas.microsoft.com/office/drawing/2014/main" id="{08C8B387-498B-4042-9E35-6F82A615B95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305800" y="32813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7995" name="Picture 12" descr="jeff.png">
            <a:extLst>
              <a:ext uri="{FF2B5EF4-FFF2-40B4-BE49-F238E27FC236}">
                <a16:creationId xmlns:a16="http://schemas.microsoft.com/office/drawing/2014/main" id="{DBA729A9-5268-BC4A-93F6-21B3DE95DD2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0175" y="32813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7996" name="Picture 13" descr="miriah.png">
            <a:extLst>
              <a:ext uri="{FF2B5EF4-FFF2-40B4-BE49-F238E27FC236}">
                <a16:creationId xmlns:a16="http://schemas.microsoft.com/office/drawing/2014/main" id="{25F8E7AE-B298-3B43-A3BD-427DCD2FFE1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7200" y="39624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7997" name="Picture 15" descr="tom.png">
            <a:extLst>
              <a:ext uri="{FF2B5EF4-FFF2-40B4-BE49-F238E27FC236}">
                <a16:creationId xmlns:a16="http://schemas.microsoft.com/office/drawing/2014/main" id="{B57CADEB-2B5D-6A4C-979B-5F8603128A8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806575" y="53260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7998" name="Picture 16" descr="orly.png">
            <a:extLst>
              <a:ext uri="{FF2B5EF4-FFF2-40B4-BE49-F238E27FC236}">
                <a16:creationId xmlns:a16="http://schemas.microsoft.com/office/drawing/2014/main" id="{10B86424-59DE-204A-8430-4B5F9D7ED78C}"/>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629400" y="53260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2" name="AutoShape 16">
            <a:extLst>
              <a:ext uri="{FF2B5EF4-FFF2-40B4-BE49-F238E27FC236}">
                <a16:creationId xmlns:a16="http://schemas.microsoft.com/office/drawing/2014/main" id="{11185D87-0A47-7145-B7E2-DB25D4345F5B}"/>
              </a:ext>
            </a:extLst>
          </p:cNvPr>
          <p:cNvSpPr>
            <a:spLocks noChangeArrowheads="1"/>
          </p:cNvSpPr>
          <p:nvPr/>
        </p:nvSpPr>
        <p:spPr bwMode="auto">
          <a:xfrm>
            <a:off x="6303963" y="1900238"/>
            <a:ext cx="1270000" cy="414337"/>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3" name="Text Box 17">
            <a:extLst>
              <a:ext uri="{FF2B5EF4-FFF2-40B4-BE49-F238E27FC236}">
                <a16:creationId xmlns:a16="http://schemas.microsoft.com/office/drawing/2014/main" id="{9741DA84-4BE2-554A-A13B-B1552279A24D}"/>
              </a:ext>
            </a:extLst>
          </p:cNvPr>
          <p:cNvSpPr txBox="1">
            <a:spLocks noChangeArrowheads="1"/>
          </p:cNvSpPr>
          <p:nvPr/>
        </p:nvSpPr>
        <p:spPr bwMode="auto">
          <a:xfrm>
            <a:off x="6594475" y="1954213"/>
            <a:ext cx="696913"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Chuck</a:t>
            </a:r>
          </a:p>
        </p:txBody>
      </p:sp>
      <p:sp>
        <p:nvSpPr>
          <p:cNvPr id="24" name="AutoShape 28">
            <a:extLst>
              <a:ext uri="{FF2B5EF4-FFF2-40B4-BE49-F238E27FC236}">
                <a16:creationId xmlns:a16="http://schemas.microsoft.com/office/drawing/2014/main" id="{FB5AB99C-C6E1-9D4E-8F0B-8A41BBF35C67}"/>
              </a:ext>
            </a:extLst>
          </p:cNvPr>
          <p:cNvSpPr>
            <a:spLocks noChangeArrowheads="1"/>
          </p:cNvSpPr>
          <p:nvPr/>
        </p:nvSpPr>
        <p:spPr bwMode="auto">
          <a:xfrm>
            <a:off x="7112000" y="32639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5" name="Text Box 29">
            <a:extLst>
              <a:ext uri="{FF2B5EF4-FFF2-40B4-BE49-F238E27FC236}">
                <a16:creationId xmlns:a16="http://schemas.microsoft.com/office/drawing/2014/main" id="{E35F540A-3B89-7544-9793-EBC083B3DF3C}"/>
              </a:ext>
            </a:extLst>
          </p:cNvPr>
          <p:cNvSpPr txBox="1">
            <a:spLocks noChangeArrowheads="1"/>
          </p:cNvSpPr>
          <p:nvPr/>
        </p:nvSpPr>
        <p:spPr bwMode="auto">
          <a:xfrm>
            <a:off x="7402513" y="3317875"/>
            <a:ext cx="68421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Martin</a:t>
            </a:r>
          </a:p>
        </p:txBody>
      </p:sp>
      <p:sp>
        <p:nvSpPr>
          <p:cNvPr id="26" name="AutoShape 31">
            <a:extLst>
              <a:ext uri="{FF2B5EF4-FFF2-40B4-BE49-F238E27FC236}">
                <a16:creationId xmlns:a16="http://schemas.microsoft.com/office/drawing/2014/main" id="{D2E791BA-FF0B-DE4E-B203-F4ED697CF6C2}"/>
              </a:ext>
            </a:extLst>
          </p:cNvPr>
          <p:cNvSpPr>
            <a:spLocks noChangeArrowheads="1"/>
          </p:cNvSpPr>
          <p:nvPr/>
        </p:nvSpPr>
        <p:spPr bwMode="auto">
          <a:xfrm>
            <a:off x="5413375" y="12192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7" name="Text Box 32">
            <a:extLst>
              <a:ext uri="{FF2B5EF4-FFF2-40B4-BE49-F238E27FC236}">
                <a16:creationId xmlns:a16="http://schemas.microsoft.com/office/drawing/2014/main" id="{2C03423C-CE24-AD41-8FDA-67C65B38CE1E}"/>
              </a:ext>
            </a:extLst>
          </p:cNvPr>
          <p:cNvSpPr txBox="1">
            <a:spLocks noChangeArrowheads="1"/>
          </p:cNvSpPr>
          <p:nvPr/>
        </p:nvSpPr>
        <p:spPr bwMode="auto">
          <a:xfrm>
            <a:off x="5681663" y="1273175"/>
            <a:ext cx="73660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Valerio</a:t>
            </a:r>
          </a:p>
        </p:txBody>
      </p:sp>
      <p:sp>
        <p:nvSpPr>
          <p:cNvPr id="28" name="AutoShape 19">
            <a:extLst>
              <a:ext uri="{FF2B5EF4-FFF2-40B4-BE49-F238E27FC236}">
                <a16:creationId xmlns:a16="http://schemas.microsoft.com/office/drawing/2014/main" id="{3DEF18E2-C352-9840-8BAF-9ED6BE754043}"/>
              </a:ext>
            </a:extLst>
          </p:cNvPr>
          <p:cNvSpPr>
            <a:spLocks noChangeArrowheads="1"/>
          </p:cNvSpPr>
          <p:nvPr/>
        </p:nvSpPr>
        <p:spPr bwMode="auto">
          <a:xfrm>
            <a:off x="1112838" y="3946525"/>
            <a:ext cx="1270000" cy="414338"/>
          </a:xfrm>
          <a:prstGeom prst="roundRect">
            <a:avLst>
              <a:gd name="adj" fmla="val 16667"/>
            </a:avLst>
          </a:prstGeom>
          <a:solidFill>
            <a:srgbClr val="000099"/>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9" name="Text Box 20">
            <a:extLst>
              <a:ext uri="{FF2B5EF4-FFF2-40B4-BE49-F238E27FC236}">
                <a16:creationId xmlns:a16="http://schemas.microsoft.com/office/drawing/2014/main" id="{769EB45A-7E17-4C49-BD82-BD25E83BE15F}"/>
              </a:ext>
            </a:extLst>
          </p:cNvPr>
          <p:cNvSpPr txBox="1">
            <a:spLocks noChangeArrowheads="1"/>
          </p:cNvSpPr>
          <p:nvPr/>
        </p:nvSpPr>
        <p:spPr bwMode="auto">
          <a:xfrm>
            <a:off x="1411288" y="3998913"/>
            <a:ext cx="673100"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Miriah</a:t>
            </a:r>
          </a:p>
        </p:txBody>
      </p:sp>
      <p:sp>
        <p:nvSpPr>
          <p:cNvPr id="30" name="AutoShape 35">
            <a:extLst>
              <a:ext uri="{FF2B5EF4-FFF2-40B4-BE49-F238E27FC236}">
                <a16:creationId xmlns:a16="http://schemas.microsoft.com/office/drawing/2014/main" id="{9101D78C-0A88-6642-92A6-513902474261}"/>
              </a:ext>
            </a:extLst>
          </p:cNvPr>
          <p:cNvSpPr>
            <a:spLocks noChangeArrowheads="1"/>
          </p:cNvSpPr>
          <p:nvPr/>
        </p:nvSpPr>
        <p:spPr bwMode="auto">
          <a:xfrm>
            <a:off x="777875" y="3263900"/>
            <a:ext cx="1270000" cy="414338"/>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1" name="Text Box 36">
            <a:extLst>
              <a:ext uri="{FF2B5EF4-FFF2-40B4-BE49-F238E27FC236}">
                <a16:creationId xmlns:a16="http://schemas.microsoft.com/office/drawing/2014/main" id="{6690AE14-9F9F-C747-BBFC-45EC292B1FAC}"/>
              </a:ext>
            </a:extLst>
          </p:cNvPr>
          <p:cNvSpPr txBox="1">
            <a:spLocks noChangeArrowheads="1"/>
          </p:cNvSpPr>
          <p:nvPr/>
        </p:nvSpPr>
        <p:spPr bwMode="auto">
          <a:xfrm>
            <a:off x="1176338" y="3317875"/>
            <a:ext cx="471487"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Jeff</a:t>
            </a:r>
          </a:p>
        </p:txBody>
      </p:sp>
      <p:sp>
        <p:nvSpPr>
          <p:cNvPr id="36" name="AutoShape 22">
            <a:extLst>
              <a:ext uri="{FF2B5EF4-FFF2-40B4-BE49-F238E27FC236}">
                <a16:creationId xmlns:a16="http://schemas.microsoft.com/office/drawing/2014/main" id="{1EAED49C-C604-DB41-B01D-248F00CC5A0E}"/>
              </a:ext>
            </a:extLst>
          </p:cNvPr>
          <p:cNvSpPr>
            <a:spLocks noChangeArrowheads="1"/>
          </p:cNvSpPr>
          <p:nvPr/>
        </p:nvSpPr>
        <p:spPr bwMode="auto">
          <a:xfrm>
            <a:off x="6348413" y="4627563"/>
            <a:ext cx="1270000" cy="414337"/>
          </a:xfrm>
          <a:prstGeom prst="roundRect">
            <a:avLst>
              <a:gd name="adj" fmla="val 16667"/>
            </a:avLst>
          </a:prstGeom>
          <a:solidFill>
            <a:srgbClr val="000099"/>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7" name="Text Box 23">
            <a:extLst>
              <a:ext uri="{FF2B5EF4-FFF2-40B4-BE49-F238E27FC236}">
                <a16:creationId xmlns:a16="http://schemas.microsoft.com/office/drawing/2014/main" id="{D8CB6656-6EE5-DF44-8B35-19EE82252A0D}"/>
              </a:ext>
            </a:extLst>
          </p:cNvPr>
          <p:cNvSpPr txBox="1">
            <a:spLocks noChangeArrowheads="1"/>
          </p:cNvSpPr>
          <p:nvPr/>
        </p:nvSpPr>
        <p:spPr bwMode="auto">
          <a:xfrm>
            <a:off x="6651625" y="4681538"/>
            <a:ext cx="671513"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Guido</a:t>
            </a:r>
          </a:p>
        </p:txBody>
      </p:sp>
      <p:sp>
        <p:nvSpPr>
          <p:cNvPr id="40" name="AutoShape 31">
            <a:extLst>
              <a:ext uri="{FF2B5EF4-FFF2-40B4-BE49-F238E27FC236}">
                <a16:creationId xmlns:a16="http://schemas.microsoft.com/office/drawing/2014/main" id="{BF955303-DDA5-DB4F-8463-110C36EB388C}"/>
              </a:ext>
            </a:extLst>
          </p:cNvPr>
          <p:cNvSpPr>
            <a:spLocks noChangeArrowheads="1"/>
          </p:cNvSpPr>
          <p:nvPr/>
        </p:nvSpPr>
        <p:spPr bwMode="auto">
          <a:xfrm>
            <a:off x="6837363" y="3946525"/>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1" name="Text Box 32">
            <a:extLst>
              <a:ext uri="{FF2B5EF4-FFF2-40B4-BE49-F238E27FC236}">
                <a16:creationId xmlns:a16="http://schemas.microsoft.com/office/drawing/2014/main" id="{B4D0AEBD-B6F2-E046-90B2-D0543D704710}"/>
              </a:ext>
            </a:extLst>
          </p:cNvPr>
          <p:cNvSpPr txBox="1">
            <a:spLocks noChangeArrowheads="1"/>
          </p:cNvSpPr>
          <p:nvPr/>
        </p:nvSpPr>
        <p:spPr bwMode="auto">
          <a:xfrm>
            <a:off x="7167563" y="3998913"/>
            <a:ext cx="62071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Tolga</a:t>
            </a:r>
          </a:p>
        </p:txBody>
      </p:sp>
      <p:sp>
        <p:nvSpPr>
          <p:cNvPr id="42" name="AutoShape 31">
            <a:extLst>
              <a:ext uri="{FF2B5EF4-FFF2-40B4-BE49-F238E27FC236}">
                <a16:creationId xmlns:a16="http://schemas.microsoft.com/office/drawing/2014/main" id="{EA1A8D35-932F-5A43-9E48-C39EA8E7E66D}"/>
              </a:ext>
            </a:extLst>
          </p:cNvPr>
          <p:cNvSpPr>
            <a:spLocks noChangeArrowheads="1"/>
          </p:cNvSpPr>
          <p:nvPr/>
        </p:nvSpPr>
        <p:spPr bwMode="auto">
          <a:xfrm>
            <a:off x="5410200" y="53086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3" name="Text Box 32">
            <a:extLst>
              <a:ext uri="{FF2B5EF4-FFF2-40B4-BE49-F238E27FC236}">
                <a16:creationId xmlns:a16="http://schemas.microsoft.com/office/drawing/2014/main" id="{2CBF702B-6049-6F4C-AC0D-313C5CCACF44}"/>
              </a:ext>
            </a:extLst>
          </p:cNvPr>
          <p:cNvSpPr txBox="1">
            <a:spLocks noChangeArrowheads="1"/>
          </p:cNvSpPr>
          <p:nvPr/>
        </p:nvSpPr>
        <p:spPr bwMode="auto">
          <a:xfrm>
            <a:off x="5786438" y="5362575"/>
            <a:ext cx="517525"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Orly</a:t>
            </a:r>
          </a:p>
        </p:txBody>
      </p:sp>
      <p:sp>
        <p:nvSpPr>
          <p:cNvPr id="45" name="AutoShape 31">
            <a:extLst>
              <a:ext uri="{FF2B5EF4-FFF2-40B4-BE49-F238E27FC236}">
                <a16:creationId xmlns:a16="http://schemas.microsoft.com/office/drawing/2014/main" id="{3F0B77A1-4FBF-5D4B-9EB0-CC61BB3AA332}"/>
              </a:ext>
            </a:extLst>
          </p:cNvPr>
          <p:cNvSpPr>
            <a:spLocks noChangeArrowheads="1"/>
          </p:cNvSpPr>
          <p:nvPr/>
        </p:nvSpPr>
        <p:spPr bwMode="auto">
          <a:xfrm>
            <a:off x="2454275" y="5308600"/>
            <a:ext cx="1270000" cy="414338"/>
          </a:xfrm>
          <a:prstGeom prst="roundRect">
            <a:avLst>
              <a:gd name="adj" fmla="val 16667"/>
            </a:avLst>
          </a:prstGeom>
          <a:solidFill>
            <a:srgbClr val="000099"/>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6" name="Text Box 32">
            <a:extLst>
              <a:ext uri="{FF2B5EF4-FFF2-40B4-BE49-F238E27FC236}">
                <a16:creationId xmlns:a16="http://schemas.microsoft.com/office/drawing/2014/main" id="{5CAC07A6-380C-9543-A990-C330B6E34333}"/>
              </a:ext>
            </a:extLst>
          </p:cNvPr>
          <p:cNvSpPr txBox="1">
            <a:spLocks noChangeArrowheads="1"/>
          </p:cNvSpPr>
          <p:nvPr/>
        </p:nvSpPr>
        <p:spPr bwMode="auto">
          <a:xfrm>
            <a:off x="2828925" y="5362575"/>
            <a:ext cx="523875"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Tom</a:t>
            </a:r>
          </a:p>
        </p:txBody>
      </p:sp>
      <p:sp>
        <p:nvSpPr>
          <p:cNvPr id="47" name="AutoShape 31">
            <a:extLst>
              <a:ext uri="{FF2B5EF4-FFF2-40B4-BE49-F238E27FC236}">
                <a16:creationId xmlns:a16="http://schemas.microsoft.com/office/drawing/2014/main" id="{31569E93-DD8B-9542-84DC-EC048BF9F265}"/>
              </a:ext>
            </a:extLst>
          </p:cNvPr>
          <p:cNvSpPr>
            <a:spLocks noChangeArrowheads="1"/>
          </p:cNvSpPr>
          <p:nvPr/>
        </p:nvSpPr>
        <p:spPr bwMode="auto">
          <a:xfrm>
            <a:off x="3935413" y="5376863"/>
            <a:ext cx="1270000" cy="414337"/>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8" name="Text Box 32">
            <a:extLst>
              <a:ext uri="{FF2B5EF4-FFF2-40B4-BE49-F238E27FC236}">
                <a16:creationId xmlns:a16="http://schemas.microsoft.com/office/drawing/2014/main" id="{A57DC22D-A454-684F-93A5-3CBB82AF8412}"/>
              </a:ext>
            </a:extLst>
          </p:cNvPr>
          <p:cNvSpPr txBox="1">
            <a:spLocks noChangeArrowheads="1"/>
          </p:cNvSpPr>
          <p:nvPr/>
        </p:nvSpPr>
        <p:spPr bwMode="auto">
          <a:xfrm>
            <a:off x="4183063" y="5430838"/>
            <a:ext cx="77470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Chris B</a:t>
            </a:r>
          </a:p>
        </p:txBody>
      </p:sp>
      <p:sp>
        <p:nvSpPr>
          <p:cNvPr id="49" name="AutoShape 31">
            <a:extLst>
              <a:ext uri="{FF2B5EF4-FFF2-40B4-BE49-F238E27FC236}">
                <a16:creationId xmlns:a16="http://schemas.microsoft.com/office/drawing/2014/main" id="{7C0A4436-BC83-8049-B48D-B2C7C715398E}"/>
              </a:ext>
            </a:extLst>
          </p:cNvPr>
          <p:cNvSpPr>
            <a:spLocks noChangeArrowheads="1"/>
          </p:cNvSpPr>
          <p:nvPr/>
        </p:nvSpPr>
        <p:spPr bwMode="auto">
          <a:xfrm>
            <a:off x="3935413" y="11430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50" name="Text Box 32">
            <a:extLst>
              <a:ext uri="{FF2B5EF4-FFF2-40B4-BE49-F238E27FC236}">
                <a16:creationId xmlns:a16="http://schemas.microsoft.com/office/drawing/2014/main" id="{F0287F83-DD7B-7A40-9FDC-3878E9E7E1B3}"/>
              </a:ext>
            </a:extLst>
          </p:cNvPr>
          <p:cNvSpPr txBox="1">
            <a:spLocks noChangeArrowheads="1"/>
          </p:cNvSpPr>
          <p:nvPr/>
        </p:nvSpPr>
        <p:spPr bwMode="auto">
          <a:xfrm>
            <a:off x="4144963" y="1196975"/>
            <a:ext cx="854075"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Dongbin</a:t>
            </a:r>
          </a:p>
        </p:txBody>
      </p:sp>
      <p:pic>
        <p:nvPicPr>
          <p:cNvPr id="298021" name="Picture 50" descr="dongbin.png">
            <a:extLst>
              <a:ext uri="{FF2B5EF4-FFF2-40B4-BE49-F238E27FC236}">
                <a16:creationId xmlns:a16="http://schemas.microsoft.com/office/drawing/2014/main" id="{15A2C119-F4B4-284C-B3D1-2FFADAAE5791}"/>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216400" y="8382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8022" name="Picture 51" descr="butson.png">
            <a:extLst>
              <a:ext uri="{FF2B5EF4-FFF2-40B4-BE49-F238E27FC236}">
                <a16:creationId xmlns:a16="http://schemas.microsoft.com/office/drawing/2014/main" id="{1BF46834-C8CE-2744-83C3-F0721A321F5E}"/>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216400" y="57150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3" name="Title 1">
            <a:extLst>
              <a:ext uri="{FF2B5EF4-FFF2-40B4-BE49-F238E27FC236}">
                <a16:creationId xmlns:a16="http://schemas.microsoft.com/office/drawing/2014/main" id="{2E634348-9101-0047-945F-C86F46335C8B}"/>
              </a:ext>
            </a:extLst>
          </p:cNvPr>
          <p:cNvSpPr>
            <a:spLocks noGrp="1"/>
          </p:cNvSpPr>
          <p:nvPr>
            <p:ph type="title"/>
          </p:nvPr>
        </p:nvSpPr>
        <p:spPr/>
        <p:txBody>
          <a:bodyPr wrap="square" numCol="1" anchorCtr="0" compatLnSpc="1">
            <a:prstTxWarp prst="textNoShape">
              <a:avLst/>
            </a:prstTxWarp>
          </a:bodyPr>
          <a:lstStyle/>
          <a:p>
            <a:pPr eaLnBrk="1" hangingPunct="1"/>
            <a:r>
              <a:rPr lang="en-US" altLang="en-US" sz="3200">
                <a:effectLst>
                  <a:outerShdw blurRad="38100" dist="38100" dir="2700000" algn="tl">
                    <a:srgbClr val="000000"/>
                  </a:outerShdw>
                </a:effectLst>
                <a:latin typeface="Helvetica" pitchFamily="2" charset="0"/>
                <a:ea typeface="ＭＳ Ｐゴシック" panose="020B0600070205080204" pitchFamily="34" charset="-128"/>
              </a:rPr>
              <a:t>Internal Collaboration: Rob MacLeod</a:t>
            </a:r>
          </a:p>
        </p:txBody>
      </p:sp>
      <p:sp>
        <p:nvSpPr>
          <p:cNvPr id="54" name="Line 37">
            <a:extLst>
              <a:ext uri="{FF2B5EF4-FFF2-40B4-BE49-F238E27FC236}">
                <a16:creationId xmlns:a16="http://schemas.microsoft.com/office/drawing/2014/main" id="{2D6B8D0D-3C0F-F042-8A31-4CCED643C5DB}"/>
              </a:ext>
            </a:extLst>
          </p:cNvPr>
          <p:cNvSpPr>
            <a:spLocks noChangeShapeType="1"/>
          </p:cNvSpPr>
          <p:nvPr/>
        </p:nvSpPr>
        <p:spPr bwMode="auto">
          <a:xfrm flipV="1">
            <a:off x="2673350" y="1600200"/>
            <a:ext cx="679450" cy="30480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55" name="Line 37">
            <a:extLst>
              <a:ext uri="{FF2B5EF4-FFF2-40B4-BE49-F238E27FC236}">
                <a16:creationId xmlns:a16="http://schemas.microsoft.com/office/drawing/2014/main" id="{12B2EF25-D9BD-D344-917E-FCD3FD896A61}"/>
              </a:ext>
            </a:extLst>
          </p:cNvPr>
          <p:cNvSpPr>
            <a:spLocks noChangeShapeType="1"/>
          </p:cNvSpPr>
          <p:nvPr/>
        </p:nvSpPr>
        <p:spPr bwMode="auto">
          <a:xfrm flipV="1">
            <a:off x="2678113" y="2819400"/>
            <a:ext cx="4179887" cy="1827213"/>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56" name="Line 37">
            <a:extLst>
              <a:ext uri="{FF2B5EF4-FFF2-40B4-BE49-F238E27FC236}">
                <a16:creationId xmlns:a16="http://schemas.microsoft.com/office/drawing/2014/main" id="{890E2DFD-622C-7543-B7F4-D9699FABF516}"/>
              </a:ext>
            </a:extLst>
          </p:cNvPr>
          <p:cNvSpPr>
            <a:spLocks noChangeShapeType="1"/>
          </p:cNvSpPr>
          <p:nvPr/>
        </p:nvSpPr>
        <p:spPr bwMode="auto">
          <a:xfrm flipH="1" flipV="1">
            <a:off x="2667000" y="2286000"/>
            <a:ext cx="3175" cy="2360613"/>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59" name="Line 37">
            <a:extLst>
              <a:ext uri="{FF2B5EF4-FFF2-40B4-BE49-F238E27FC236}">
                <a16:creationId xmlns:a16="http://schemas.microsoft.com/office/drawing/2014/main" id="{D056092F-5AFA-3C4E-AD0F-94EC0DBC8237}"/>
              </a:ext>
            </a:extLst>
          </p:cNvPr>
          <p:cNvSpPr>
            <a:spLocks noChangeShapeType="1"/>
          </p:cNvSpPr>
          <p:nvPr/>
        </p:nvSpPr>
        <p:spPr bwMode="auto">
          <a:xfrm flipH="1" flipV="1">
            <a:off x="2209800" y="2971800"/>
            <a:ext cx="457200" cy="16764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63" name="Oval 53">
            <a:extLst>
              <a:ext uri="{FF2B5EF4-FFF2-40B4-BE49-F238E27FC236}">
                <a16:creationId xmlns:a16="http://schemas.microsoft.com/office/drawing/2014/main" id="{3FA42FDA-3544-504E-B239-D9665937FFB4}"/>
              </a:ext>
            </a:extLst>
          </p:cNvPr>
          <p:cNvSpPr>
            <a:spLocks noChangeArrowheads="1"/>
          </p:cNvSpPr>
          <p:nvPr/>
        </p:nvSpPr>
        <p:spPr bwMode="auto">
          <a:xfrm>
            <a:off x="2590800" y="4572000"/>
            <a:ext cx="160338" cy="160338"/>
          </a:xfrm>
          <a:prstGeom prst="ellipse">
            <a:avLst/>
          </a:prstGeom>
          <a:solidFill>
            <a:schemeClr val="accent6">
              <a:lumMod val="75000"/>
            </a:schemeClr>
          </a:solid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pic>
        <p:nvPicPr>
          <p:cNvPr id="298029" name="Picture 3" descr="mike.png">
            <a:extLst>
              <a:ext uri="{FF2B5EF4-FFF2-40B4-BE49-F238E27FC236}">
                <a16:creationId xmlns:a16="http://schemas.microsoft.com/office/drawing/2014/main" id="{3BB8578E-ECAC-434C-8BF8-FF4B3A092F1F}"/>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054975" y="2598738"/>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8030" name="Picture 6" descr="sarang.png">
            <a:extLst>
              <a:ext uri="{FF2B5EF4-FFF2-40B4-BE49-F238E27FC236}">
                <a16:creationId xmlns:a16="http://schemas.microsoft.com/office/drawing/2014/main" id="{42AEACF5-12A8-5B4C-B491-618821462C5C}"/>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828800" y="12366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8031" name="Picture 7" descr="chris.png">
            <a:extLst>
              <a:ext uri="{FF2B5EF4-FFF2-40B4-BE49-F238E27FC236}">
                <a16:creationId xmlns:a16="http://schemas.microsoft.com/office/drawing/2014/main" id="{837A584A-1903-CB4A-A306-126D87FDBFB2}"/>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914400" y="19177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8032" name="Picture 8" descr="ross.png">
            <a:extLst>
              <a:ext uri="{FF2B5EF4-FFF2-40B4-BE49-F238E27FC236}">
                <a16:creationId xmlns:a16="http://schemas.microsoft.com/office/drawing/2014/main" id="{033327A8-7F56-B442-9600-5F8A6A40D001}"/>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57200" y="2598738"/>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0" name="AutoShape 13">
            <a:extLst>
              <a:ext uri="{FF2B5EF4-FFF2-40B4-BE49-F238E27FC236}">
                <a16:creationId xmlns:a16="http://schemas.microsoft.com/office/drawing/2014/main" id="{67E62D43-B3F5-9D43-A931-D05B0864810E}"/>
              </a:ext>
            </a:extLst>
          </p:cNvPr>
          <p:cNvSpPr>
            <a:spLocks noChangeArrowheads="1"/>
          </p:cNvSpPr>
          <p:nvPr/>
        </p:nvSpPr>
        <p:spPr bwMode="auto">
          <a:xfrm>
            <a:off x="1597025" y="1900238"/>
            <a:ext cx="1270000" cy="414337"/>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1" name="Text Box 14">
            <a:extLst>
              <a:ext uri="{FF2B5EF4-FFF2-40B4-BE49-F238E27FC236}">
                <a16:creationId xmlns:a16="http://schemas.microsoft.com/office/drawing/2014/main" id="{08D29057-5226-3B4B-84A9-196158EDC1A3}"/>
              </a:ext>
            </a:extLst>
          </p:cNvPr>
          <p:cNvSpPr txBox="1">
            <a:spLocks noChangeArrowheads="1"/>
          </p:cNvSpPr>
          <p:nvPr/>
        </p:nvSpPr>
        <p:spPr bwMode="auto">
          <a:xfrm>
            <a:off x="1930400" y="1954213"/>
            <a:ext cx="60325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Chris</a:t>
            </a:r>
          </a:p>
        </p:txBody>
      </p:sp>
      <p:sp>
        <p:nvSpPr>
          <p:cNvPr id="32" name="AutoShape 25">
            <a:extLst>
              <a:ext uri="{FF2B5EF4-FFF2-40B4-BE49-F238E27FC236}">
                <a16:creationId xmlns:a16="http://schemas.microsoft.com/office/drawing/2014/main" id="{763ECA16-0082-BD4D-842D-4BCB5C35380F}"/>
              </a:ext>
            </a:extLst>
          </p:cNvPr>
          <p:cNvSpPr>
            <a:spLocks noChangeArrowheads="1"/>
          </p:cNvSpPr>
          <p:nvPr/>
        </p:nvSpPr>
        <p:spPr bwMode="auto">
          <a:xfrm>
            <a:off x="1127125" y="2582863"/>
            <a:ext cx="1270000" cy="414337"/>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3" name="Text Box 26">
            <a:extLst>
              <a:ext uri="{FF2B5EF4-FFF2-40B4-BE49-F238E27FC236}">
                <a16:creationId xmlns:a16="http://schemas.microsoft.com/office/drawing/2014/main" id="{8F7809F2-ECA6-B24B-9495-C7C5A54595C0}"/>
              </a:ext>
            </a:extLst>
          </p:cNvPr>
          <p:cNvSpPr txBox="1">
            <a:spLocks noChangeArrowheads="1"/>
          </p:cNvSpPr>
          <p:nvPr/>
        </p:nvSpPr>
        <p:spPr bwMode="auto">
          <a:xfrm>
            <a:off x="1466850" y="2635250"/>
            <a:ext cx="593725"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Ross</a:t>
            </a:r>
          </a:p>
        </p:txBody>
      </p:sp>
      <p:sp>
        <p:nvSpPr>
          <p:cNvPr id="34" name="AutoShape 7">
            <a:extLst>
              <a:ext uri="{FF2B5EF4-FFF2-40B4-BE49-F238E27FC236}">
                <a16:creationId xmlns:a16="http://schemas.microsoft.com/office/drawing/2014/main" id="{5D256E06-9CA7-5149-ACB1-94F05AA57597}"/>
              </a:ext>
            </a:extLst>
          </p:cNvPr>
          <p:cNvSpPr>
            <a:spLocks noChangeArrowheads="1"/>
          </p:cNvSpPr>
          <p:nvPr/>
        </p:nvSpPr>
        <p:spPr bwMode="auto">
          <a:xfrm>
            <a:off x="6824663" y="2582863"/>
            <a:ext cx="1270000" cy="414337"/>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5" name="Text Box 8">
            <a:extLst>
              <a:ext uri="{FF2B5EF4-FFF2-40B4-BE49-F238E27FC236}">
                <a16:creationId xmlns:a16="http://schemas.microsoft.com/office/drawing/2014/main" id="{307F4E46-B0D1-0546-86C1-4A0A9BE7235A}"/>
              </a:ext>
            </a:extLst>
          </p:cNvPr>
          <p:cNvSpPr txBox="1">
            <a:spLocks noChangeArrowheads="1"/>
          </p:cNvSpPr>
          <p:nvPr/>
        </p:nvSpPr>
        <p:spPr bwMode="auto">
          <a:xfrm>
            <a:off x="7180263" y="2635250"/>
            <a:ext cx="56356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Mike</a:t>
            </a:r>
          </a:p>
        </p:txBody>
      </p:sp>
      <p:sp>
        <p:nvSpPr>
          <p:cNvPr id="38" name="AutoShape 4">
            <a:extLst>
              <a:ext uri="{FF2B5EF4-FFF2-40B4-BE49-F238E27FC236}">
                <a16:creationId xmlns:a16="http://schemas.microsoft.com/office/drawing/2014/main" id="{7CEB2D29-E790-BD4F-B75D-481CEC1B0F2C}"/>
              </a:ext>
            </a:extLst>
          </p:cNvPr>
          <p:cNvSpPr>
            <a:spLocks noChangeArrowheads="1"/>
          </p:cNvSpPr>
          <p:nvPr/>
        </p:nvSpPr>
        <p:spPr bwMode="auto">
          <a:xfrm>
            <a:off x="2463800" y="1219200"/>
            <a:ext cx="1270000" cy="414338"/>
          </a:xfrm>
          <a:prstGeom prst="roundRect">
            <a:avLst>
              <a:gd name="adj" fmla="val 16667"/>
            </a:avLst>
          </a:prstGeom>
          <a:solidFill>
            <a:srgbClr val="00B0F0"/>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9" name="Text Box 5">
            <a:extLst>
              <a:ext uri="{FF2B5EF4-FFF2-40B4-BE49-F238E27FC236}">
                <a16:creationId xmlns:a16="http://schemas.microsoft.com/office/drawing/2014/main" id="{08AB4302-9880-7449-B23C-3467B460C6CE}"/>
              </a:ext>
            </a:extLst>
          </p:cNvPr>
          <p:cNvSpPr txBox="1">
            <a:spLocks noChangeArrowheads="1"/>
          </p:cNvSpPr>
          <p:nvPr/>
        </p:nvSpPr>
        <p:spPr bwMode="auto">
          <a:xfrm>
            <a:off x="2719388" y="1273175"/>
            <a:ext cx="763587"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Sarang</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Line 37">
            <a:extLst>
              <a:ext uri="{FF2B5EF4-FFF2-40B4-BE49-F238E27FC236}">
                <a16:creationId xmlns:a16="http://schemas.microsoft.com/office/drawing/2014/main" id="{533C71ED-4C40-1B49-8A6A-22907EEFCBB8}"/>
              </a:ext>
            </a:extLst>
          </p:cNvPr>
          <p:cNvSpPr>
            <a:spLocks noChangeShapeType="1"/>
          </p:cNvSpPr>
          <p:nvPr/>
        </p:nvSpPr>
        <p:spPr bwMode="auto">
          <a:xfrm flipH="1" flipV="1">
            <a:off x="2209800" y="2971800"/>
            <a:ext cx="0" cy="9906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pic>
        <p:nvPicPr>
          <p:cNvPr id="299010" name="Picture 4" descr="chuck.png">
            <a:extLst>
              <a:ext uri="{FF2B5EF4-FFF2-40B4-BE49-F238E27FC236}">
                <a16:creationId xmlns:a16="http://schemas.microsoft.com/office/drawing/2014/main" id="{FDCB36CE-5DDC-F847-B69A-D85DBE66E8C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21575" y="19177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9011" name="Picture 6" descr="sarang.png">
            <a:extLst>
              <a:ext uri="{FF2B5EF4-FFF2-40B4-BE49-F238E27FC236}">
                <a16:creationId xmlns:a16="http://schemas.microsoft.com/office/drawing/2014/main" id="{487E5ED1-1264-4D43-B59F-539A453A6A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2366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9012" name="Picture 8" descr="ross.png">
            <a:extLst>
              <a:ext uri="{FF2B5EF4-FFF2-40B4-BE49-F238E27FC236}">
                <a16:creationId xmlns:a16="http://schemas.microsoft.com/office/drawing/2014/main" id="{577A5458-526C-1D43-A335-0970FC239FC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598738"/>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9013" name="Picture 9" descr="guido.png">
            <a:extLst>
              <a:ext uri="{FF2B5EF4-FFF2-40B4-BE49-F238E27FC236}">
                <a16:creationId xmlns:a16="http://schemas.microsoft.com/office/drawing/2014/main" id="{8DD446D4-7DB4-9D47-B092-8068972C1B7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4645025"/>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9014" name="Picture 10" descr="tolga.png">
            <a:extLst>
              <a:ext uri="{FF2B5EF4-FFF2-40B4-BE49-F238E27FC236}">
                <a16:creationId xmlns:a16="http://schemas.microsoft.com/office/drawing/2014/main" id="{D6AE7915-77EF-8744-9C8C-CA3840CA9F5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39624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9015" name="Picture 11" descr="martin.png">
            <a:extLst>
              <a:ext uri="{FF2B5EF4-FFF2-40B4-BE49-F238E27FC236}">
                <a16:creationId xmlns:a16="http://schemas.microsoft.com/office/drawing/2014/main" id="{3471DA14-55D5-7C4B-9F84-E2A936E83C0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305800" y="32813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9016" name="Picture 12" descr="jeff.png">
            <a:extLst>
              <a:ext uri="{FF2B5EF4-FFF2-40B4-BE49-F238E27FC236}">
                <a16:creationId xmlns:a16="http://schemas.microsoft.com/office/drawing/2014/main" id="{5C60FABC-5005-894C-91D1-9D36DDD2122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0175" y="32813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9017" name="Picture 13" descr="miriah.png">
            <a:extLst>
              <a:ext uri="{FF2B5EF4-FFF2-40B4-BE49-F238E27FC236}">
                <a16:creationId xmlns:a16="http://schemas.microsoft.com/office/drawing/2014/main" id="{159E1CD1-C175-9B4A-B51F-FEED2CF29C3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7200" y="39624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9018" name="Picture 14" descr="rob.png">
            <a:extLst>
              <a:ext uri="{FF2B5EF4-FFF2-40B4-BE49-F238E27FC236}">
                <a16:creationId xmlns:a16="http://schemas.microsoft.com/office/drawing/2014/main" id="{F0C926E8-B5CA-FE4A-9731-F830FC648E1A}"/>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14400" y="4645025"/>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9019" name="Picture 15" descr="tom.png">
            <a:extLst>
              <a:ext uri="{FF2B5EF4-FFF2-40B4-BE49-F238E27FC236}">
                <a16:creationId xmlns:a16="http://schemas.microsoft.com/office/drawing/2014/main" id="{3F7D4F95-C394-DF4C-98FA-CA0A450EBA6B}"/>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806575" y="53260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9020" name="Picture 16" descr="orly.png">
            <a:extLst>
              <a:ext uri="{FF2B5EF4-FFF2-40B4-BE49-F238E27FC236}">
                <a16:creationId xmlns:a16="http://schemas.microsoft.com/office/drawing/2014/main" id="{931167E5-C9FE-9B4F-A1F0-CA8591F60DE2}"/>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629400" y="53260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8" name="AutoShape 10">
            <a:extLst>
              <a:ext uri="{FF2B5EF4-FFF2-40B4-BE49-F238E27FC236}">
                <a16:creationId xmlns:a16="http://schemas.microsoft.com/office/drawing/2014/main" id="{D46D9DE7-AE4B-804E-AA68-7C5542A120FE}"/>
              </a:ext>
            </a:extLst>
          </p:cNvPr>
          <p:cNvSpPr>
            <a:spLocks noChangeArrowheads="1"/>
          </p:cNvSpPr>
          <p:nvPr/>
        </p:nvSpPr>
        <p:spPr bwMode="auto">
          <a:xfrm>
            <a:off x="1562100" y="4627563"/>
            <a:ext cx="1270000" cy="414337"/>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19" name="Text Box 11">
            <a:extLst>
              <a:ext uri="{FF2B5EF4-FFF2-40B4-BE49-F238E27FC236}">
                <a16:creationId xmlns:a16="http://schemas.microsoft.com/office/drawing/2014/main" id="{C0147E99-FA93-1047-A24B-0859140E875F}"/>
              </a:ext>
            </a:extLst>
          </p:cNvPr>
          <p:cNvSpPr txBox="1">
            <a:spLocks noChangeArrowheads="1"/>
          </p:cNvSpPr>
          <p:nvPr/>
        </p:nvSpPr>
        <p:spPr bwMode="auto">
          <a:xfrm>
            <a:off x="1941513" y="4681538"/>
            <a:ext cx="51435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Rob</a:t>
            </a:r>
          </a:p>
        </p:txBody>
      </p:sp>
      <p:sp>
        <p:nvSpPr>
          <p:cNvPr id="22" name="AutoShape 16">
            <a:extLst>
              <a:ext uri="{FF2B5EF4-FFF2-40B4-BE49-F238E27FC236}">
                <a16:creationId xmlns:a16="http://schemas.microsoft.com/office/drawing/2014/main" id="{978AC6C8-961A-3D41-BA35-B1A02E1A3D75}"/>
              </a:ext>
            </a:extLst>
          </p:cNvPr>
          <p:cNvSpPr>
            <a:spLocks noChangeArrowheads="1"/>
          </p:cNvSpPr>
          <p:nvPr/>
        </p:nvSpPr>
        <p:spPr bwMode="auto">
          <a:xfrm>
            <a:off x="6303963" y="1900238"/>
            <a:ext cx="1270000" cy="414337"/>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3" name="Text Box 17">
            <a:extLst>
              <a:ext uri="{FF2B5EF4-FFF2-40B4-BE49-F238E27FC236}">
                <a16:creationId xmlns:a16="http://schemas.microsoft.com/office/drawing/2014/main" id="{1E9FD3F9-46CD-0B4F-A757-3405955FC0F2}"/>
              </a:ext>
            </a:extLst>
          </p:cNvPr>
          <p:cNvSpPr txBox="1">
            <a:spLocks noChangeArrowheads="1"/>
          </p:cNvSpPr>
          <p:nvPr/>
        </p:nvSpPr>
        <p:spPr bwMode="auto">
          <a:xfrm>
            <a:off x="6594475" y="1954213"/>
            <a:ext cx="696913"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Chuck</a:t>
            </a:r>
          </a:p>
        </p:txBody>
      </p:sp>
      <p:sp>
        <p:nvSpPr>
          <p:cNvPr id="24" name="AutoShape 28">
            <a:extLst>
              <a:ext uri="{FF2B5EF4-FFF2-40B4-BE49-F238E27FC236}">
                <a16:creationId xmlns:a16="http://schemas.microsoft.com/office/drawing/2014/main" id="{E47783C9-1DD2-6343-89FE-2CE178DF758E}"/>
              </a:ext>
            </a:extLst>
          </p:cNvPr>
          <p:cNvSpPr>
            <a:spLocks noChangeArrowheads="1"/>
          </p:cNvSpPr>
          <p:nvPr/>
        </p:nvSpPr>
        <p:spPr bwMode="auto">
          <a:xfrm>
            <a:off x="7112000" y="32639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5" name="Text Box 29">
            <a:extLst>
              <a:ext uri="{FF2B5EF4-FFF2-40B4-BE49-F238E27FC236}">
                <a16:creationId xmlns:a16="http://schemas.microsoft.com/office/drawing/2014/main" id="{6D4BB29A-9347-9C4A-84CF-24AD991C546C}"/>
              </a:ext>
            </a:extLst>
          </p:cNvPr>
          <p:cNvSpPr txBox="1">
            <a:spLocks noChangeArrowheads="1"/>
          </p:cNvSpPr>
          <p:nvPr/>
        </p:nvSpPr>
        <p:spPr bwMode="auto">
          <a:xfrm>
            <a:off x="7402513" y="3317875"/>
            <a:ext cx="68421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Martin</a:t>
            </a:r>
          </a:p>
        </p:txBody>
      </p:sp>
      <p:sp>
        <p:nvSpPr>
          <p:cNvPr id="28" name="AutoShape 19">
            <a:extLst>
              <a:ext uri="{FF2B5EF4-FFF2-40B4-BE49-F238E27FC236}">
                <a16:creationId xmlns:a16="http://schemas.microsoft.com/office/drawing/2014/main" id="{FBA77E69-3C53-324F-BD3A-B9ECF229703A}"/>
              </a:ext>
            </a:extLst>
          </p:cNvPr>
          <p:cNvSpPr>
            <a:spLocks noChangeArrowheads="1"/>
          </p:cNvSpPr>
          <p:nvPr/>
        </p:nvSpPr>
        <p:spPr bwMode="auto">
          <a:xfrm>
            <a:off x="1112838" y="3946525"/>
            <a:ext cx="1270000" cy="414338"/>
          </a:xfrm>
          <a:prstGeom prst="roundRect">
            <a:avLst>
              <a:gd name="adj" fmla="val 16667"/>
            </a:avLst>
          </a:prstGeom>
          <a:solidFill>
            <a:schemeClr val="accent6">
              <a:lumMod val="75000"/>
            </a:schemeClr>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9" name="Text Box 20">
            <a:extLst>
              <a:ext uri="{FF2B5EF4-FFF2-40B4-BE49-F238E27FC236}">
                <a16:creationId xmlns:a16="http://schemas.microsoft.com/office/drawing/2014/main" id="{E663DDEA-D754-1C4A-BE29-29E0D6934442}"/>
              </a:ext>
            </a:extLst>
          </p:cNvPr>
          <p:cNvSpPr txBox="1">
            <a:spLocks noChangeArrowheads="1"/>
          </p:cNvSpPr>
          <p:nvPr/>
        </p:nvSpPr>
        <p:spPr bwMode="auto">
          <a:xfrm>
            <a:off x="1411288" y="3998913"/>
            <a:ext cx="673100"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Miriah</a:t>
            </a:r>
          </a:p>
        </p:txBody>
      </p:sp>
      <p:sp>
        <p:nvSpPr>
          <p:cNvPr id="30" name="AutoShape 35">
            <a:extLst>
              <a:ext uri="{FF2B5EF4-FFF2-40B4-BE49-F238E27FC236}">
                <a16:creationId xmlns:a16="http://schemas.microsoft.com/office/drawing/2014/main" id="{BD3D14FB-1DD5-A349-A905-D775218BD1C4}"/>
              </a:ext>
            </a:extLst>
          </p:cNvPr>
          <p:cNvSpPr>
            <a:spLocks noChangeArrowheads="1"/>
          </p:cNvSpPr>
          <p:nvPr/>
        </p:nvSpPr>
        <p:spPr bwMode="auto">
          <a:xfrm>
            <a:off x="777875" y="32639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1" name="Text Box 36">
            <a:extLst>
              <a:ext uri="{FF2B5EF4-FFF2-40B4-BE49-F238E27FC236}">
                <a16:creationId xmlns:a16="http://schemas.microsoft.com/office/drawing/2014/main" id="{8C125486-C7C0-E44E-BB20-28A03F570ED8}"/>
              </a:ext>
            </a:extLst>
          </p:cNvPr>
          <p:cNvSpPr txBox="1">
            <a:spLocks noChangeArrowheads="1"/>
          </p:cNvSpPr>
          <p:nvPr/>
        </p:nvSpPr>
        <p:spPr bwMode="auto">
          <a:xfrm>
            <a:off x="1176338" y="3317875"/>
            <a:ext cx="471487"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Jeff</a:t>
            </a:r>
          </a:p>
        </p:txBody>
      </p:sp>
      <p:sp>
        <p:nvSpPr>
          <p:cNvPr id="32" name="AutoShape 25">
            <a:extLst>
              <a:ext uri="{FF2B5EF4-FFF2-40B4-BE49-F238E27FC236}">
                <a16:creationId xmlns:a16="http://schemas.microsoft.com/office/drawing/2014/main" id="{C23E5F51-4899-3D43-BC0A-16ABEB92ED64}"/>
              </a:ext>
            </a:extLst>
          </p:cNvPr>
          <p:cNvSpPr>
            <a:spLocks noChangeArrowheads="1"/>
          </p:cNvSpPr>
          <p:nvPr/>
        </p:nvSpPr>
        <p:spPr bwMode="auto">
          <a:xfrm>
            <a:off x="1127125" y="2582863"/>
            <a:ext cx="1270000" cy="414337"/>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3" name="Text Box 26">
            <a:extLst>
              <a:ext uri="{FF2B5EF4-FFF2-40B4-BE49-F238E27FC236}">
                <a16:creationId xmlns:a16="http://schemas.microsoft.com/office/drawing/2014/main" id="{7C196210-292B-4C49-A552-1A469E02D317}"/>
              </a:ext>
            </a:extLst>
          </p:cNvPr>
          <p:cNvSpPr txBox="1">
            <a:spLocks noChangeArrowheads="1"/>
          </p:cNvSpPr>
          <p:nvPr/>
        </p:nvSpPr>
        <p:spPr bwMode="auto">
          <a:xfrm>
            <a:off x="1466850" y="2635250"/>
            <a:ext cx="593725"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Ross</a:t>
            </a:r>
          </a:p>
        </p:txBody>
      </p:sp>
      <p:sp>
        <p:nvSpPr>
          <p:cNvPr id="36" name="AutoShape 22">
            <a:extLst>
              <a:ext uri="{FF2B5EF4-FFF2-40B4-BE49-F238E27FC236}">
                <a16:creationId xmlns:a16="http://schemas.microsoft.com/office/drawing/2014/main" id="{1B085058-EE79-9746-B5A3-73CBB63152C2}"/>
              </a:ext>
            </a:extLst>
          </p:cNvPr>
          <p:cNvSpPr>
            <a:spLocks noChangeArrowheads="1"/>
          </p:cNvSpPr>
          <p:nvPr/>
        </p:nvSpPr>
        <p:spPr bwMode="auto">
          <a:xfrm>
            <a:off x="6348413" y="4627563"/>
            <a:ext cx="1270000" cy="414337"/>
          </a:xfrm>
          <a:prstGeom prst="roundRect">
            <a:avLst>
              <a:gd name="adj" fmla="val 16667"/>
            </a:avLst>
          </a:prstGeom>
          <a:solidFill>
            <a:srgbClr val="000099"/>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7" name="Text Box 23">
            <a:extLst>
              <a:ext uri="{FF2B5EF4-FFF2-40B4-BE49-F238E27FC236}">
                <a16:creationId xmlns:a16="http://schemas.microsoft.com/office/drawing/2014/main" id="{88657D7E-61AE-254B-A8A8-C10A0786B2EA}"/>
              </a:ext>
            </a:extLst>
          </p:cNvPr>
          <p:cNvSpPr txBox="1">
            <a:spLocks noChangeArrowheads="1"/>
          </p:cNvSpPr>
          <p:nvPr/>
        </p:nvSpPr>
        <p:spPr bwMode="auto">
          <a:xfrm>
            <a:off x="6651625" y="4681538"/>
            <a:ext cx="671513"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Guido</a:t>
            </a:r>
          </a:p>
        </p:txBody>
      </p:sp>
      <p:sp>
        <p:nvSpPr>
          <p:cNvPr id="38" name="AutoShape 4">
            <a:extLst>
              <a:ext uri="{FF2B5EF4-FFF2-40B4-BE49-F238E27FC236}">
                <a16:creationId xmlns:a16="http://schemas.microsoft.com/office/drawing/2014/main" id="{55E1647A-0C0B-A048-9C63-1FB606255450}"/>
              </a:ext>
            </a:extLst>
          </p:cNvPr>
          <p:cNvSpPr>
            <a:spLocks noChangeArrowheads="1"/>
          </p:cNvSpPr>
          <p:nvPr/>
        </p:nvSpPr>
        <p:spPr bwMode="auto">
          <a:xfrm>
            <a:off x="2463800" y="1219200"/>
            <a:ext cx="1270000" cy="414338"/>
          </a:xfrm>
          <a:prstGeom prst="roundRect">
            <a:avLst>
              <a:gd name="adj" fmla="val 16667"/>
            </a:avLst>
          </a:prstGeom>
          <a:solidFill>
            <a:srgbClr val="000099"/>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9" name="Text Box 5">
            <a:extLst>
              <a:ext uri="{FF2B5EF4-FFF2-40B4-BE49-F238E27FC236}">
                <a16:creationId xmlns:a16="http://schemas.microsoft.com/office/drawing/2014/main" id="{00195143-91FE-324B-80F1-02063571DB79}"/>
              </a:ext>
            </a:extLst>
          </p:cNvPr>
          <p:cNvSpPr txBox="1">
            <a:spLocks noChangeArrowheads="1"/>
          </p:cNvSpPr>
          <p:nvPr/>
        </p:nvSpPr>
        <p:spPr bwMode="auto">
          <a:xfrm>
            <a:off x="2719388" y="1273175"/>
            <a:ext cx="763587"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Sarang</a:t>
            </a:r>
          </a:p>
        </p:txBody>
      </p:sp>
      <p:sp>
        <p:nvSpPr>
          <p:cNvPr id="40" name="AutoShape 31">
            <a:extLst>
              <a:ext uri="{FF2B5EF4-FFF2-40B4-BE49-F238E27FC236}">
                <a16:creationId xmlns:a16="http://schemas.microsoft.com/office/drawing/2014/main" id="{4C306838-2736-2149-B6F1-BA0EB1A13D05}"/>
              </a:ext>
            </a:extLst>
          </p:cNvPr>
          <p:cNvSpPr>
            <a:spLocks noChangeArrowheads="1"/>
          </p:cNvSpPr>
          <p:nvPr/>
        </p:nvSpPr>
        <p:spPr bwMode="auto">
          <a:xfrm>
            <a:off x="6837363" y="3946525"/>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1" name="Text Box 32">
            <a:extLst>
              <a:ext uri="{FF2B5EF4-FFF2-40B4-BE49-F238E27FC236}">
                <a16:creationId xmlns:a16="http://schemas.microsoft.com/office/drawing/2014/main" id="{3B4B8B12-25F8-DF47-8D82-C130B68FF50E}"/>
              </a:ext>
            </a:extLst>
          </p:cNvPr>
          <p:cNvSpPr txBox="1">
            <a:spLocks noChangeArrowheads="1"/>
          </p:cNvSpPr>
          <p:nvPr/>
        </p:nvSpPr>
        <p:spPr bwMode="auto">
          <a:xfrm>
            <a:off x="7167563" y="3998913"/>
            <a:ext cx="62071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Tolga</a:t>
            </a:r>
          </a:p>
        </p:txBody>
      </p:sp>
      <p:sp>
        <p:nvSpPr>
          <p:cNvPr id="42" name="AutoShape 31">
            <a:extLst>
              <a:ext uri="{FF2B5EF4-FFF2-40B4-BE49-F238E27FC236}">
                <a16:creationId xmlns:a16="http://schemas.microsoft.com/office/drawing/2014/main" id="{1C6ED7CD-222A-5246-9537-A27C2D3DC4A4}"/>
              </a:ext>
            </a:extLst>
          </p:cNvPr>
          <p:cNvSpPr>
            <a:spLocks noChangeArrowheads="1"/>
          </p:cNvSpPr>
          <p:nvPr/>
        </p:nvSpPr>
        <p:spPr bwMode="auto">
          <a:xfrm>
            <a:off x="5410200" y="53086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3" name="Text Box 32">
            <a:extLst>
              <a:ext uri="{FF2B5EF4-FFF2-40B4-BE49-F238E27FC236}">
                <a16:creationId xmlns:a16="http://schemas.microsoft.com/office/drawing/2014/main" id="{59DCCDE2-8F0C-C144-8A81-067984E79545}"/>
              </a:ext>
            </a:extLst>
          </p:cNvPr>
          <p:cNvSpPr txBox="1">
            <a:spLocks noChangeArrowheads="1"/>
          </p:cNvSpPr>
          <p:nvPr/>
        </p:nvSpPr>
        <p:spPr bwMode="auto">
          <a:xfrm>
            <a:off x="5786438" y="5362575"/>
            <a:ext cx="517525"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Orly</a:t>
            </a:r>
          </a:p>
        </p:txBody>
      </p:sp>
      <p:sp>
        <p:nvSpPr>
          <p:cNvPr id="45" name="AutoShape 31">
            <a:extLst>
              <a:ext uri="{FF2B5EF4-FFF2-40B4-BE49-F238E27FC236}">
                <a16:creationId xmlns:a16="http://schemas.microsoft.com/office/drawing/2014/main" id="{A7546502-8D24-3E44-BB23-31905ED47FAD}"/>
              </a:ext>
            </a:extLst>
          </p:cNvPr>
          <p:cNvSpPr>
            <a:spLocks noChangeArrowheads="1"/>
          </p:cNvSpPr>
          <p:nvPr/>
        </p:nvSpPr>
        <p:spPr bwMode="auto">
          <a:xfrm>
            <a:off x="2454275" y="5308600"/>
            <a:ext cx="1270000" cy="414338"/>
          </a:xfrm>
          <a:prstGeom prst="roundRect">
            <a:avLst>
              <a:gd name="adj" fmla="val 16667"/>
            </a:avLst>
          </a:prstGeom>
          <a:solidFill>
            <a:srgbClr val="000099"/>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6" name="Text Box 32">
            <a:extLst>
              <a:ext uri="{FF2B5EF4-FFF2-40B4-BE49-F238E27FC236}">
                <a16:creationId xmlns:a16="http://schemas.microsoft.com/office/drawing/2014/main" id="{9826198D-E975-8245-BE3E-D570EC155B67}"/>
              </a:ext>
            </a:extLst>
          </p:cNvPr>
          <p:cNvSpPr txBox="1">
            <a:spLocks noChangeArrowheads="1"/>
          </p:cNvSpPr>
          <p:nvPr/>
        </p:nvSpPr>
        <p:spPr bwMode="auto">
          <a:xfrm>
            <a:off x="2828925" y="5362575"/>
            <a:ext cx="523875"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Tom</a:t>
            </a:r>
          </a:p>
        </p:txBody>
      </p:sp>
      <p:sp>
        <p:nvSpPr>
          <p:cNvPr id="47" name="AutoShape 31">
            <a:extLst>
              <a:ext uri="{FF2B5EF4-FFF2-40B4-BE49-F238E27FC236}">
                <a16:creationId xmlns:a16="http://schemas.microsoft.com/office/drawing/2014/main" id="{73E25145-6337-164D-9ACB-ABE46E61F375}"/>
              </a:ext>
            </a:extLst>
          </p:cNvPr>
          <p:cNvSpPr>
            <a:spLocks noChangeArrowheads="1"/>
          </p:cNvSpPr>
          <p:nvPr/>
        </p:nvSpPr>
        <p:spPr bwMode="auto">
          <a:xfrm>
            <a:off x="3935413" y="5376863"/>
            <a:ext cx="1270000" cy="414337"/>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8" name="Text Box 32">
            <a:extLst>
              <a:ext uri="{FF2B5EF4-FFF2-40B4-BE49-F238E27FC236}">
                <a16:creationId xmlns:a16="http://schemas.microsoft.com/office/drawing/2014/main" id="{1E889B8B-8589-0248-B5D9-E0CF7AFF6E9C}"/>
              </a:ext>
            </a:extLst>
          </p:cNvPr>
          <p:cNvSpPr txBox="1">
            <a:spLocks noChangeArrowheads="1"/>
          </p:cNvSpPr>
          <p:nvPr/>
        </p:nvSpPr>
        <p:spPr bwMode="auto">
          <a:xfrm>
            <a:off x="4183063" y="5430838"/>
            <a:ext cx="77470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Chris B</a:t>
            </a:r>
          </a:p>
        </p:txBody>
      </p:sp>
      <p:sp>
        <p:nvSpPr>
          <p:cNvPr id="49" name="AutoShape 31">
            <a:extLst>
              <a:ext uri="{FF2B5EF4-FFF2-40B4-BE49-F238E27FC236}">
                <a16:creationId xmlns:a16="http://schemas.microsoft.com/office/drawing/2014/main" id="{C0A3A431-9151-C149-9C34-F53B55A340FB}"/>
              </a:ext>
            </a:extLst>
          </p:cNvPr>
          <p:cNvSpPr>
            <a:spLocks noChangeArrowheads="1"/>
          </p:cNvSpPr>
          <p:nvPr/>
        </p:nvSpPr>
        <p:spPr bwMode="auto">
          <a:xfrm>
            <a:off x="3935413" y="11430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50" name="Text Box 32">
            <a:extLst>
              <a:ext uri="{FF2B5EF4-FFF2-40B4-BE49-F238E27FC236}">
                <a16:creationId xmlns:a16="http://schemas.microsoft.com/office/drawing/2014/main" id="{4AA5030D-0678-D947-9E6A-13EF1A4009AB}"/>
              </a:ext>
            </a:extLst>
          </p:cNvPr>
          <p:cNvSpPr txBox="1">
            <a:spLocks noChangeArrowheads="1"/>
          </p:cNvSpPr>
          <p:nvPr/>
        </p:nvSpPr>
        <p:spPr bwMode="auto">
          <a:xfrm>
            <a:off x="4144963" y="1196975"/>
            <a:ext cx="854075"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Dongbin</a:t>
            </a:r>
          </a:p>
        </p:txBody>
      </p:sp>
      <p:pic>
        <p:nvPicPr>
          <p:cNvPr id="299047" name="Picture 50" descr="dongbin.png">
            <a:extLst>
              <a:ext uri="{FF2B5EF4-FFF2-40B4-BE49-F238E27FC236}">
                <a16:creationId xmlns:a16="http://schemas.microsoft.com/office/drawing/2014/main" id="{EF5B81AA-CDA4-1048-954A-71841990F8E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216400" y="8382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9048" name="Picture 51" descr="butson.png">
            <a:extLst>
              <a:ext uri="{FF2B5EF4-FFF2-40B4-BE49-F238E27FC236}">
                <a16:creationId xmlns:a16="http://schemas.microsoft.com/office/drawing/2014/main" id="{A4114B86-3519-7141-A2A6-961DCDE9ACC2}"/>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216400" y="57150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3" name="Title 1">
            <a:extLst>
              <a:ext uri="{FF2B5EF4-FFF2-40B4-BE49-F238E27FC236}">
                <a16:creationId xmlns:a16="http://schemas.microsoft.com/office/drawing/2014/main" id="{71F12430-8F99-A645-B60C-1D44AE6F4B29}"/>
              </a:ext>
            </a:extLst>
          </p:cNvPr>
          <p:cNvSpPr>
            <a:spLocks noGrp="1"/>
          </p:cNvSpPr>
          <p:nvPr>
            <p:ph type="title"/>
          </p:nvPr>
        </p:nvSpPr>
        <p:spPr/>
        <p:txBody>
          <a:bodyPr wrap="square" numCol="1" anchorCtr="0" compatLnSpc="1">
            <a:prstTxWarp prst="textNoShape">
              <a:avLst/>
            </a:prstTxWarp>
          </a:bodyPr>
          <a:lstStyle/>
          <a:p>
            <a:pPr eaLnBrk="1" hangingPunct="1"/>
            <a:r>
              <a:rPr lang="en-US" altLang="en-US" sz="3200">
                <a:effectLst>
                  <a:outerShdw blurRad="38100" dist="38100" dir="2700000" algn="tl">
                    <a:srgbClr val="000000"/>
                  </a:outerShdw>
                </a:effectLst>
                <a:latin typeface="Helvetica" pitchFamily="2" charset="0"/>
                <a:ea typeface="ＭＳ Ｐゴシック" panose="020B0600070205080204" pitchFamily="34" charset="-128"/>
              </a:rPr>
              <a:t>Internal Collaboration: Miriah Meyer</a:t>
            </a:r>
          </a:p>
        </p:txBody>
      </p:sp>
      <p:sp>
        <p:nvSpPr>
          <p:cNvPr id="54" name="Line 37">
            <a:extLst>
              <a:ext uri="{FF2B5EF4-FFF2-40B4-BE49-F238E27FC236}">
                <a16:creationId xmlns:a16="http://schemas.microsoft.com/office/drawing/2014/main" id="{876694CE-899C-5D4F-BC10-63623A473264}"/>
              </a:ext>
            </a:extLst>
          </p:cNvPr>
          <p:cNvSpPr>
            <a:spLocks noChangeShapeType="1"/>
          </p:cNvSpPr>
          <p:nvPr/>
        </p:nvSpPr>
        <p:spPr bwMode="auto">
          <a:xfrm flipV="1">
            <a:off x="2216150" y="2819400"/>
            <a:ext cx="4641850" cy="11430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56" name="Line 37">
            <a:extLst>
              <a:ext uri="{FF2B5EF4-FFF2-40B4-BE49-F238E27FC236}">
                <a16:creationId xmlns:a16="http://schemas.microsoft.com/office/drawing/2014/main" id="{45D48819-4CC5-ED48-A9DC-A5BAFDCAF712}"/>
              </a:ext>
            </a:extLst>
          </p:cNvPr>
          <p:cNvSpPr>
            <a:spLocks noChangeShapeType="1"/>
          </p:cNvSpPr>
          <p:nvPr/>
        </p:nvSpPr>
        <p:spPr bwMode="auto">
          <a:xfrm flipV="1">
            <a:off x="2212975" y="1600200"/>
            <a:ext cx="3349625" cy="2360613"/>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59" name="Line 37">
            <a:extLst>
              <a:ext uri="{FF2B5EF4-FFF2-40B4-BE49-F238E27FC236}">
                <a16:creationId xmlns:a16="http://schemas.microsoft.com/office/drawing/2014/main" id="{2E6AE47D-CC35-9F41-B319-AF019C42CEFC}"/>
              </a:ext>
            </a:extLst>
          </p:cNvPr>
          <p:cNvSpPr>
            <a:spLocks noChangeShapeType="1"/>
          </p:cNvSpPr>
          <p:nvPr/>
        </p:nvSpPr>
        <p:spPr bwMode="auto">
          <a:xfrm flipV="1">
            <a:off x="2209800" y="2286000"/>
            <a:ext cx="457200" cy="16764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63" name="Oval 53">
            <a:extLst>
              <a:ext uri="{FF2B5EF4-FFF2-40B4-BE49-F238E27FC236}">
                <a16:creationId xmlns:a16="http://schemas.microsoft.com/office/drawing/2014/main" id="{12310A3C-994F-B147-B8C8-B05FE5DD3738}"/>
              </a:ext>
            </a:extLst>
          </p:cNvPr>
          <p:cNvSpPr>
            <a:spLocks noChangeArrowheads="1"/>
          </p:cNvSpPr>
          <p:nvPr/>
        </p:nvSpPr>
        <p:spPr bwMode="auto">
          <a:xfrm>
            <a:off x="2133600" y="3886200"/>
            <a:ext cx="160338" cy="160338"/>
          </a:xfrm>
          <a:prstGeom prst="ellipse">
            <a:avLst/>
          </a:prstGeom>
          <a:solidFill>
            <a:schemeClr val="accent6">
              <a:lumMod val="75000"/>
            </a:schemeClr>
          </a:solid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pic>
        <p:nvPicPr>
          <p:cNvPr id="299054" name="Picture 3" descr="mike.png">
            <a:extLst>
              <a:ext uri="{FF2B5EF4-FFF2-40B4-BE49-F238E27FC236}">
                <a16:creationId xmlns:a16="http://schemas.microsoft.com/office/drawing/2014/main" id="{0C1C5DD9-4222-D54D-BC1E-50A1582F1E88}"/>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054975" y="2598738"/>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9055" name="Picture 5" descr="pascucci.png">
            <a:extLst>
              <a:ext uri="{FF2B5EF4-FFF2-40B4-BE49-F238E27FC236}">
                <a16:creationId xmlns:a16="http://schemas.microsoft.com/office/drawing/2014/main" id="{0519745F-102D-2F4C-824C-4E07A2122233}"/>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629400" y="12366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9056" name="Picture 7" descr="chris.png">
            <a:extLst>
              <a:ext uri="{FF2B5EF4-FFF2-40B4-BE49-F238E27FC236}">
                <a16:creationId xmlns:a16="http://schemas.microsoft.com/office/drawing/2014/main" id="{E601F8EF-98FA-4445-902D-5822AD87510B}"/>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914400" y="19177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0" name="AutoShape 13">
            <a:extLst>
              <a:ext uri="{FF2B5EF4-FFF2-40B4-BE49-F238E27FC236}">
                <a16:creationId xmlns:a16="http://schemas.microsoft.com/office/drawing/2014/main" id="{43D44C95-1D7C-FA47-8206-ED5E3FED9A3D}"/>
              </a:ext>
            </a:extLst>
          </p:cNvPr>
          <p:cNvSpPr>
            <a:spLocks noChangeArrowheads="1"/>
          </p:cNvSpPr>
          <p:nvPr/>
        </p:nvSpPr>
        <p:spPr bwMode="auto">
          <a:xfrm>
            <a:off x="1597025" y="1900238"/>
            <a:ext cx="1270000" cy="414337"/>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1" name="Text Box 14">
            <a:extLst>
              <a:ext uri="{FF2B5EF4-FFF2-40B4-BE49-F238E27FC236}">
                <a16:creationId xmlns:a16="http://schemas.microsoft.com/office/drawing/2014/main" id="{C0602FA4-B66E-B44C-90A3-FAA7C5957F4C}"/>
              </a:ext>
            </a:extLst>
          </p:cNvPr>
          <p:cNvSpPr txBox="1">
            <a:spLocks noChangeArrowheads="1"/>
          </p:cNvSpPr>
          <p:nvPr/>
        </p:nvSpPr>
        <p:spPr bwMode="auto">
          <a:xfrm>
            <a:off x="1930400" y="1954213"/>
            <a:ext cx="60325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Chris</a:t>
            </a:r>
          </a:p>
        </p:txBody>
      </p:sp>
      <p:sp>
        <p:nvSpPr>
          <p:cNvPr id="26" name="AutoShape 31">
            <a:extLst>
              <a:ext uri="{FF2B5EF4-FFF2-40B4-BE49-F238E27FC236}">
                <a16:creationId xmlns:a16="http://schemas.microsoft.com/office/drawing/2014/main" id="{B9D8C1DA-8D8D-4641-A78C-0618F88AFA8B}"/>
              </a:ext>
            </a:extLst>
          </p:cNvPr>
          <p:cNvSpPr>
            <a:spLocks noChangeArrowheads="1"/>
          </p:cNvSpPr>
          <p:nvPr/>
        </p:nvSpPr>
        <p:spPr bwMode="auto">
          <a:xfrm>
            <a:off x="5413375" y="1219200"/>
            <a:ext cx="1270000" cy="414338"/>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7" name="Text Box 32">
            <a:extLst>
              <a:ext uri="{FF2B5EF4-FFF2-40B4-BE49-F238E27FC236}">
                <a16:creationId xmlns:a16="http://schemas.microsoft.com/office/drawing/2014/main" id="{41976E77-D24A-BF44-B998-A189F43591EB}"/>
              </a:ext>
            </a:extLst>
          </p:cNvPr>
          <p:cNvSpPr txBox="1">
            <a:spLocks noChangeArrowheads="1"/>
          </p:cNvSpPr>
          <p:nvPr/>
        </p:nvSpPr>
        <p:spPr bwMode="auto">
          <a:xfrm>
            <a:off x="5681663" y="1273175"/>
            <a:ext cx="73660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Valerio</a:t>
            </a:r>
          </a:p>
        </p:txBody>
      </p:sp>
      <p:sp>
        <p:nvSpPr>
          <p:cNvPr id="34" name="AutoShape 7">
            <a:extLst>
              <a:ext uri="{FF2B5EF4-FFF2-40B4-BE49-F238E27FC236}">
                <a16:creationId xmlns:a16="http://schemas.microsoft.com/office/drawing/2014/main" id="{7F92A0A5-0DB7-E741-9B83-7AB156A08F40}"/>
              </a:ext>
            </a:extLst>
          </p:cNvPr>
          <p:cNvSpPr>
            <a:spLocks noChangeArrowheads="1"/>
          </p:cNvSpPr>
          <p:nvPr/>
        </p:nvSpPr>
        <p:spPr bwMode="auto">
          <a:xfrm>
            <a:off x="6824663" y="2582863"/>
            <a:ext cx="1270000" cy="414337"/>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5" name="Text Box 8">
            <a:extLst>
              <a:ext uri="{FF2B5EF4-FFF2-40B4-BE49-F238E27FC236}">
                <a16:creationId xmlns:a16="http://schemas.microsoft.com/office/drawing/2014/main" id="{EB5D3C94-EAD1-C346-B754-6E2E99467872}"/>
              </a:ext>
            </a:extLst>
          </p:cNvPr>
          <p:cNvSpPr txBox="1">
            <a:spLocks noChangeArrowheads="1"/>
          </p:cNvSpPr>
          <p:nvPr/>
        </p:nvSpPr>
        <p:spPr bwMode="auto">
          <a:xfrm>
            <a:off x="7180263" y="2635250"/>
            <a:ext cx="56356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Mike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Line 37">
            <a:extLst>
              <a:ext uri="{FF2B5EF4-FFF2-40B4-BE49-F238E27FC236}">
                <a16:creationId xmlns:a16="http://schemas.microsoft.com/office/drawing/2014/main" id="{DA0082C4-194E-A64B-A86C-43B7D5A4FBB5}"/>
              </a:ext>
            </a:extLst>
          </p:cNvPr>
          <p:cNvSpPr>
            <a:spLocks noChangeShapeType="1"/>
          </p:cNvSpPr>
          <p:nvPr/>
        </p:nvSpPr>
        <p:spPr bwMode="auto">
          <a:xfrm>
            <a:off x="2057400" y="3505200"/>
            <a:ext cx="533400" cy="11430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pic>
        <p:nvPicPr>
          <p:cNvPr id="300034" name="Picture 4" descr="chuck.png">
            <a:extLst>
              <a:ext uri="{FF2B5EF4-FFF2-40B4-BE49-F238E27FC236}">
                <a16:creationId xmlns:a16="http://schemas.microsoft.com/office/drawing/2014/main" id="{32D1923D-A31A-A148-897C-481C2C2A74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21575" y="19177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0035" name="Picture 5" descr="pascucci.png">
            <a:extLst>
              <a:ext uri="{FF2B5EF4-FFF2-40B4-BE49-F238E27FC236}">
                <a16:creationId xmlns:a16="http://schemas.microsoft.com/office/drawing/2014/main" id="{BD5A9057-599B-1A4B-8899-0CB9D4A360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2366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0036" name="Picture 9" descr="guido.png">
            <a:extLst>
              <a:ext uri="{FF2B5EF4-FFF2-40B4-BE49-F238E27FC236}">
                <a16:creationId xmlns:a16="http://schemas.microsoft.com/office/drawing/2014/main" id="{FE6C71C1-B421-D54E-A827-D3CD35DC3E7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4645025"/>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0037" name="Picture 10" descr="tolga.png">
            <a:extLst>
              <a:ext uri="{FF2B5EF4-FFF2-40B4-BE49-F238E27FC236}">
                <a16:creationId xmlns:a16="http://schemas.microsoft.com/office/drawing/2014/main" id="{9BF94C24-84DE-9146-AD16-26484AD8EEB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77200" y="39624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0038" name="Picture 12" descr="jeff.png">
            <a:extLst>
              <a:ext uri="{FF2B5EF4-FFF2-40B4-BE49-F238E27FC236}">
                <a16:creationId xmlns:a16="http://schemas.microsoft.com/office/drawing/2014/main" id="{3450B699-4ED8-C14C-9469-5083F430D6E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0175" y="32813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0039" name="Picture 13" descr="miriah.png">
            <a:extLst>
              <a:ext uri="{FF2B5EF4-FFF2-40B4-BE49-F238E27FC236}">
                <a16:creationId xmlns:a16="http://schemas.microsoft.com/office/drawing/2014/main" id="{842D4EC8-E191-9D4C-B68E-2F010157916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9624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0040" name="Picture 14" descr="rob.png">
            <a:extLst>
              <a:ext uri="{FF2B5EF4-FFF2-40B4-BE49-F238E27FC236}">
                <a16:creationId xmlns:a16="http://schemas.microsoft.com/office/drawing/2014/main" id="{7AB01034-066D-674A-8DD6-EAC1E2DC7E4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14400" y="4645025"/>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0041" name="Picture 15" descr="tom.png">
            <a:extLst>
              <a:ext uri="{FF2B5EF4-FFF2-40B4-BE49-F238E27FC236}">
                <a16:creationId xmlns:a16="http://schemas.microsoft.com/office/drawing/2014/main" id="{78E5855B-2F58-7F4C-AB0C-AC6D495C6A6F}"/>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806575" y="53260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0042" name="Picture 16" descr="orly.png">
            <a:extLst>
              <a:ext uri="{FF2B5EF4-FFF2-40B4-BE49-F238E27FC236}">
                <a16:creationId xmlns:a16="http://schemas.microsoft.com/office/drawing/2014/main" id="{C949D06B-1DC9-4C4E-A2CA-D2E9FFAEE17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629400" y="53260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8" name="AutoShape 10">
            <a:extLst>
              <a:ext uri="{FF2B5EF4-FFF2-40B4-BE49-F238E27FC236}">
                <a16:creationId xmlns:a16="http://schemas.microsoft.com/office/drawing/2014/main" id="{ACF155FF-87F1-F847-AEE1-39A3F1D4599A}"/>
              </a:ext>
            </a:extLst>
          </p:cNvPr>
          <p:cNvSpPr>
            <a:spLocks noChangeArrowheads="1"/>
          </p:cNvSpPr>
          <p:nvPr/>
        </p:nvSpPr>
        <p:spPr bwMode="auto">
          <a:xfrm>
            <a:off x="1562100" y="4627563"/>
            <a:ext cx="1270000" cy="414337"/>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19" name="Text Box 11">
            <a:extLst>
              <a:ext uri="{FF2B5EF4-FFF2-40B4-BE49-F238E27FC236}">
                <a16:creationId xmlns:a16="http://schemas.microsoft.com/office/drawing/2014/main" id="{20240BDC-D9E8-B942-A77D-ED40EA5AEFE7}"/>
              </a:ext>
            </a:extLst>
          </p:cNvPr>
          <p:cNvSpPr txBox="1">
            <a:spLocks noChangeArrowheads="1"/>
          </p:cNvSpPr>
          <p:nvPr/>
        </p:nvSpPr>
        <p:spPr bwMode="auto">
          <a:xfrm>
            <a:off x="1941513" y="4681538"/>
            <a:ext cx="51435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Rob</a:t>
            </a:r>
          </a:p>
        </p:txBody>
      </p:sp>
      <p:sp>
        <p:nvSpPr>
          <p:cNvPr id="22" name="AutoShape 16">
            <a:extLst>
              <a:ext uri="{FF2B5EF4-FFF2-40B4-BE49-F238E27FC236}">
                <a16:creationId xmlns:a16="http://schemas.microsoft.com/office/drawing/2014/main" id="{06396017-640E-5142-9903-A573C1670A22}"/>
              </a:ext>
            </a:extLst>
          </p:cNvPr>
          <p:cNvSpPr>
            <a:spLocks noChangeArrowheads="1"/>
          </p:cNvSpPr>
          <p:nvPr/>
        </p:nvSpPr>
        <p:spPr bwMode="auto">
          <a:xfrm>
            <a:off x="6303963" y="1900238"/>
            <a:ext cx="1270000" cy="414337"/>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3" name="Text Box 17">
            <a:extLst>
              <a:ext uri="{FF2B5EF4-FFF2-40B4-BE49-F238E27FC236}">
                <a16:creationId xmlns:a16="http://schemas.microsoft.com/office/drawing/2014/main" id="{A2C662A0-ED0A-7543-9BBF-CE09A916E733}"/>
              </a:ext>
            </a:extLst>
          </p:cNvPr>
          <p:cNvSpPr txBox="1">
            <a:spLocks noChangeArrowheads="1"/>
          </p:cNvSpPr>
          <p:nvPr/>
        </p:nvSpPr>
        <p:spPr bwMode="auto">
          <a:xfrm>
            <a:off x="6594475" y="1954213"/>
            <a:ext cx="696913"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Chuck</a:t>
            </a:r>
          </a:p>
        </p:txBody>
      </p:sp>
      <p:sp>
        <p:nvSpPr>
          <p:cNvPr id="26" name="AutoShape 31">
            <a:extLst>
              <a:ext uri="{FF2B5EF4-FFF2-40B4-BE49-F238E27FC236}">
                <a16:creationId xmlns:a16="http://schemas.microsoft.com/office/drawing/2014/main" id="{4FF87B60-A94C-E143-9F8C-7C893AD60452}"/>
              </a:ext>
            </a:extLst>
          </p:cNvPr>
          <p:cNvSpPr>
            <a:spLocks noChangeArrowheads="1"/>
          </p:cNvSpPr>
          <p:nvPr/>
        </p:nvSpPr>
        <p:spPr bwMode="auto">
          <a:xfrm>
            <a:off x="5413375" y="12192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7" name="Text Box 32">
            <a:extLst>
              <a:ext uri="{FF2B5EF4-FFF2-40B4-BE49-F238E27FC236}">
                <a16:creationId xmlns:a16="http://schemas.microsoft.com/office/drawing/2014/main" id="{D9844415-0FD0-0340-A72D-EB19A3AF1735}"/>
              </a:ext>
            </a:extLst>
          </p:cNvPr>
          <p:cNvSpPr txBox="1">
            <a:spLocks noChangeArrowheads="1"/>
          </p:cNvSpPr>
          <p:nvPr/>
        </p:nvSpPr>
        <p:spPr bwMode="auto">
          <a:xfrm>
            <a:off x="5681663" y="1273175"/>
            <a:ext cx="73660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Valerio</a:t>
            </a:r>
          </a:p>
        </p:txBody>
      </p:sp>
      <p:sp>
        <p:nvSpPr>
          <p:cNvPr id="28" name="AutoShape 19">
            <a:extLst>
              <a:ext uri="{FF2B5EF4-FFF2-40B4-BE49-F238E27FC236}">
                <a16:creationId xmlns:a16="http://schemas.microsoft.com/office/drawing/2014/main" id="{DA4BA1BA-A54A-5247-B9A0-B6C120DBF9E6}"/>
              </a:ext>
            </a:extLst>
          </p:cNvPr>
          <p:cNvSpPr>
            <a:spLocks noChangeArrowheads="1"/>
          </p:cNvSpPr>
          <p:nvPr/>
        </p:nvSpPr>
        <p:spPr bwMode="auto">
          <a:xfrm>
            <a:off x="1112838" y="3946525"/>
            <a:ext cx="1270000" cy="414338"/>
          </a:xfrm>
          <a:prstGeom prst="roundRect">
            <a:avLst>
              <a:gd name="adj" fmla="val 16667"/>
            </a:avLst>
          </a:prstGeom>
          <a:solidFill>
            <a:srgbClr val="000099"/>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9" name="Text Box 20">
            <a:extLst>
              <a:ext uri="{FF2B5EF4-FFF2-40B4-BE49-F238E27FC236}">
                <a16:creationId xmlns:a16="http://schemas.microsoft.com/office/drawing/2014/main" id="{4E0F1373-9C44-0B48-95B8-74B572CDB232}"/>
              </a:ext>
            </a:extLst>
          </p:cNvPr>
          <p:cNvSpPr txBox="1">
            <a:spLocks noChangeArrowheads="1"/>
          </p:cNvSpPr>
          <p:nvPr/>
        </p:nvSpPr>
        <p:spPr bwMode="auto">
          <a:xfrm>
            <a:off x="1411288" y="3998913"/>
            <a:ext cx="673100"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Miriah</a:t>
            </a:r>
          </a:p>
        </p:txBody>
      </p:sp>
      <p:sp>
        <p:nvSpPr>
          <p:cNvPr id="30" name="AutoShape 35">
            <a:extLst>
              <a:ext uri="{FF2B5EF4-FFF2-40B4-BE49-F238E27FC236}">
                <a16:creationId xmlns:a16="http://schemas.microsoft.com/office/drawing/2014/main" id="{5E096D83-E0E7-3D4F-817A-7AF371BB5DAE}"/>
              </a:ext>
            </a:extLst>
          </p:cNvPr>
          <p:cNvSpPr>
            <a:spLocks noChangeArrowheads="1"/>
          </p:cNvSpPr>
          <p:nvPr/>
        </p:nvSpPr>
        <p:spPr bwMode="auto">
          <a:xfrm>
            <a:off x="777875" y="3263900"/>
            <a:ext cx="1270000" cy="414338"/>
          </a:xfrm>
          <a:prstGeom prst="roundRect">
            <a:avLst>
              <a:gd name="adj" fmla="val 16667"/>
            </a:avLst>
          </a:prstGeom>
          <a:solidFill>
            <a:schemeClr val="accent6">
              <a:lumMod val="75000"/>
            </a:schemeClr>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1" name="Text Box 36">
            <a:extLst>
              <a:ext uri="{FF2B5EF4-FFF2-40B4-BE49-F238E27FC236}">
                <a16:creationId xmlns:a16="http://schemas.microsoft.com/office/drawing/2014/main" id="{E7AF6CE1-8D3C-F240-AED7-1C7A3F815FEB}"/>
              </a:ext>
            </a:extLst>
          </p:cNvPr>
          <p:cNvSpPr txBox="1">
            <a:spLocks noChangeArrowheads="1"/>
          </p:cNvSpPr>
          <p:nvPr/>
        </p:nvSpPr>
        <p:spPr bwMode="auto">
          <a:xfrm>
            <a:off x="1176338" y="3317875"/>
            <a:ext cx="471487"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Jeff</a:t>
            </a:r>
          </a:p>
        </p:txBody>
      </p:sp>
      <p:sp>
        <p:nvSpPr>
          <p:cNvPr id="36" name="AutoShape 22">
            <a:extLst>
              <a:ext uri="{FF2B5EF4-FFF2-40B4-BE49-F238E27FC236}">
                <a16:creationId xmlns:a16="http://schemas.microsoft.com/office/drawing/2014/main" id="{5BFD8C45-0862-8B44-A10C-CAB24F34D9C1}"/>
              </a:ext>
            </a:extLst>
          </p:cNvPr>
          <p:cNvSpPr>
            <a:spLocks noChangeArrowheads="1"/>
          </p:cNvSpPr>
          <p:nvPr/>
        </p:nvSpPr>
        <p:spPr bwMode="auto">
          <a:xfrm>
            <a:off x="6348413" y="4627563"/>
            <a:ext cx="1270000" cy="414337"/>
          </a:xfrm>
          <a:prstGeom prst="roundRect">
            <a:avLst>
              <a:gd name="adj" fmla="val 16667"/>
            </a:avLst>
          </a:prstGeom>
          <a:solidFill>
            <a:srgbClr val="000099"/>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7" name="Text Box 23">
            <a:extLst>
              <a:ext uri="{FF2B5EF4-FFF2-40B4-BE49-F238E27FC236}">
                <a16:creationId xmlns:a16="http://schemas.microsoft.com/office/drawing/2014/main" id="{271533F0-3151-EB45-A787-37DC38732E89}"/>
              </a:ext>
            </a:extLst>
          </p:cNvPr>
          <p:cNvSpPr txBox="1">
            <a:spLocks noChangeArrowheads="1"/>
          </p:cNvSpPr>
          <p:nvPr/>
        </p:nvSpPr>
        <p:spPr bwMode="auto">
          <a:xfrm>
            <a:off x="6651625" y="4681538"/>
            <a:ext cx="671513"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Guido</a:t>
            </a:r>
          </a:p>
        </p:txBody>
      </p:sp>
      <p:sp>
        <p:nvSpPr>
          <p:cNvPr id="40" name="AutoShape 31">
            <a:extLst>
              <a:ext uri="{FF2B5EF4-FFF2-40B4-BE49-F238E27FC236}">
                <a16:creationId xmlns:a16="http://schemas.microsoft.com/office/drawing/2014/main" id="{A7DAB9C0-072E-E742-84C8-D3ACFB3AC1C9}"/>
              </a:ext>
            </a:extLst>
          </p:cNvPr>
          <p:cNvSpPr>
            <a:spLocks noChangeArrowheads="1"/>
          </p:cNvSpPr>
          <p:nvPr/>
        </p:nvSpPr>
        <p:spPr bwMode="auto">
          <a:xfrm>
            <a:off x="6837363" y="3946525"/>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1" name="Text Box 32">
            <a:extLst>
              <a:ext uri="{FF2B5EF4-FFF2-40B4-BE49-F238E27FC236}">
                <a16:creationId xmlns:a16="http://schemas.microsoft.com/office/drawing/2014/main" id="{72C54603-8D88-1642-AB4E-152C841C100E}"/>
              </a:ext>
            </a:extLst>
          </p:cNvPr>
          <p:cNvSpPr txBox="1">
            <a:spLocks noChangeArrowheads="1"/>
          </p:cNvSpPr>
          <p:nvPr/>
        </p:nvSpPr>
        <p:spPr bwMode="auto">
          <a:xfrm>
            <a:off x="7167563" y="3998913"/>
            <a:ext cx="62071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Tolga</a:t>
            </a:r>
          </a:p>
        </p:txBody>
      </p:sp>
      <p:sp>
        <p:nvSpPr>
          <p:cNvPr id="42" name="AutoShape 31">
            <a:extLst>
              <a:ext uri="{FF2B5EF4-FFF2-40B4-BE49-F238E27FC236}">
                <a16:creationId xmlns:a16="http://schemas.microsoft.com/office/drawing/2014/main" id="{6694EEBD-4D76-6B4A-A161-85747DADA403}"/>
              </a:ext>
            </a:extLst>
          </p:cNvPr>
          <p:cNvSpPr>
            <a:spLocks noChangeArrowheads="1"/>
          </p:cNvSpPr>
          <p:nvPr/>
        </p:nvSpPr>
        <p:spPr bwMode="auto">
          <a:xfrm>
            <a:off x="5410200" y="53086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3" name="Text Box 32">
            <a:extLst>
              <a:ext uri="{FF2B5EF4-FFF2-40B4-BE49-F238E27FC236}">
                <a16:creationId xmlns:a16="http://schemas.microsoft.com/office/drawing/2014/main" id="{CC203297-AA88-DB4C-A823-0617345E6D51}"/>
              </a:ext>
            </a:extLst>
          </p:cNvPr>
          <p:cNvSpPr txBox="1">
            <a:spLocks noChangeArrowheads="1"/>
          </p:cNvSpPr>
          <p:nvPr/>
        </p:nvSpPr>
        <p:spPr bwMode="auto">
          <a:xfrm>
            <a:off x="5786438" y="5362575"/>
            <a:ext cx="517525"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Orly</a:t>
            </a:r>
          </a:p>
        </p:txBody>
      </p:sp>
      <p:sp>
        <p:nvSpPr>
          <p:cNvPr id="45" name="AutoShape 31">
            <a:extLst>
              <a:ext uri="{FF2B5EF4-FFF2-40B4-BE49-F238E27FC236}">
                <a16:creationId xmlns:a16="http://schemas.microsoft.com/office/drawing/2014/main" id="{A18565B8-54C6-FC45-A74B-15CA1B9FC81C}"/>
              </a:ext>
            </a:extLst>
          </p:cNvPr>
          <p:cNvSpPr>
            <a:spLocks noChangeArrowheads="1"/>
          </p:cNvSpPr>
          <p:nvPr/>
        </p:nvSpPr>
        <p:spPr bwMode="auto">
          <a:xfrm>
            <a:off x="2454275" y="5308600"/>
            <a:ext cx="1270000" cy="414338"/>
          </a:xfrm>
          <a:prstGeom prst="roundRect">
            <a:avLst>
              <a:gd name="adj" fmla="val 16667"/>
            </a:avLst>
          </a:prstGeom>
          <a:solidFill>
            <a:srgbClr val="000099"/>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6" name="Text Box 32">
            <a:extLst>
              <a:ext uri="{FF2B5EF4-FFF2-40B4-BE49-F238E27FC236}">
                <a16:creationId xmlns:a16="http://schemas.microsoft.com/office/drawing/2014/main" id="{921B2F68-5FCF-B649-83A7-89E365C46B25}"/>
              </a:ext>
            </a:extLst>
          </p:cNvPr>
          <p:cNvSpPr txBox="1">
            <a:spLocks noChangeArrowheads="1"/>
          </p:cNvSpPr>
          <p:nvPr/>
        </p:nvSpPr>
        <p:spPr bwMode="auto">
          <a:xfrm>
            <a:off x="2828925" y="5362575"/>
            <a:ext cx="523875"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Tom</a:t>
            </a:r>
          </a:p>
        </p:txBody>
      </p:sp>
      <p:sp>
        <p:nvSpPr>
          <p:cNvPr id="47" name="AutoShape 31">
            <a:extLst>
              <a:ext uri="{FF2B5EF4-FFF2-40B4-BE49-F238E27FC236}">
                <a16:creationId xmlns:a16="http://schemas.microsoft.com/office/drawing/2014/main" id="{8FC95B12-774D-6143-B72A-0699B2245060}"/>
              </a:ext>
            </a:extLst>
          </p:cNvPr>
          <p:cNvSpPr>
            <a:spLocks noChangeArrowheads="1"/>
          </p:cNvSpPr>
          <p:nvPr/>
        </p:nvSpPr>
        <p:spPr bwMode="auto">
          <a:xfrm>
            <a:off x="3935413" y="5376863"/>
            <a:ext cx="1270000" cy="414337"/>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8" name="Text Box 32">
            <a:extLst>
              <a:ext uri="{FF2B5EF4-FFF2-40B4-BE49-F238E27FC236}">
                <a16:creationId xmlns:a16="http://schemas.microsoft.com/office/drawing/2014/main" id="{A5D32F86-CE58-5F48-9A14-33C8289DFCC9}"/>
              </a:ext>
            </a:extLst>
          </p:cNvPr>
          <p:cNvSpPr txBox="1">
            <a:spLocks noChangeArrowheads="1"/>
          </p:cNvSpPr>
          <p:nvPr/>
        </p:nvSpPr>
        <p:spPr bwMode="auto">
          <a:xfrm>
            <a:off x="4183063" y="5430838"/>
            <a:ext cx="77470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Chris B</a:t>
            </a:r>
          </a:p>
        </p:txBody>
      </p:sp>
      <p:sp>
        <p:nvSpPr>
          <p:cNvPr id="49" name="AutoShape 31">
            <a:extLst>
              <a:ext uri="{FF2B5EF4-FFF2-40B4-BE49-F238E27FC236}">
                <a16:creationId xmlns:a16="http://schemas.microsoft.com/office/drawing/2014/main" id="{4AEEE6F0-7213-6246-A064-ADC751B114D5}"/>
              </a:ext>
            </a:extLst>
          </p:cNvPr>
          <p:cNvSpPr>
            <a:spLocks noChangeArrowheads="1"/>
          </p:cNvSpPr>
          <p:nvPr/>
        </p:nvSpPr>
        <p:spPr bwMode="auto">
          <a:xfrm>
            <a:off x="3935413" y="11430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50" name="Text Box 32">
            <a:extLst>
              <a:ext uri="{FF2B5EF4-FFF2-40B4-BE49-F238E27FC236}">
                <a16:creationId xmlns:a16="http://schemas.microsoft.com/office/drawing/2014/main" id="{63B7EA0E-7652-0A4A-BC4B-3B83744721EE}"/>
              </a:ext>
            </a:extLst>
          </p:cNvPr>
          <p:cNvSpPr txBox="1">
            <a:spLocks noChangeArrowheads="1"/>
          </p:cNvSpPr>
          <p:nvPr/>
        </p:nvSpPr>
        <p:spPr bwMode="auto">
          <a:xfrm>
            <a:off x="4144963" y="1196975"/>
            <a:ext cx="854075"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Dongbin</a:t>
            </a:r>
          </a:p>
        </p:txBody>
      </p:sp>
      <p:pic>
        <p:nvPicPr>
          <p:cNvPr id="300065" name="Picture 50" descr="dongbin.png">
            <a:extLst>
              <a:ext uri="{FF2B5EF4-FFF2-40B4-BE49-F238E27FC236}">
                <a16:creationId xmlns:a16="http://schemas.microsoft.com/office/drawing/2014/main" id="{08D28BF1-A244-2049-A303-5B77E8CC58F3}"/>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216400" y="8382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0066" name="Picture 51" descr="butson.png">
            <a:extLst>
              <a:ext uri="{FF2B5EF4-FFF2-40B4-BE49-F238E27FC236}">
                <a16:creationId xmlns:a16="http://schemas.microsoft.com/office/drawing/2014/main" id="{760ECDFD-EEF6-8841-843C-DE3F60BF8B2F}"/>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216400" y="57150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3" name="Title 1">
            <a:extLst>
              <a:ext uri="{FF2B5EF4-FFF2-40B4-BE49-F238E27FC236}">
                <a16:creationId xmlns:a16="http://schemas.microsoft.com/office/drawing/2014/main" id="{942C47DE-9353-7B43-8993-A3E657F6FE98}"/>
              </a:ext>
            </a:extLst>
          </p:cNvPr>
          <p:cNvSpPr>
            <a:spLocks noGrp="1"/>
          </p:cNvSpPr>
          <p:nvPr>
            <p:ph type="title"/>
          </p:nvPr>
        </p:nvSpPr>
        <p:spPr/>
        <p:txBody>
          <a:bodyPr wrap="square" numCol="1" anchorCtr="0" compatLnSpc="1">
            <a:prstTxWarp prst="textNoShape">
              <a:avLst/>
            </a:prstTxWarp>
          </a:bodyPr>
          <a:lstStyle/>
          <a:p>
            <a:pPr eaLnBrk="1" hangingPunct="1"/>
            <a:r>
              <a:rPr lang="en-US" altLang="en-US" sz="3200">
                <a:effectLst>
                  <a:outerShdw blurRad="38100" dist="38100" dir="2700000" algn="tl">
                    <a:srgbClr val="000000"/>
                  </a:outerShdw>
                </a:effectLst>
                <a:latin typeface="Helvetica" pitchFamily="2" charset="0"/>
                <a:ea typeface="ＭＳ Ｐゴシック" panose="020B0600070205080204" pitchFamily="34" charset="-128"/>
              </a:rPr>
              <a:t>Internal Collaboration: Jeff Weiss</a:t>
            </a:r>
          </a:p>
        </p:txBody>
      </p:sp>
      <p:sp>
        <p:nvSpPr>
          <p:cNvPr id="54" name="Line 37">
            <a:extLst>
              <a:ext uri="{FF2B5EF4-FFF2-40B4-BE49-F238E27FC236}">
                <a16:creationId xmlns:a16="http://schemas.microsoft.com/office/drawing/2014/main" id="{9EF3EA35-9894-5844-9773-25C8FF340C84}"/>
              </a:ext>
            </a:extLst>
          </p:cNvPr>
          <p:cNvSpPr>
            <a:spLocks noChangeShapeType="1"/>
          </p:cNvSpPr>
          <p:nvPr/>
        </p:nvSpPr>
        <p:spPr bwMode="auto">
          <a:xfrm flipV="1">
            <a:off x="2063750" y="1600200"/>
            <a:ext cx="1365250" cy="19050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55" name="Line 37">
            <a:extLst>
              <a:ext uri="{FF2B5EF4-FFF2-40B4-BE49-F238E27FC236}">
                <a16:creationId xmlns:a16="http://schemas.microsoft.com/office/drawing/2014/main" id="{3CCF6FC1-E819-A246-8DA4-0E58A053DD23}"/>
              </a:ext>
            </a:extLst>
          </p:cNvPr>
          <p:cNvSpPr>
            <a:spLocks noChangeShapeType="1"/>
          </p:cNvSpPr>
          <p:nvPr/>
        </p:nvSpPr>
        <p:spPr bwMode="auto">
          <a:xfrm flipV="1">
            <a:off x="2068513" y="2819400"/>
            <a:ext cx="4789487" cy="684213"/>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56" name="Line 37">
            <a:extLst>
              <a:ext uri="{FF2B5EF4-FFF2-40B4-BE49-F238E27FC236}">
                <a16:creationId xmlns:a16="http://schemas.microsoft.com/office/drawing/2014/main" id="{A1A01852-BBF5-2E44-A529-A67DD1ED4AEF}"/>
              </a:ext>
            </a:extLst>
          </p:cNvPr>
          <p:cNvSpPr>
            <a:spLocks noChangeShapeType="1"/>
          </p:cNvSpPr>
          <p:nvPr/>
        </p:nvSpPr>
        <p:spPr bwMode="auto">
          <a:xfrm flipV="1">
            <a:off x="2060575" y="2286000"/>
            <a:ext cx="606425" cy="1217613"/>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58" name="Line 37">
            <a:extLst>
              <a:ext uri="{FF2B5EF4-FFF2-40B4-BE49-F238E27FC236}">
                <a16:creationId xmlns:a16="http://schemas.microsoft.com/office/drawing/2014/main" id="{F0C5AD34-417D-804D-B38A-CC4E1F3B937C}"/>
              </a:ext>
            </a:extLst>
          </p:cNvPr>
          <p:cNvSpPr>
            <a:spLocks noChangeShapeType="1"/>
          </p:cNvSpPr>
          <p:nvPr/>
        </p:nvSpPr>
        <p:spPr bwMode="auto">
          <a:xfrm>
            <a:off x="2060575" y="3503613"/>
            <a:ext cx="5102225" cy="1587"/>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59" name="Line 37">
            <a:extLst>
              <a:ext uri="{FF2B5EF4-FFF2-40B4-BE49-F238E27FC236}">
                <a16:creationId xmlns:a16="http://schemas.microsoft.com/office/drawing/2014/main" id="{E966D35F-1F88-3544-9C08-A341AAC332C1}"/>
              </a:ext>
            </a:extLst>
          </p:cNvPr>
          <p:cNvSpPr>
            <a:spLocks noChangeShapeType="1"/>
          </p:cNvSpPr>
          <p:nvPr/>
        </p:nvSpPr>
        <p:spPr bwMode="auto">
          <a:xfrm flipV="1">
            <a:off x="2057400" y="2971800"/>
            <a:ext cx="76200" cy="5334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63" name="Oval 53">
            <a:extLst>
              <a:ext uri="{FF2B5EF4-FFF2-40B4-BE49-F238E27FC236}">
                <a16:creationId xmlns:a16="http://schemas.microsoft.com/office/drawing/2014/main" id="{77D4E1E9-B1B2-D249-BEA9-3DDF7B9ABE96}"/>
              </a:ext>
            </a:extLst>
          </p:cNvPr>
          <p:cNvSpPr>
            <a:spLocks noChangeArrowheads="1"/>
          </p:cNvSpPr>
          <p:nvPr/>
        </p:nvSpPr>
        <p:spPr bwMode="auto">
          <a:xfrm>
            <a:off x="1981200" y="3429000"/>
            <a:ext cx="160338" cy="160338"/>
          </a:xfrm>
          <a:prstGeom prst="ellipse">
            <a:avLst/>
          </a:prstGeom>
          <a:solidFill>
            <a:schemeClr val="accent6">
              <a:lumMod val="75000"/>
            </a:schemeClr>
          </a:solid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pic>
        <p:nvPicPr>
          <p:cNvPr id="300074" name="Picture 3" descr="mike.png">
            <a:extLst>
              <a:ext uri="{FF2B5EF4-FFF2-40B4-BE49-F238E27FC236}">
                <a16:creationId xmlns:a16="http://schemas.microsoft.com/office/drawing/2014/main" id="{16D94126-58CE-5646-983C-F54171C2FD64}"/>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054975" y="2598738"/>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0075" name="Picture 6" descr="sarang.png">
            <a:extLst>
              <a:ext uri="{FF2B5EF4-FFF2-40B4-BE49-F238E27FC236}">
                <a16:creationId xmlns:a16="http://schemas.microsoft.com/office/drawing/2014/main" id="{020E6EA4-BA05-A243-9DFA-F0FD3A61A20D}"/>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828800" y="12366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0076" name="Picture 7" descr="chris.png">
            <a:extLst>
              <a:ext uri="{FF2B5EF4-FFF2-40B4-BE49-F238E27FC236}">
                <a16:creationId xmlns:a16="http://schemas.microsoft.com/office/drawing/2014/main" id="{8B17436D-3252-1444-B343-1300AB9CB487}"/>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914400" y="19177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0077" name="Picture 8" descr="ross.png">
            <a:extLst>
              <a:ext uri="{FF2B5EF4-FFF2-40B4-BE49-F238E27FC236}">
                <a16:creationId xmlns:a16="http://schemas.microsoft.com/office/drawing/2014/main" id="{DB93DC05-6B3A-B543-A69E-CEE34AE1BF57}"/>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57200" y="2598738"/>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0078" name="Picture 11" descr="martin.png">
            <a:extLst>
              <a:ext uri="{FF2B5EF4-FFF2-40B4-BE49-F238E27FC236}">
                <a16:creationId xmlns:a16="http://schemas.microsoft.com/office/drawing/2014/main" id="{49129B58-87A6-6B42-B2EC-F8AD7988CDF9}"/>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8305800" y="32813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0" name="AutoShape 13">
            <a:extLst>
              <a:ext uri="{FF2B5EF4-FFF2-40B4-BE49-F238E27FC236}">
                <a16:creationId xmlns:a16="http://schemas.microsoft.com/office/drawing/2014/main" id="{734951D3-1C5E-284F-B979-D9574FC07235}"/>
              </a:ext>
            </a:extLst>
          </p:cNvPr>
          <p:cNvSpPr>
            <a:spLocks noChangeArrowheads="1"/>
          </p:cNvSpPr>
          <p:nvPr/>
        </p:nvSpPr>
        <p:spPr bwMode="auto">
          <a:xfrm>
            <a:off x="1597025" y="1900238"/>
            <a:ext cx="1270000" cy="414337"/>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1" name="Text Box 14">
            <a:extLst>
              <a:ext uri="{FF2B5EF4-FFF2-40B4-BE49-F238E27FC236}">
                <a16:creationId xmlns:a16="http://schemas.microsoft.com/office/drawing/2014/main" id="{32BA7F00-531B-4441-B9FC-F8D6B4F48C98}"/>
              </a:ext>
            </a:extLst>
          </p:cNvPr>
          <p:cNvSpPr txBox="1">
            <a:spLocks noChangeArrowheads="1"/>
          </p:cNvSpPr>
          <p:nvPr/>
        </p:nvSpPr>
        <p:spPr bwMode="auto">
          <a:xfrm>
            <a:off x="1930400" y="1954213"/>
            <a:ext cx="60325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Chris</a:t>
            </a:r>
          </a:p>
        </p:txBody>
      </p:sp>
      <p:sp>
        <p:nvSpPr>
          <p:cNvPr id="24" name="AutoShape 28">
            <a:extLst>
              <a:ext uri="{FF2B5EF4-FFF2-40B4-BE49-F238E27FC236}">
                <a16:creationId xmlns:a16="http://schemas.microsoft.com/office/drawing/2014/main" id="{6C89ABDF-E54E-334D-BDB3-3981935ECAC5}"/>
              </a:ext>
            </a:extLst>
          </p:cNvPr>
          <p:cNvSpPr>
            <a:spLocks noChangeArrowheads="1"/>
          </p:cNvSpPr>
          <p:nvPr/>
        </p:nvSpPr>
        <p:spPr bwMode="auto">
          <a:xfrm>
            <a:off x="7112000" y="3263900"/>
            <a:ext cx="1270000" cy="414338"/>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5" name="Text Box 29">
            <a:extLst>
              <a:ext uri="{FF2B5EF4-FFF2-40B4-BE49-F238E27FC236}">
                <a16:creationId xmlns:a16="http://schemas.microsoft.com/office/drawing/2014/main" id="{9DA69173-A414-BD48-AAE7-B62B9126E71A}"/>
              </a:ext>
            </a:extLst>
          </p:cNvPr>
          <p:cNvSpPr txBox="1">
            <a:spLocks noChangeArrowheads="1"/>
          </p:cNvSpPr>
          <p:nvPr/>
        </p:nvSpPr>
        <p:spPr bwMode="auto">
          <a:xfrm>
            <a:off x="7402513" y="3317875"/>
            <a:ext cx="68421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Martin</a:t>
            </a:r>
          </a:p>
        </p:txBody>
      </p:sp>
      <p:sp>
        <p:nvSpPr>
          <p:cNvPr id="32" name="AutoShape 25">
            <a:extLst>
              <a:ext uri="{FF2B5EF4-FFF2-40B4-BE49-F238E27FC236}">
                <a16:creationId xmlns:a16="http://schemas.microsoft.com/office/drawing/2014/main" id="{6ED8DA71-0A83-5240-9543-849CDADBBF21}"/>
              </a:ext>
            </a:extLst>
          </p:cNvPr>
          <p:cNvSpPr>
            <a:spLocks noChangeArrowheads="1"/>
          </p:cNvSpPr>
          <p:nvPr/>
        </p:nvSpPr>
        <p:spPr bwMode="auto">
          <a:xfrm>
            <a:off x="1127125" y="2582863"/>
            <a:ext cx="1270000" cy="414337"/>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3" name="Text Box 26">
            <a:extLst>
              <a:ext uri="{FF2B5EF4-FFF2-40B4-BE49-F238E27FC236}">
                <a16:creationId xmlns:a16="http://schemas.microsoft.com/office/drawing/2014/main" id="{7AC1E732-039C-904E-ABDC-B1326978325D}"/>
              </a:ext>
            </a:extLst>
          </p:cNvPr>
          <p:cNvSpPr txBox="1">
            <a:spLocks noChangeArrowheads="1"/>
          </p:cNvSpPr>
          <p:nvPr/>
        </p:nvSpPr>
        <p:spPr bwMode="auto">
          <a:xfrm>
            <a:off x="1466850" y="2635250"/>
            <a:ext cx="593725"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Ross</a:t>
            </a:r>
          </a:p>
        </p:txBody>
      </p:sp>
      <p:sp>
        <p:nvSpPr>
          <p:cNvPr id="34" name="AutoShape 7">
            <a:extLst>
              <a:ext uri="{FF2B5EF4-FFF2-40B4-BE49-F238E27FC236}">
                <a16:creationId xmlns:a16="http://schemas.microsoft.com/office/drawing/2014/main" id="{B79E9BFC-43D7-0E4A-AF1B-F58E16C78056}"/>
              </a:ext>
            </a:extLst>
          </p:cNvPr>
          <p:cNvSpPr>
            <a:spLocks noChangeArrowheads="1"/>
          </p:cNvSpPr>
          <p:nvPr/>
        </p:nvSpPr>
        <p:spPr bwMode="auto">
          <a:xfrm>
            <a:off x="6824663" y="2582863"/>
            <a:ext cx="1270000" cy="414337"/>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5" name="Text Box 8">
            <a:extLst>
              <a:ext uri="{FF2B5EF4-FFF2-40B4-BE49-F238E27FC236}">
                <a16:creationId xmlns:a16="http://schemas.microsoft.com/office/drawing/2014/main" id="{1D989BC9-9E65-0944-BF9C-9E005E766AA5}"/>
              </a:ext>
            </a:extLst>
          </p:cNvPr>
          <p:cNvSpPr txBox="1">
            <a:spLocks noChangeArrowheads="1"/>
          </p:cNvSpPr>
          <p:nvPr/>
        </p:nvSpPr>
        <p:spPr bwMode="auto">
          <a:xfrm>
            <a:off x="7180263" y="2635250"/>
            <a:ext cx="56356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Mike</a:t>
            </a:r>
          </a:p>
        </p:txBody>
      </p:sp>
      <p:sp>
        <p:nvSpPr>
          <p:cNvPr id="38" name="AutoShape 4">
            <a:extLst>
              <a:ext uri="{FF2B5EF4-FFF2-40B4-BE49-F238E27FC236}">
                <a16:creationId xmlns:a16="http://schemas.microsoft.com/office/drawing/2014/main" id="{157746FA-0C02-7B4B-9644-B61F0F34EC94}"/>
              </a:ext>
            </a:extLst>
          </p:cNvPr>
          <p:cNvSpPr>
            <a:spLocks noChangeArrowheads="1"/>
          </p:cNvSpPr>
          <p:nvPr/>
        </p:nvSpPr>
        <p:spPr bwMode="auto">
          <a:xfrm>
            <a:off x="2463800" y="1219200"/>
            <a:ext cx="1270000" cy="414338"/>
          </a:xfrm>
          <a:prstGeom prst="roundRect">
            <a:avLst>
              <a:gd name="adj" fmla="val 16667"/>
            </a:avLst>
          </a:prstGeom>
          <a:solidFill>
            <a:srgbClr val="00B0F0"/>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9" name="Text Box 5">
            <a:extLst>
              <a:ext uri="{FF2B5EF4-FFF2-40B4-BE49-F238E27FC236}">
                <a16:creationId xmlns:a16="http://schemas.microsoft.com/office/drawing/2014/main" id="{53BB7B1E-8C15-D24E-867D-7DCB65D8160D}"/>
              </a:ext>
            </a:extLst>
          </p:cNvPr>
          <p:cNvSpPr txBox="1">
            <a:spLocks noChangeArrowheads="1"/>
          </p:cNvSpPr>
          <p:nvPr/>
        </p:nvSpPr>
        <p:spPr bwMode="auto">
          <a:xfrm>
            <a:off x="2719388" y="1273175"/>
            <a:ext cx="763587"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Sarang</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Line 37">
            <a:extLst>
              <a:ext uri="{FF2B5EF4-FFF2-40B4-BE49-F238E27FC236}">
                <a16:creationId xmlns:a16="http://schemas.microsoft.com/office/drawing/2014/main" id="{C816AB1B-7856-714D-9767-9AD48A0C5F62}"/>
              </a:ext>
            </a:extLst>
          </p:cNvPr>
          <p:cNvSpPr>
            <a:spLocks noChangeShapeType="1"/>
          </p:cNvSpPr>
          <p:nvPr/>
        </p:nvSpPr>
        <p:spPr bwMode="auto">
          <a:xfrm flipH="1" flipV="1">
            <a:off x="2362200" y="2819400"/>
            <a:ext cx="1905000" cy="25908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pic>
        <p:nvPicPr>
          <p:cNvPr id="301058" name="Picture 8" descr="ross.png">
            <a:extLst>
              <a:ext uri="{FF2B5EF4-FFF2-40B4-BE49-F238E27FC236}">
                <a16:creationId xmlns:a16="http://schemas.microsoft.com/office/drawing/2014/main" id="{9066FD3D-343F-7048-AE50-E243A7141C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598738"/>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2" name="AutoShape 25">
            <a:extLst>
              <a:ext uri="{FF2B5EF4-FFF2-40B4-BE49-F238E27FC236}">
                <a16:creationId xmlns:a16="http://schemas.microsoft.com/office/drawing/2014/main" id="{A788A0A8-03A5-594D-A669-CC873C04D484}"/>
              </a:ext>
            </a:extLst>
          </p:cNvPr>
          <p:cNvSpPr>
            <a:spLocks noChangeArrowheads="1"/>
          </p:cNvSpPr>
          <p:nvPr/>
        </p:nvSpPr>
        <p:spPr bwMode="auto">
          <a:xfrm>
            <a:off x="1127125" y="2582863"/>
            <a:ext cx="1270000" cy="414337"/>
          </a:xfrm>
          <a:prstGeom prst="roundRect">
            <a:avLst>
              <a:gd name="adj" fmla="val 16667"/>
            </a:avLst>
          </a:prstGeom>
          <a:solidFill>
            <a:schemeClr val="accent6">
              <a:lumMod val="75000"/>
            </a:schemeClr>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3" name="Text Box 26">
            <a:extLst>
              <a:ext uri="{FF2B5EF4-FFF2-40B4-BE49-F238E27FC236}">
                <a16:creationId xmlns:a16="http://schemas.microsoft.com/office/drawing/2014/main" id="{FA392892-520A-9341-9861-A5BA145F0F8C}"/>
              </a:ext>
            </a:extLst>
          </p:cNvPr>
          <p:cNvSpPr txBox="1">
            <a:spLocks noChangeArrowheads="1"/>
          </p:cNvSpPr>
          <p:nvPr/>
        </p:nvSpPr>
        <p:spPr bwMode="auto">
          <a:xfrm>
            <a:off x="1466850" y="2635250"/>
            <a:ext cx="593725"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Ross</a:t>
            </a:r>
          </a:p>
        </p:txBody>
      </p:sp>
      <p:sp>
        <p:nvSpPr>
          <p:cNvPr id="65" name="Line 37">
            <a:extLst>
              <a:ext uri="{FF2B5EF4-FFF2-40B4-BE49-F238E27FC236}">
                <a16:creationId xmlns:a16="http://schemas.microsoft.com/office/drawing/2014/main" id="{B7C47FEF-0FDE-C742-B476-08ECA3F0C212}"/>
              </a:ext>
            </a:extLst>
          </p:cNvPr>
          <p:cNvSpPr>
            <a:spLocks noChangeShapeType="1"/>
          </p:cNvSpPr>
          <p:nvPr/>
        </p:nvSpPr>
        <p:spPr bwMode="auto">
          <a:xfrm flipV="1">
            <a:off x="2209800" y="2819400"/>
            <a:ext cx="152400" cy="11430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64" name="Line 37">
            <a:extLst>
              <a:ext uri="{FF2B5EF4-FFF2-40B4-BE49-F238E27FC236}">
                <a16:creationId xmlns:a16="http://schemas.microsoft.com/office/drawing/2014/main" id="{D45ED0BF-8DC3-2246-93BB-83A5B237C74B}"/>
              </a:ext>
            </a:extLst>
          </p:cNvPr>
          <p:cNvSpPr>
            <a:spLocks noChangeShapeType="1"/>
          </p:cNvSpPr>
          <p:nvPr/>
        </p:nvSpPr>
        <p:spPr bwMode="auto">
          <a:xfrm flipV="1">
            <a:off x="2362200" y="1600200"/>
            <a:ext cx="3124200" cy="12192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pic>
        <p:nvPicPr>
          <p:cNvPr id="301063" name="Picture 4" descr="chuck.png">
            <a:extLst>
              <a:ext uri="{FF2B5EF4-FFF2-40B4-BE49-F238E27FC236}">
                <a16:creationId xmlns:a16="http://schemas.microsoft.com/office/drawing/2014/main" id="{A586119D-79D6-584B-9CD5-3B29EACD44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21575" y="19177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1064" name="Picture 5" descr="pascucci.png">
            <a:extLst>
              <a:ext uri="{FF2B5EF4-FFF2-40B4-BE49-F238E27FC236}">
                <a16:creationId xmlns:a16="http://schemas.microsoft.com/office/drawing/2014/main" id="{C96A6E8C-485B-1E4C-8560-5905CD7BBB8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12366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1065" name="Picture 11" descr="martin.png">
            <a:extLst>
              <a:ext uri="{FF2B5EF4-FFF2-40B4-BE49-F238E27FC236}">
                <a16:creationId xmlns:a16="http://schemas.microsoft.com/office/drawing/2014/main" id="{62F36E8E-3798-F840-89FE-CBAF4B66A1E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05800" y="32813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1066" name="Picture 13" descr="miriah.png">
            <a:extLst>
              <a:ext uri="{FF2B5EF4-FFF2-40B4-BE49-F238E27FC236}">
                <a16:creationId xmlns:a16="http://schemas.microsoft.com/office/drawing/2014/main" id="{A81F69EE-7EE2-2244-9572-3426073F857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9624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1067" name="Picture 16" descr="orly.png">
            <a:extLst>
              <a:ext uri="{FF2B5EF4-FFF2-40B4-BE49-F238E27FC236}">
                <a16:creationId xmlns:a16="http://schemas.microsoft.com/office/drawing/2014/main" id="{14684AB6-DD73-9A4D-B70F-646CDB1909C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29400" y="53260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2" name="AutoShape 16">
            <a:extLst>
              <a:ext uri="{FF2B5EF4-FFF2-40B4-BE49-F238E27FC236}">
                <a16:creationId xmlns:a16="http://schemas.microsoft.com/office/drawing/2014/main" id="{2170F905-2553-094F-8E23-474A4721AA69}"/>
              </a:ext>
            </a:extLst>
          </p:cNvPr>
          <p:cNvSpPr>
            <a:spLocks noChangeArrowheads="1"/>
          </p:cNvSpPr>
          <p:nvPr/>
        </p:nvSpPr>
        <p:spPr bwMode="auto">
          <a:xfrm>
            <a:off x="6303963" y="1900238"/>
            <a:ext cx="1270000" cy="414337"/>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3" name="Text Box 17">
            <a:extLst>
              <a:ext uri="{FF2B5EF4-FFF2-40B4-BE49-F238E27FC236}">
                <a16:creationId xmlns:a16="http://schemas.microsoft.com/office/drawing/2014/main" id="{F66E89CC-842A-5E44-8467-5F49C7F34497}"/>
              </a:ext>
            </a:extLst>
          </p:cNvPr>
          <p:cNvSpPr txBox="1">
            <a:spLocks noChangeArrowheads="1"/>
          </p:cNvSpPr>
          <p:nvPr/>
        </p:nvSpPr>
        <p:spPr bwMode="auto">
          <a:xfrm>
            <a:off x="6594475" y="1954213"/>
            <a:ext cx="696913"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Chuck</a:t>
            </a:r>
          </a:p>
        </p:txBody>
      </p:sp>
      <p:sp>
        <p:nvSpPr>
          <p:cNvPr id="24" name="AutoShape 28">
            <a:extLst>
              <a:ext uri="{FF2B5EF4-FFF2-40B4-BE49-F238E27FC236}">
                <a16:creationId xmlns:a16="http://schemas.microsoft.com/office/drawing/2014/main" id="{D55FECEB-6016-724B-8D6F-E1E782B6E4EE}"/>
              </a:ext>
            </a:extLst>
          </p:cNvPr>
          <p:cNvSpPr>
            <a:spLocks noChangeArrowheads="1"/>
          </p:cNvSpPr>
          <p:nvPr/>
        </p:nvSpPr>
        <p:spPr bwMode="auto">
          <a:xfrm>
            <a:off x="7112000" y="32639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5" name="Text Box 29">
            <a:extLst>
              <a:ext uri="{FF2B5EF4-FFF2-40B4-BE49-F238E27FC236}">
                <a16:creationId xmlns:a16="http://schemas.microsoft.com/office/drawing/2014/main" id="{19F98763-680F-C34B-B16A-CCDD5139D0C1}"/>
              </a:ext>
            </a:extLst>
          </p:cNvPr>
          <p:cNvSpPr txBox="1">
            <a:spLocks noChangeArrowheads="1"/>
          </p:cNvSpPr>
          <p:nvPr/>
        </p:nvSpPr>
        <p:spPr bwMode="auto">
          <a:xfrm>
            <a:off x="7402513" y="3317875"/>
            <a:ext cx="68421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Martin</a:t>
            </a:r>
          </a:p>
        </p:txBody>
      </p:sp>
      <p:sp>
        <p:nvSpPr>
          <p:cNvPr id="26" name="AutoShape 31">
            <a:extLst>
              <a:ext uri="{FF2B5EF4-FFF2-40B4-BE49-F238E27FC236}">
                <a16:creationId xmlns:a16="http://schemas.microsoft.com/office/drawing/2014/main" id="{24D7692F-B6F7-9D48-AE20-8738DFEC239A}"/>
              </a:ext>
            </a:extLst>
          </p:cNvPr>
          <p:cNvSpPr>
            <a:spLocks noChangeArrowheads="1"/>
          </p:cNvSpPr>
          <p:nvPr/>
        </p:nvSpPr>
        <p:spPr bwMode="auto">
          <a:xfrm>
            <a:off x="5413375" y="1219200"/>
            <a:ext cx="1270000" cy="414338"/>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7" name="Text Box 32">
            <a:extLst>
              <a:ext uri="{FF2B5EF4-FFF2-40B4-BE49-F238E27FC236}">
                <a16:creationId xmlns:a16="http://schemas.microsoft.com/office/drawing/2014/main" id="{837A514B-E384-9243-A9C8-B136B56965C1}"/>
              </a:ext>
            </a:extLst>
          </p:cNvPr>
          <p:cNvSpPr txBox="1">
            <a:spLocks noChangeArrowheads="1"/>
          </p:cNvSpPr>
          <p:nvPr/>
        </p:nvSpPr>
        <p:spPr bwMode="auto">
          <a:xfrm>
            <a:off x="5681663" y="1273175"/>
            <a:ext cx="73660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Valerio</a:t>
            </a:r>
          </a:p>
        </p:txBody>
      </p:sp>
      <p:sp>
        <p:nvSpPr>
          <p:cNvPr id="28" name="AutoShape 19">
            <a:extLst>
              <a:ext uri="{FF2B5EF4-FFF2-40B4-BE49-F238E27FC236}">
                <a16:creationId xmlns:a16="http://schemas.microsoft.com/office/drawing/2014/main" id="{96231111-6D74-CE48-9594-11E4C6590ACE}"/>
              </a:ext>
            </a:extLst>
          </p:cNvPr>
          <p:cNvSpPr>
            <a:spLocks noChangeArrowheads="1"/>
          </p:cNvSpPr>
          <p:nvPr/>
        </p:nvSpPr>
        <p:spPr bwMode="auto">
          <a:xfrm>
            <a:off x="1112838" y="3946525"/>
            <a:ext cx="1270000" cy="414338"/>
          </a:xfrm>
          <a:prstGeom prst="roundRect">
            <a:avLst>
              <a:gd name="adj" fmla="val 16667"/>
            </a:avLst>
          </a:prstGeom>
          <a:solidFill>
            <a:srgbClr val="00B0F0"/>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9" name="Text Box 20">
            <a:extLst>
              <a:ext uri="{FF2B5EF4-FFF2-40B4-BE49-F238E27FC236}">
                <a16:creationId xmlns:a16="http://schemas.microsoft.com/office/drawing/2014/main" id="{A57D7886-D5D5-DA4D-B1D5-4AEFED38764D}"/>
              </a:ext>
            </a:extLst>
          </p:cNvPr>
          <p:cNvSpPr txBox="1">
            <a:spLocks noChangeArrowheads="1"/>
          </p:cNvSpPr>
          <p:nvPr/>
        </p:nvSpPr>
        <p:spPr bwMode="auto">
          <a:xfrm>
            <a:off x="1411288" y="3998913"/>
            <a:ext cx="673100"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Miriah</a:t>
            </a:r>
          </a:p>
        </p:txBody>
      </p:sp>
      <p:sp>
        <p:nvSpPr>
          <p:cNvPr id="42" name="AutoShape 31">
            <a:extLst>
              <a:ext uri="{FF2B5EF4-FFF2-40B4-BE49-F238E27FC236}">
                <a16:creationId xmlns:a16="http://schemas.microsoft.com/office/drawing/2014/main" id="{F6D5EC06-55FF-F647-A0D8-C18DB0C568B4}"/>
              </a:ext>
            </a:extLst>
          </p:cNvPr>
          <p:cNvSpPr>
            <a:spLocks noChangeArrowheads="1"/>
          </p:cNvSpPr>
          <p:nvPr/>
        </p:nvSpPr>
        <p:spPr bwMode="auto">
          <a:xfrm>
            <a:off x="5410200" y="53086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3" name="Text Box 32">
            <a:extLst>
              <a:ext uri="{FF2B5EF4-FFF2-40B4-BE49-F238E27FC236}">
                <a16:creationId xmlns:a16="http://schemas.microsoft.com/office/drawing/2014/main" id="{A60FDC59-73E1-9C4F-A632-0F5A4ED639FC}"/>
              </a:ext>
            </a:extLst>
          </p:cNvPr>
          <p:cNvSpPr txBox="1">
            <a:spLocks noChangeArrowheads="1"/>
          </p:cNvSpPr>
          <p:nvPr/>
        </p:nvSpPr>
        <p:spPr bwMode="auto">
          <a:xfrm>
            <a:off x="5786438" y="5362575"/>
            <a:ext cx="517525"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Orly</a:t>
            </a:r>
          </a:p>
        </p:txBody>
      </p:sp>
      <p:sp>
        <p:nvSpPr>
          <p:cNvPr id="47" name="AutoShape 31">
            <a:extLst>
              <a:ext uri="{FF2B5EF4-FFF2-40B4-BE49-F238E27FC236}">
                <a16:creationId xmlns:a16="http://schemas.microsoft.com/office/drawing/2014/main" id="{107AC725-59C7-EB48-AE4A-0F760A9D14E7}"/>
              </a:ext>
            </a:extLst>
          </p:cNvPr>
          <p:cNvSpPr>
            <a:spLocks noChangeArrowheads="1"/>
          </p:cNvSpPr>
          <p:nvPr/>
        </p:nvSpPr>
        <p:spPr bwMode="auto">
          <a:xfrm>
            <a:off x="3935413" y="5376863"/>
            <a:ext cx="1270000" cy="414337"/>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8" name="Text Box 32">
            <a:extLst>
              <a:ext uri="{FF2B5EF4-FFF2-40B4-BE49-F238E27FC236}">
                <a16:creationId xmlns:a16="http://schemas.microsoft.com/office/drawing/2014/main" id="{57E04565-DC16-B743-B20C-D0996E06612C}"/>
              </a:ext>
            </a:extLst>
          </p:cNvPr>
          <p:cNvSpPr txBox="1">
            <a:spLocks noChangeArrowheads="1"/>
          </p:cNvSpPr>
          <p:nvPr/>
        </p:nvSpPr>
        <p:spPr bwMode="auto">
          <a:xfrm>
            <a:off x="4183063" y="5430838"/>
            <a:ext cx="77470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Chris B</a:t>
            </a:r>
          </a:p>
        </p:txBody>
      </p:sp>
      <p:sp>
        <p:nvSpPr>
          <p:cNvPr id="49" name="AutoShape 31">
            <a:extLst>
              <a:ext uri="{FF2B5EF4-FFF2-40B4-BE49-F238E27FC236}">
                <a16:creationId xmlns:a16="http://schemas.microsoft.com/office/drawing/2014/main" id="{82CD3E46-67B4-F14F-9DF1-ACAEF6E9DB1D}"/>
              </a:ext>
            </a:extLst>
          </p:cNvPr>
          <p:cNvSpPr>
            <a:spLocks noChangeArrowheads="1"/>
          </p:cNvSpPr>
          <p:nvPr/>
        </p:nvSpPr>
        <p:spPr bwMode="auto">
          <a:xfrm>
            <a:off x="3935413" y="1143000"/>
            <a:ext cx="1270000" cy="414338"/>
          </a:xfrm>
          <a:prstGeom prst="roundRect">
            <a:avLst>
              <a:gd name="adj" fmla="val 16667"/>
            </a:avLst>
          </a:prstGeom>
          <a:solidFill>
            <a:srgbClr val="000099"/>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50" name="Text Box 32">
            <a:extLst>
              <a:ext uri="{FF2B5EF4-FFF2-40B4-BE49-F238E27FC236}">
                <a16:creationId xmlns:a16="http://schemas.microsoft.com/office/drawing/2014/main" id="{0C505AAD-5B72-E542-A6D0-AB83D4E55FF8}"/>
              </a:ext>
            </a:extLst>
          </p:cNvPr>
          <p:cNvSpPr txBox="1">
            <a:spLocks noChangeArrowheads="1"/>
          </p:cNvSpPr>
          <p:nvPr/>
        </p:nvSpPr>
        <p:spPr bwMode="auto">
          <a:xfrm>
            <a:off x="4144963" y="1196975"/>
            <a:ext cx="854075"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Dongbin</a:t>
            </a:r>
          </a:p>
        </p:txBody>
      </p:sp>
      <p:pic>
        <p:nvPicPr>
          <p:cNvPr id="301082" name="Picture 50" descr="dongbin.png">
            <a:extLst>
              <a:ext uri="{FF2B5EF4-FFF2-40B4-BE49-F238E27FC236}">
                <a16:creationId xmlns:a16="http://schemas.microsoft.com/office/drawing/2014/main" id="{D3C955E5-C1FF-F74A-8B1A-8B72A643AAD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216400" y="8382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1083" name="Picture 51" descr="butson.png">
            <a:extLst>
              <a:ext uri="{FF2B5EF4-FFF2-40B4-BE49-F238E27FC236}">
                <a16:creationId xmlns:a16="http://schemas.microsoft.com/office/drawing/2014/main" id="{CB4DDF23-5B64-BD4C-AA5E-DB99863A574F}"/>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216400" y="57150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3" name="Title 1">
            <a:extLst>
              <a:ext uri="{FF2B5EF4-FFF2-40B4-BE49-F238E27FC236}">
                <a16:creationId xmlns:a16="http://schemas.microsoft.com/office/drawing/2014/main" id="{84E10DF4-EA4D-FF4C-A5D6-37367B241871}"/>
              </a:ext>
            </a:extLst>
          </p:cNvPr>
          <p:cNvSpPr>
            <a:spLocks noGrp="1"/>
          </p:cNvSpPr>
          <p:nvPr>
            <p:ph type="title"/>
          </p:nvPr>
        </p:nvSpPr>
        <p:spPr/>
        <p:txBody>
          <a:bodyPr wrap="square" numCol="1" anchorCtr="0" compatLnSpc="1">
            <a:prstTxWarp prst="textNoShape">
              <a:avLst/>
            </a:prstTxWarp>
          </a:bodyPr>
          <a:lstStyle/>
          <a:p>
            <a:pPr eaLnBrk="1" hangingPunct="1"/>
            <a:r>
              <a:rPr lang="en-US" altLang="en-US" sz="3200">
                <a:effectLst>
                  <a:outerShdw blurRad="38100" dist="38100" dir="2700000" algn="tl">
                    <a:srgbClr val="000000"/>
                  </a:outerShdw>
                </a:effectLst>
                <a:latin typeface="Helvetica" pitchFamily="2" charset="0"/>
                <a:ea typeface="ＭＳ Ｐゴシック" panose="020B0600070205080204" pitchFamily="34" charset="-128"/>
              </a:rPr>
              <a:t>Internal Collaboration: Ross Whitaker</a:t>
            </a:r>
          </a:p>
        </p:txBody>
      </p:sp>
      <p:sp>
        <p:nvSpPr>
          <p:cNvPr id="54" name="Line 37">
            <a:extLst>
              <a:ext uri="{FF2B5EF4-FFF2-40B4-BE49-F238E27FC236}">
                <a16:creationId xmlns:a16="http://schemas.microsoft.com/office/drawing/2014/main" id="{0C4484A1-C045-8248-ADB7-7CC34F498EC5}"/>
              </a:ext>
            </a:extLst>
          </p:cNvPr>
          <p:cNvSpPr>
            <a:spLocks noChangeShapeType="1"/>
          </p:cNvSpPr>
          <p:nvPr/>
        </p:nvSpPr>
        <p:spPr bwMode="auto">
          <a:xfrm flipV="1">
            <a:off x="2368550" y="1600200"/>
            <a:ext cx="1212850" cy="12192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55" name="Line 37">
            <a:extLst>
              <a:ext uri="{FF2B5EF4-FFF2-40B4-BE49-F238E27FC236}">
                <a16:creationId xmlns:a16="http://schemas.microsoft.com/office/drawing/2014/main" id="{531555B2-4B89-3E43-8B55-8A2F41F8788E}"/>
              </a:ext>
            </a:extLst>
          </p:cNvPr>
          <p:cNvSpPr>
            <a:spLocks noChangeShapeType="1"/>
          </p:cNvSpPr>
          <p:nvPr/>
        </p:nvSpPr>
        <p:spPr bwMode="auto">
          <a:xfrm>
            <a:off x="2373313" y="2817813"/>
            <a:ext cx="4484687" cy="1587"/>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57" name="Line 37">
            <a:extLst>
              <a:ext uri="{FF2B5EF4-FFF2-40B4-BE49-F238E27FC236}">
                <a16:creationId xmlns:a16="http://schemas.microsoft.com/office/drawing/2014/main" id="{5F17D5FE-F19D-D548-B57E-683F7EDA41DC}"/>
              </a:ext>
            </a:extLst>
          </p:cNvPr>
          <p:cNvSpPr>
            <a:spLocks noChangeShapeType="1"/>
          </p:cNvSpPr>
          <p:nvPr/>
        </p:nvSpPr>
        <p:spPr bwMode="auto">
          <a:xfrm>
            <a:off x="2365375" y="2817813"/>
            <a:ext cx="4035425" cy="1982787"/>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58" name="Line 37">
            <a:extLst>
              <a:ext uri="{FF2B5EF4-FFF2-40B4-BE49-F238E27FC236}">
                <a16:creationId xmlns:a16="http://schemas.microsoft.com/office/drawing/2014/main" id="{ECD4E04F-7CEE-3F46-A0FE-3B5CF1E54EE2}"/>
              </a:ext>
            </a:extLst>
          </p:cNvPr>
          <p:cNvSpPr>
            <a:spLocks noChangeShapeType="1"/>
          </p:cNvSpPr>
          <p:nvPr/>
        </p:nvSpPr>
        <p:spPr bwMode="auto">
          <a:xfrm>
            <a:off x="2365375" y="2817813"/>
            <a:ext cx="4492625" cy="1296987"/>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59" name="Line 37">
            <a:extLst>
              <a:ext uri="{FF2B5EF4-FFF2-40B4-BE49-F238E27FC236}">
                <a16:creationId xmlns:a16="http://schemas.microsoft.com/office/drawing/2014/main" id="{A06F1A08-B5DC-8944-8314-63EBB8DD9876}"/>
              </a:ext>
            </a:extLst>
          </p:cNvPr>
          <p:cNvSpPr>
            <a:spLocks noChangeShapeType="1"/>
          </p:cNvSpPr>
          <p:nvPr/>
        </p:nvSpPr>
        <p:spPr bwMode="auto">
          <a:xfrm flipV="1">
            <a:off x="2362200" y="2286000"/>
            <a:ext cx="228600" cy="5334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60" name="Line 37">
            <a:extLst>
              <a:ext uri="{FF2B5EF4-FFF2-40B4-BE49-F238E27FC236}">
                <a16:creationId xmlns:a16="http://schemas.microsoft.com/office/drawing/2014/main" id="{08B91B2D-562A-9043-BE5A-1C1B09D7C723}"/>
              </a:ext>
            </a:extLst>
          </p:cNvPr>
          <p:cNvSpPr>
            <a:spLocks noChangeShapeType="1"/>
          </p:cNvSpPr>
          <p:nvPr/>
        </p:nvSpPr>
        <p:spPr bwMode="auto">
          <a:xfrm flipV="1">
            <a:off x="1905000" y="2819400"/>
            <a:ext cx="457200" cy="5334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61" name="Line 37">
            <a:extLst>
              <a:ext uri="{FF2B5EF4-FFF2-40B4-BE49-F238E27FC236}">
                <a16:creationId xmlns:a16="http://schemas.microsoft.com/office/drawing/2014/main" id="{F69BFEB1-73EE-0D47-997D-0A3DCF8CA6F9}"/>
              </a:ext>
            </a:extLst>
          </p:cNvPr>
          <p:cNvSpPr>
            <a:spLocks noChangeShapeType="1"/>
          </p:cNvSpPr>
          <p:nvPr/>
        </p:nvSpPr>
        <p:spPr bwMode="auto">
          <a:xfrm flipH="1" flipV="1">
            <a:off x="2362200" y="2819400"/>
            <a:ext cx="1066800" cy="25908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62" name="Line 37">
            <a:extLst>
              <a:ext uri="{FF2B5EF4-FFF2-40B4-BE49-F238E27FC236}">
                <a16:creationId xmlns:a16="http://schemas.microsoft.com/office/drawing/2014/main" id="{86A4A8E1-A867-0241-9B3C-8FAC8250CC34}"/>
              </a:ext>
            </a:extLst>
          </p:cNvPr>
          <p:cNvSpPr>
            <a:spLocks noChangeShapeType="1"/>
          </p:cNvSpPr>
          <p:nvPr/>
        </p:nvSpPr>
        <p:spPr bwMode="auto">
          <a:xfrm flipH="1" flipV="1">
            <a:off x="2362200" y="2819400"/>
            <a:ext cx="228600" cy="1828800"/>
          </a:xfrm>
          <a:prstGeom prst="line">
            <a:avLst/>
          </a:prstGeom>
          <a:no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sp>
        <p:nvSpPr>
          <p:cNvPr id="63" name="Oval 53">
            <a:extLst>
              <a:ext uri="{FF2B5EF4-FFF2-40B4-BE49-F238E27FC236}">
                <a16:creationId xmlns:a16="http://schemas.microsoft.com/office/drawing/2014/main" id="{1A8429AC-3F11-DF44-A8F5-C1AA908D1AB5}"/>
              </a:ext>
            </a:extLst>
          </p:cNvPr>
          <p:cNvSpPr>
            <a:spLocks noChangeArrowheads="1"/>
          </p:cNvSpPr>
          <p:nvPr/>
        </p:nvSpPr>
        <p:spPr bwMode="auto">
          <a:xfrm>
            <a:off x="2286000" y="2743200"/>
            <a:ext cx="160338" cy="160338"/>
          </a:xfrm>
          <a:prstGeom prst="ellipse">
            <a:avLst/>
          </a:prstGeom>
          <a:solidFill>
            <a:schemeClr val="accent6">
              <a:lumMod val="75000"/>
            </a:schemeClr>
          </a:solidFill>
          <a:ln w="28575">
            <a:solidFill>
              <a:srgbClr val="FFFF00"/>
            </a:solidFill>
            <a:round/>
            <a:headEnd/>
            <a:tailEnd/>
          </a:ln>
        </p:spPr>
        <p:txBody>
          <a:bodyPr wrap="none" anchor="ctr"/>
          <a:lstStyle/>
          <a:p>
            <a:pPr defTabSz="914400" fontAlgn="auto">
              <a:spcBef>
                <a:spcPts val="0"/>
              </a:spcBef>
              <a:spcAft>
                <a:spcPts val="0"/>
              </a:spcAft>
              <a:defRPr/>
            </a:pPr>
            <a:endParaRPr lang="en-US">
              <a:solidFill>
                <a:prstClr val="black"/>
              </a:solidFill>
              <a:latin typeface="Calibri"/>
              <a:ea typeface="+mn-ea"/>
            </a:endParaRPr>
          </a:p>
        </p:txBody>
      </p:sp>
      <p:pic>
        <p:nvPicPr>
          <p:cNvPr id="301094" name="Picture 3" descr="mike.png">
            <a:extLst>
              <a:ext uri="{FF2B5EF4-FFF2-40B4-BE49-F238E27FC236}">
                <a16:creationId xmlns:a16="http://schemas.microsoft.com/office/drawing/2014/main" id="{7DCE43F0-1622-8B44-9726-3B299DA54B2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054975" y="2598738"/>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1095" name="Picture 6" descr="sarang.png">
            <a:extLst>
              <a:ext uri="{FF2B5EF4-FFF2-40B4-BE49-F238E27FC236}">
                <a16:creationId xmlns:a16="http://schemas.microsoft.com/office/drawing/2014/main" id="{76392BDD-87FC-804B-BF8E-B6248CEB500D}"/>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828800" y="12366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1096" name="Picture 7" descr="chris.png">
            <a:extLst>
              <a:ext uri="{FF2B5EF4-FFF2-40B4-BE49-F238E27FC236}">
                <a16:creationId xmlns:a16="http://schemas.microsoft.com/office/drawing/2014/main" id="{5B6A41D4-82DC-D64E-BF76-9936D599C2A7}"/>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14400" y="19177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1097" name="Picture 9" descr="guido.png">
            <a:extLst>
              <a:ext uri="{FF2B5EF4-FFF2-40B4-BE49-F238E27FC236}">
                <a16:creationId xmlns:a16="http://schemas.microsoft.com/office/drawing/2014/main" id="{43C63B00-D996-1944-92F6-DD452684655D}"/>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543800" y="4645025"/>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1098" name="Picture 10" descr="tolga.png">
            <a:extLst>
              <a:ext uri="{FF2B5EF4-FFF2-40B4-BE49-F238E27FC236}">
                <a16:creationId xmlns:a16="http://schemas.microsoft.com/office/drawing/2014/main" id="{6C51767F-03D2-3047-ADA7-74528934C040}"/>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077200" y="3962400"/>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1099" name="Picture 12" descr="jeff.png">
            <a:extLst>
              <a:ext uri="{FF2B5EF4-FFF2-40B4-BE49-F238E27FC236}">
                <a16:creationId xmlns:a16="http://schemas.microsoft.com/office/drawing/2014/main" id="{F8CD7103-F22F-BA4C-9389-26B0EFE235D6}"/>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30175" y="32813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1100" name="Picture 14" descr="rob.png">
            <a:extLst>
              <a:ext uri="{FF2B5EF4-FFF2-40B4-BE49-F238E27FC236}">
                <a16:creationId xmlns:a16="http://schemas.microsoft.com/office/drawing/2014/main" id="{095A8ABA-B023-774F-B1C9-FAB820B3ED8F}"/>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914400" y="4645025"/>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1101" name="Picture 15" descr="tom.png">
            <a:extLst>
              <a:ext uri="{FF2B5EF4-FFF2-40B4-BE49-F238E27FC236}">
                <a16:creationId xmlns:a16="http://schemas.microsoft.com/office/drawing/2014/main" id="{9B7016DA-1A9B-7B4A-BA3E-15CC928D0BC9}"/>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806575" y="5326063"/>
            <a:ext cx="708025" cy="38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8" name="AutoShape 10">
            <a:extLst>
              <a:ext uri="{FF2B5EF4-FFF2-40B4-BE49-F238E27FC236}">
                <a16:creationId xmlns:a16="http://schemas.microsoft.com/office/drawing/2014/main" id="{15060720-F005-4D42-B650-324FA5473E6A}"/>
              </a:ext>
            </a:extLst>
          </p:cNvPr>
          <p:cNvSpPr>
            <a:spLocks noChangeArrowheads="1"/>
          </p:cNvSpPr>
          <p:nvPr/>
        </p:nvSpPr>
        <p:spPr bwMode="auto">
          <a:xfrm>
            <a:off x="1562100" y="4627563"/>
            <a:ext cx="1270000" cy="414337"/>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19" name="Text Box 11">
            <a:extLst>
              <a:ext uri="{FF2B5EF4-FFF2-40B4-BE49-F238E27FC236}">
                <a16:creationId xmlns:a16="http://schemas.microsoft.com/office/drawing/2014/main" id="{8B98E06A-5449-8B4A-B050-816F5ADCCB54}"/>
              </a:ext>
            </a:extLst>
          </p:cNvPr>
          <p:cNvSpPr txBox="1">
            <a:spLocks noChangeArrowheads="1"/>
          </p:cNvSpPr>
          <p:nvPr/>
        </p:nvSpPr>
        <p:spPr bwMode="auto">
          <a:xfrm>
            <a:off x="1941513" y="4681538"/>
            <a:ext cx="51435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Rob</a:t>
            </a:r>
          </a:p>
        </p:txBody>
      </p:sp>
      <p:sp>
        <p:nvSpPr>
          <p:cNvPr id="20" name="AutoShape 13">
            <a:extLst>
              <a:ext uri="{FF2B5EF4-FFF2-40B4-BE49-F238E27FC236}">
                <a16:creationId xmlns:a16="http://schemas.microsoft.com/office/drawing/2014/main" id="{14AB4B0B-C3B8-BA46-8263-442F050D4289}"/>
              </a:ext>
            </a:extLst>
          </p:cNvPr>
          <p:cNvSpPr>
            <a:spLocks noChangeArrowheads="1"/>
          </p:cNvSpPr>
          <p:nvPr/>
        </p:nvSpPr>
        <p:spPr bwMode="auto">
          <a:xfrm>
            <a:off x="1597025" y="1900238"/>
            <a:ext cx="1270000" cy="414337"/>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21" name="Text Box 14">
            <a:extLst>
              <a:ext uri="{FF2B5EF4-FFF2-40B4-BE49-F238E27FC236}">
                <a16:creationId xmlns:a16="http://schemas.microsoft.com/office/drawing/2014/main" id="{3E14CD85-A046-3247-BAE7-210F94B107A3}"/>
              </a:ext>
            </a:extLst>
          </p:cNvPr>
          <p:cNvSpPr txBox="1">
            <a:spLocks noChangeArrowheads="1"/>
          </p:cNvSpPr>
          <p:nvPr/>
        </p:nvSpPr>
        <p:spPr bwMode="auto">
          <a:xfrm>
            <a:off x="1930400" y="1954213"/>
            <a:ext cx="603250"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Chris</a:t>
            </a:r>
          </a:p>
        </p:txBody>
      </p:sp>
      <p:sp>
        <p:nvSpPr>
          <p:cNvPr id="30" name="AutoShape 35">
            <a:extLst>
              <a:ext uri="{FF2B5EF4-FFF2-40B4-BE49-F238E27FC236}">
                <a16:creationId xmlns:a16="http://schemas.microsoft.com/office/drawing/2014/main" id="{823B169F-CDF8-7C44-B707-DF89FB211DF7}"/>
              </a:ext>
            </a:extLst>
          </p:cNvPr>
          <p:cNvSpPr>
            <a:spLocks noChangeArrowheads="1"/>
          </p:cNvSpPr>
          <p:nvPr/>
        </p:nvSpPr>
        <p:spPr bwMode="auto">
          <a:xfrm>
            <a:off x="777875" y="3263900"/>
            <a:ext cx="1270000" cy="414338"/>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1" name="Text Box 36">
            <a:extLst>
              <a:ext uri="{FF2B5EF4-FFF2-40B4-BE49-F238E27FC236}">
                <a16:creationId xmlns:a16="http://schemas.microsoft.com/office/drawing/2014/main" id="{084E1AF8-DADD-B841-89CD-ABFEA8ADC810}"/>
              </a:ext>
            </a:extLst>
          </p:cNvPr>
          <p:cNvSpPr txBox="1">
            <a:spLocks noChangeArrowheads="1"/>
          </p:cNvSpPr>
          <p:nvPr/>
        </p:nvSpPr>
        <p:spPr bwMode="auto">
          <a:xfrm>
            <a:off x="1176338" y="3317875"/>
            <a:ext cx="471487"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Jeff</a:t>
            </a:r>
          </a:p>
        </p:txBody>
      </p:sp>
      <p:sp>
        <p:nvSpPr>
          <p:cNvPr id="34" name="AutoShape 7">
            <a:extLst>
              <a:ext uri="{FF2B5EF4-FFF2-40B4-BE49-F238E27FC236}">
                <a16:creationId xmlns:a16="http://schemas.microsoft.com/office/drawing/2014/main" id="{8D7D4FDA-A768-2E4C-AD10-2FAC2E8FA61E}"/>
              </a:ext>
            </a:extLst>
          </p:cNvPr>
          <p:cNvSpPr>
            <a:spLocks noChangeArrowheads="1"/>
          </p:cNvSpPr>
          <p:nvPr/>
        </p:nvSpPr>
        <p:spPr bwMode="auto">
          <a:xfrm>
            <a:off x="6824663" y="2582863"/>
            <a:ext cx="1270000" cy="414337"/>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5" name="Text Box 8">
            <a:extLst>
              <a:ext uri="{FF2B5EF4-FFF2-40B4-BE49-F238E27FC236}">
                <a16:creationId xmlns:a16="http://schemas.microsoft.com/office/drawing/2014/main" id="{BA9482B3-227D-174A-B29F-53091FF2FB10}"/>
              </a:ext>
            </a:extLst>
          </p:cNvPr>
          <p:cNvSpPr txBox="1">
            <a:spLocks noChangeArrowheads="1"/>
          </p:cNvSpPr>
          <p:nvPr/>
        </p:nvSpPr>
        <p:spPr bwMode="auto">
          <a:xfrm>
            <a:off x="7180263" y="2635250"/>
            <a:ext cx="56356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a:solidFill>
                  <a:prstClr val="white"/>
                </a:solidFill>
                <a:latin typeface="Helvetica" pitchFamily="34" charset="0"/>
                <a:ea typeface="+mn-ea"/>
              </a:rPr>
              <a:t>Mike</a:t>
            </a:r>
          </a:p>
        </p:txBody>
      </p:sp>
      <p:sp>
        <p:nvSpPr>
          <p:cNvPr id="36" name="AutoShape 22">
            <a:extLst>
              <a:ext uri="{FF2B5EF4-FFF2-40B4-BE49-F238E27FC236}">
                <a16:creationId xmlns:a16="http://schemas.microsoft.com/office/drawing/2014/main" id="{B3B9644B-06B5-7942-B53F-8EEB65A4F01C}"/>
              </a:ext>
            </a:extLst>
          </p:cNvPr>
          <p:cNvSpPr>
            <a:spLocks noChangeArrowheads="1"/>
          </p:cNvSpPr>
          <p:nvPr/>
        </p:nvSpPr>
        <p:spPr bwMode="auto">
          <a:xfrm>
            <a:off x="6348413" y="4627563"/>
            <a:ext cx="1270000" cy="414337"/>
          </a:xfrm>
          <a:prstGeom prst="roundRect">
            <a:avLst>
              <a:gd name="adj" fmla="val 16667"/>
            </a:avLst>
          </a:prstGeom>
          <a:solidFill>
            <a:srgbClr val="00B0F0"/>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7" name="Text Box 23">
            <a:extLst>
              <a:ext uri="{FF2B5EF4-FFF2-40B4-BE49-F238E27FC236}">
                <a16:creationId xmlns:a16="http://schemas.microsoft.com/office/drawing/2014/main" id="{4ECBEFE2-D1A5-8D4F-85FF-7FE8B622EBC2}"/>
              </a:ext>
            </a:extLst>
          </p:cNvPr>
          <p:cNvSpPr txBox="1">
            <a:spLocks noChangeArrowheads="1"/>
          </p:cNvSpPr>
          <p:nvPr/>
        </p:nvSpPr>
        <p:spPr bwMode="auto">
          <a:xfrm>
            <a:off x="6651625" y="4681538"/>
            <a:ext cx="671513"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Guido</a:t>
            </a:r>
          </a:p>
        </p:txBody>
      </p:sp>
      <p:sp>
        <p:nvSpPr>
          <p:cNvPr id="38" name="AutoShape 4">
            <a:extLst>
              <a:ext uri="{FF2B5EF4-FFF2-40B4-BE49-F238E27FC236}">
                <a16:creationId xmlns:a16="http://schemas.microsoft.com/office/drawing/2014/main" id="{D790CA89-F472-3A4F-B02E-AFBCC0DA822C}"/>
              </a:ext>
            </a:extLst>
          </p:cNvPr>
          <p:cNvSpPr>
            <a:spLocks noChangeArrowheads="1"/>
          </p:cNvSpPr>
          <p:nvPr/>
        </p:nvSpPr>
        <p:spPr bwMode="auto">
          <a:xfrm>
            <a:off x="2463800" y="1219200"/>
            <a:ext cx="1270000" cy="414338"/>
          </a:xfrm>
          <a:prstGeom prst="roundRect">
            <a:avLst>
              <a:gd name="adj" fmla="val 16667"/>
            </a:avLst>
          </a:prstGeom>
          <a:solidFill>
            <a:srgbClr val="00B0F0"/>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39" name="Text Box 5">
            <a:extLst>
              <a:ext uri="{FF2B5EF4-FFF2-40B4-BE49-F238E27FC236}">
                <a16:creationId xmlns:a16="http://schemas.microsoft.com/office/drawing/2014/main" id="{1FE3D32B-2E14-4A4E-8B09-324A0CF02DC6}"/>
              </a:ext>
            </a:extLst>
          </p:cNvPr>
          <p:cNvSpPr txBox="1">
            <a:spLocks noChangeArrowheads="1"/>
          </p:cNvSpPr>
          <p:nvPr/>
        </p:nvSpPr>
        <p:spPr bwMode="auto">
          <a:xfrm>
            <a:off x="2719388" y="1273175"/>
            <a:ext cx="763587"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Sarang</a:t>
            </a:r>
          </a:p>
        </p:txBody>
      </p:sp>
      <p:sp>
        <p:nvSpPr>
          <p:cNvPr id="40" name="AutoShape 31">
            <a:extLst>
              <a:ext uri="{FF2B5EF4-FFF2-40B4-BE49-F238E27FC236}">
                <a16:creationId xmlns:a16="http://schemas.microsoft.com/office/drawing/2014/main" id="{8A36E4AC-F6B8-424E-ACDF-D6A0925A1D78}"/>
              </a:ext>
            </a:extLst>
          </p:cNvPr>
          <p:cNvSpPr>
            <a:spLocks noChangeArrowheads="1"/>
          </p:cNvSpPr>
          <p:nvPr/>
        </p:nvSpPr>
        <p:spPr bwMode="auto">
          <a:xfrm>
            <a:off x="6837363" y="3946525"/>
            <a:ext cx="1270000" cy="414338"/>
          </a:xfrm>
          <a:prstGeom prst="roundRect">
            <a:avLst>
              <a:gd name="adj" fmla="val 16667"/>
            </a:avLst>
          </a:prstGeom>
          <a:solidFill>
            <a:srgbClr val="00B0F0"/>
          </a:solidFill>
          <a:ln w="28575">
            <a:solidFill>
              <a:srgbClr val="FFFF00"/>
            </a:solidFill>
            <a:round/>
            <a:headEnd/>
            <a:tailEnd/>
          </a:ln>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1" name="Text Box 32">
            <a:extLst>
              <a:ext uri="{FF2B5EF4-FFF2-40B4-BE49-F238E27FC236}">
                <a16:creationId xmlns:a16="http://schemas.microsoft.com/office/drawing/2014/main" id="{104C90FF-DAE7-2C4A-90A7-136C34DD1896}"/>
              </a:ext>
            </a:extLst>
          </p:cNvPr>
          <p:cNvSpPr txBox="1">
            <a:spLocks noChangeArrowheads="1"/>
          </p:cNvSpPr>
          <p:nvPr/>
        </p:nvSpPr>
        <p:spPr bwMode="auto">
          <a:xfrm>
            <a:off x="7167563" y="3998913"/>
            <a:ext cx="620712" cy="307975"/>
          </a:xfrm>
          <a:prstGeom prst="rect">
            <a:avLst/>
          </a:prstGeom>
          <a:noFill/>
          <a:ln w="28575">
            <a:noFill/>
            <a:miter lim="800000"/>
            <a:headEnd/>
            <a:tailEnd/>
          </a:ln>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Tolga</a:t>
            </a:r>
          </a:p>
        </p:txBody>
      </p:sp>
      <p:sp>
        <p:nvSpPr>
          <p:cNvPr id="45" name="AutoShape 31">
            <a:extLst>
              <a:ext uri="{FF2B5EF4-FFF2-40B4-BE49-F238E27FC236}">
                <a16:creationId xmlns:a16="http://schemas.microsoft.com/office/drawing/2014/main" id="{02FBABE5-6F0F-D647-9DC1-CA67A77BB49D}"/>
              </a:ext>
            </a:extLst>
          </p:cNvPr>
          <p:cNvSpPr>
            <a:spLocks noChangeArrowheads="1"/>
          </p:cNvSpPr>
          <p:nvPr/>
        </p:nvSpPr>
        <p:spPr bwMode="auto">
          <a:xfrm>
            <a:off x="2454275" y="5308600"/>
            <a:ext cx="1270000" cy="414338"/>
          </a:xfrm>
          <a:prstGeom prst="roundRect">
            <a:avLst>
              <a:gd name="adj" fmla="val 16667"/>
            </a:avLst>
          </a:prstGeom>
          <a:solidFill>
            <a:srgbClr val="00B0F0"/>
          </a:solidFill>
          <a:ln w="28575">
            <a:solidFill>
              <a:srgbClr val="FFFF00"/>
            </a:solidFill>
            <a:round/>
            <a:headEnd/>
            <a:tailEnd/>
          </a:ln>
          <a:effectLst/>
        </p:spPr>
        <p:txBody>
          <a:bodyPr wrap="none" anchor="ctr"/>
          <a:lstStyle/>
          <a:p>
            <a:pPr defTabSz="914400" fontAlgn="auto">
              <a:spcBef>
                <a:spcPts val="0"/>
              </a:spcBef>
              <a:spcAft>
                <a:spcPts val="0"/>
              </a:spcAft>
              <a:defRPr/>
            </a:pPr>
            <a:endParaRPr lang="en-US" sz="1400">
              <a:solidFill>
                <a:prstClr val="white"/>
              </a:solidFill>
              <a:latin typeface="Helvetica" pitchFamily="34" charset="0"/>
              <a:ea typeface="+mn-ea"/>
            </a:endParaRPr>
          </a:p>
        </p:txBody>
      </p:sp>
      <p:sp>
        <p:nvSpPr>
          <p:cNvPr id="46" name="Text Box 32">
            <a:extLst>
              <a:ext uri="{FF2B5EF4-FFF2-40B4-BE49-F238E27FC236}">
                <a16:creationId xmlns:a16="http://schemas.microsoft.com/office/drawing/2014/main" id="{402C8962-1E4F-4C4B-ACBB-A3FDDA941334}"/>
              </a:ext>
            </a:extLst>
          </p:cNvPr>
          <p:cNvSpPr txBox="1">
            <a:spLocks noChangeArrowheads="1"/>
          </p:cNvSpPr>
          <p:nvPr/>
        </p:nvSpPr>
        <p:spPr bwMode="auto">
          <a:xfrm>
            <a:off x="2828925" y="5362575"/>
            <a:ext cx="523875" cy="307975"/>
          </a:xfrm>
          <a:prstGeom prst="rect">
            <a:avLst/>
          </a:prstGeom>
          <a:noFill/>
          <a:ln w="28575">
            <a:noFill/>
            <a:miter lim="800000"/>
            <a:headEnd/>
            <a:tailEnd/>
          </a:ln>
          <a:effectLst/>
        </p:spPr>
        <p:txBody>
          <a:bodyPr wrap="none">
            <a:spAutoFit/>
          </a:bodyPr>
          <a:lstStyle/>
          <a:p>
            <a:pPr defTabSz="914400" fontAlgn="auto">
              <a:spcBef>
                <a:spcPts val="0"/>
              </a:spcBef>
              <a:spcAft>
                <a:spcPts val="0"/>
              </a:spcAft>
              <a:defRPr/>
            </a:pPr>
            <a:r>
              <a:rPr lang="en-US" sz="1400" dirty="0">
                <a:solidFill>
                  <a:prstClr val="white"/>
                </a:solidFill>
                <a:latin typeface="Helvetica" pitchFamily="34" charset="0"/>
                <a:ea typeface="+mn-ea"/>
              </a:rPr>
              <a:t>Tom</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Rounded Rectangle 172"/>
          <p:cNvSpPr/>
          <p:nvPr/>
        </p:nvSpPr>
        <p:spPr>
          <a:xfrm>
            <a:off x="6781800" y="5562600"/>
            <a:ext cx="1828800" cy="9144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cxnSp>
        <p:nvCxnSpPr>
          <p:cNvPr id="163" name="Straight Connector 162"/>
          <p:cNvCxnSpPr>
            <a:stCxn id="22" idx="1"/>
            <a:endCxn id="90" idx="3"/>
          </p:cNvCxnSpPr>
          <p:nvPr/>
        </p:nvCxnSpPr>
        <p:spPr>
          <a:xfrm rot="10800000" flipV="1">
            <a:off x="1638301" y="3178558"/>
            <a:ext cx="868615" cy="212341"/>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rot="10800000" flipV="1">
            <a:off x="1219200" y="3733800"/>
            <a:ext cx="1219200" cy="2286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5400000">
            <a:off x="1981200" y="3810000"/>
            <a:ext cx="533400" cy="3810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rot="5400000">
            <a:off x="1866900" y="4152900"/>
            <a:ext cx="990600" cy="1524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rot="5400000">
            <a:off x="1790700" y="4838700"/>
            <a:ext cx="1600200" cy="1524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a:stCxn id="61" idx="1"/>
          </p:cNvCxnSpPr>
          <p:nvPr/>
        </p:nvCxnSpPr>
        <p:spPr>
          <a:xfrm rot="10800000">
            <a:off x="1524000" y="3429001"/>
            <a:ext cx="1300618" cy="114798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a:endCxn id="99" idx="3"/>
          </p:cNvCxnSpPr>
          <p:nvPr/>
        </p:nvCxnSpPr>
        <p:spPr>
          <a:xfrm rot="10800000" flipV="1">
            <a:off x="3886200" y="5181600"/>
            <a:ext cx="762000" cy="4572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16200000" flipV="1">
            <a:off x="6096000" y="4648200"/>
            <a:ext cx="533400" cy="5334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rot="16200000" flipH="1">
            <a:off x="5715000" y="5029200"/>
            <a:ext cx="914400" cy="1524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stCxn id="102" idx="1"/>
          </p:cNvCxnSpPr>
          <p:nvPr/>
        </p:nvCxnSpPr>
        <p:spPr>
          <a:xfrm rot="10800000" flipV="1">
            <a:off x="6324600" y="2895600"/>
            <a:ext cx="609600" cy="3048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stCxn id="85" idx="1"/>
            <a:endCxn id="52" idx="3"/>
          </p:cNvCxnSpPr>
          <p:nvPr/>
        </p:nvCxnSpPr>
        <p:spPr>
          <a:xfrm rot="10800000" flipV="1">
            <a:off x="6172201" y="2499211"/>
            <a:ext cx="1031423" cy="180154"/>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5295900" y="1790700"/>
            <a:ext cx="304800" cy="2286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a:stCxn id="86" idx="1"/>
          </p:cNvCxnSpPr>
          <p:nvPr/>
        </p:nvCxnSpPr>
        <p:spPr>
          <a:xfrm rot="10800000" flipV="1">
            <a:off x="5334000" y="1769476"/>
            <a:ext cx="1207098" cy="287923"/>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rot="16200000" flipH="1">
            <a:off x="3352800" y="1752600"/>
            <a:ext cx="228600" cy="2286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1752600" y="1600200"/>
            <a:ext cx="1219200" cy="10668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1752600" y="2171700"/>
            <a:ext cx="1219200" cy="4953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1600200" y="2667000"/>
            <a:ext cx="1371600" cy="6096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05" name="Rounded Rectangle 104"/>
          <p:cNvSpPr/>
          <p:nvPr/>
        </p:nvSpPr>
        <p:spPr>
          <a:xfrm>
            <a:off x="5334000" y="1480066"/>
            <a:ext cx="990600" cy="3048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104" name="Rounded Rectangle 103"/>
          <p:cNvSpPr/>
          <p:nvPr/>
        </p:nvSpPr>
        <p:spPr>
          <a:xfrm>
            <a:off x="6477000" y="1632466"/>
            <a:ext cx="1219200" cy="3048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103" name="Rounded Rectangle 102"/>
          <p:cNvSpPr/>
          <p:nvPr/>
        </p:nvSpPr>
        <p:spPr>
          <a:xfrm>
            <a:off x="7086600" y="2362200"/>
            <a:ext cx="990600" cy="3048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102" name="Rounded Rectangle 101"/>
          <p:cNvSpPr/>
          <p:nvPr/>
        </p:nvSpPr>
        <p:spPr>
          <a:xfrm>
            <a:off x="6934200" y="2743200"/>
            <a:ext cx="990600" cy="3048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101" name="Rounded Rectangle 100"/>
          <p:cNvSpPr/>
          <p:nvPr/>
        </p:nvSpPr>
        <p:spPr>
          <a:xfrm>
            <a:off x="6629400" y="5181600"/>
            <a:ext cx="990600" cy="3048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98" name="Rounded Rectangle 97"/>
          <p:cNvSpPr/>
          <p:nvPr/>
        </p:nvSpPr>
        <p:spPr>
          <a:xfrm>
            <a:off x="1752600" y="5671066"/>
            <a:ext cx="990600" cy="3048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96" name="Rounded Rectangle 95"/>
          <p:cNvSpPr/>
          <p:nvPr/>
        </p:nvSpPr>
        <p:spPr>
          <a:xfrm>
            <a:off x="1524000" y="4686300"/>
            <a:ext cx="990600" cy="3048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94" name="Rounded Rectangle 93"/>
          <p:cNvSpPr/>
          <p:nvPr/>
        </p:nvSpPr>
        <p:spPr>
          <a:xfrm>
            <a:off x="168894" y="3810000"/>
            <a:ext cx="10668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93" name="Rounded Rectangle 92"/>
          <p:cNvSpPr/>
          <p:nvPr/>
        </p:nvSpPr>
        <p:spPr>
          <a:xfrm>
            <a:off x="1295400" y="4191000"/>
            <a:ext cx="990600" cy="3048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91" name="Rounded Rectangle 90"/>
          <p:cNvSpPr/>
          <p:nvPr/>
        </p:nvSpPr>
        <p:spPr>
          <a:xfrm>
            <a:off x="838200" y="2019300"/>
            <a:ext cx="990600" cy="3048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90" name="Rounded Rectangle 89"/>
          <p:cNvSpPr/>
          <p:nvPr/>
        </p:nvSpPr>
        <p:spPr>
          <a:xfrm>
            <a:off x="647700" y="3238500"/>
            <a:ext cx="990600" cy="3048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89" name="Rounded Rectangle 88"/>
          <p:cNvSpPr/>
          <p:nvPr/>
        </p:nvSpPr>
        <p:spPr>
          <a:xfrm>
            <a:off x="2438400" y="1480066"/>
            <a:ext cx="990600" cy="3048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88" name="Rounded Rectangle 87"/>
          <p:cNvSpPr/>
          <p:nvPr/>
        </p:nvSpPr>
        <p:spPr>
          <a:xfrm>
            <a:off x="838200" y="1333500"/>
            <a:ext cx="990600" cy="3048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2" name="Title 1"/>
          <p:cNvSpPr>
            <a:spLocks noGrp="1"/>
          </p:cNvSpPr>
          <p:nvPr>
            <p:ph type="title"/>
          </p:nvPr>
        </p:nvSpPr>
        <p:spPr/>
        <p:txBody>
          <a:bodyPr/>
          <a:lstStyle/>
          <a:p>
            <a:r>
              <a:rPr lang="en-US" dirty="0"/>
              <a:t>External Collaboration</a:t>
            </a:r>
          </a:p>
        </p:txBody>
      </p:sp>
      <p:sp>
        <p:nvSpPr>
          <p:cNvPr id="5" name="AutoShape 13"/>
          <p:cNvSpPr>
            <a:spLocks noChangeArrowheads="1"/>
          </p:cNvSpPr>
          <p:nvPr/>
        </p:nvSpPr>
        <p:spPr bwMode="auto">
          <a:xfrm>
            <a:off x="2819400" y="2494447"/>
            <a:ext cx="927489" cy="302594"/>
          </a:xfrm>
          <a:prstGeom prst="roundRect">
            <a:avLst>
              <a:gd name="adj" fmla="val 16667"/>
            </a:avLst>
          </a:prstGeom>
          <a:solidFill>
            <a:srgbClr val="FF9933"/>
          </a:solidFill>
          <a:ln w="28575">
            <a:solidFill>
              <a:srgbClr val="FFFF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Helvetica" pitchFamily="34" charset="0"/>
              <a:ea typeface="+mn-ea"/>
              <a:cs typeface="+mn-cs"/>
            </a:endParaRPr>
          </a:p>
        </p:txBody>
      </p:sp>
      <p:sp>
        <p:nvSpPr>
          <p:cNvPr id="6" name="Text Box 14"/>
          <p:cNvSpPr txBox="1">
            <a:spLocks noChangeArrowheads="1"/>
          </p:cNvSpPr>
          <p:nvPr/>
        </p:nvSpPr>
        <p:spPr bwMode="auto">
          <a:xfrm>
            <a:off x="3075219" y="2551256"/>
            <a:ext cx="353781" cy="179817"/>
          </a:xfrm>
          <a:prstGeom prst="rect">
            <a:avLst/>
          </a:prstGeom>
          <a:noFill/>
          <a:ln w="28575">
            <a:noFill/>
            <a:miter lim="800000"/>
            <a:headEnd/>
            <a:tailEnd/>
          </a:ln>
          <a:effectLst>
            <a:outerShdw dist="17780" dir="2700000" algn="tl" rotWithShape="0">
              <a:schemeClr val="accent2">
                <a:lumMod val="50000"/>
                <a:alpha val="43000"/>
              </a:scheme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itchFamily="34" charset="0"/>
                <a:ea typeface="+mn-ea"/>
                <a:cs typeface="+mn-cs"/>
              </a:rPr>
              <a:t>Chris</a:t>
            </a:r>
          </a:p>
        </p:txBody>
      </p:sp>
      <p:pic>
        <p:nvPicPr>
          <p:cNvPr id="8" name="Picture 42"/>
          <p:cNvPicPr>
            <a:picLocks noChangeAspect="1" noChangeArrowheads="1"/>
          </p:cNvPicPr>
          <p:nvPr/>
        </p:nvPicPr>
        <p:blipFill>
          <a:blip r:embed="rId3" cstate="print"/>
          <a:srcRect/>
          <a:stretch>
            <a:fillRect/>
          </a:stretch>
        </p:blipFill>
        <p:spPr bwMode="auto">
          <a:xfrm>
            <a:off x="3810000" y="4350094"/>
            <a:ext cx="291000" cy="481136"/>
          </a:xfrm>
          <a:prstGeom prst="rect">
            <a:avLst/>
          </a:prstGeom>
          <a:noFill/>
          <a:ln w="28575">
            <a:noFill/>
            <a:miter lim="800000"/>
            <a:headEnd/>
            <a:tailEnd/>
          </a:ln>
          <a:effectLst/>
        </p:spPr>
      </p:pic>
      <p:pic>
        <p:nvPicPr>
          <p:cNvPr id="9" name="Picture 43"/>
          <p:cNvPicPr>
            <a:picLocks noChangeAspect="1" noChangeArrowheads="1"/>
          </p:cNvPicPr>
          <p:nvPr/>
        </p:nvPicPr>
        <p:blipFill>
          <a:blip r:embed="rId4" cstate="print"/>
          <a:srcRect/>
          <a:stretch>
            <a:fillRect/>
          </a:stretch>
        </p:blipFill>
        <p:spPr bwMode="auto">
          <a:xfrm>
            <a:off x="3810000" y="2438400"/>
            <a:ext cx="291000" cy="481136"/>
          </a:xfrm>
          <a:prstGeom prst="rect">
            <a:avLst/>
          </a:prstGeom>
          <a:noFill/>
          <a:ln w="28575">
            <a:noFill/>
            <a:miter lim="800000"/>
            <a:headEnd/>
            <a:tailEnd/>
          </a:ln>
          <a:effectLst/>
        </p:spPr>
      </p:pic>
      <p:pic>
        <p:nvPicPr>
          <p:cNvPr id="10" name="Picture 44"/>
          <p:cNvPicPr>
            <a:picLocks noChangeAspect="1" noChangeArrowheads="1"/>
          </p:cNvPicPr>
          <p:nvPr/>
        </p:nvPicPr>
        <p:blipFill>
          <a:blip r:embed="rId5" cstate="print"/>
          <a:srcRect/>
          <a:stretch>
            <a:fillRect/>
          </a:stretch>
        </p:blipFill>
        <p:spPr bwMode="auto">
          <a:xfrm>
            <a:off x="4890600" y="2438400"/>
            <a:ext cx="291000" cy="481135"/>
          </a:xfrm>
          <a:prstGeom prst="rect">
            <a:avLst/>
          </a:prstGeom>
          <a:noFill/>
          <a:ln w="28575">
            <a:noFill/>
            <a:miter lim="800000"/>
            <a:headEnd/>
            <a:tailEnd/>
          </a:ln>
          <a:effectLst/>
        </p:spPr>
      </p:pic>
      <p:pic>
        <p:nvPicPr>
          <p:cNvPr id="11" name="Picture 45"/>
          <p:cNvPicPr>
            <a:picLocks noChangeAspect="1" noChangeArrowheads="1"/>
          </p:cNvPicPr>
          <p:nvPr/>
        </p:nvPicPr>
        <p:blipFill>
          <a:blip r:embed="rId6" cstate="print"/>
          <a:srcRect/>
          <a:stretch>
            <a:fillRect/>
          </a:stretch>
        </p:blipFill>
        <p:spPr bwMode="auto">
          <a:xfrm>
            <a:off x="3505200" y="2847561"/>
            <a:ext cx="290999" cy="481136"/>
          </a:xfrm>
          <a:prstGeom prst="rect">
            <a:avLst/>
          </a:prstGeom>
          <a:noFill/>
          <a:ln w="28575">
            <a:noFill/>
            <a:miter lim="800000"/>
            <a:headEnd/>
            <a:tailEnd/>
          </a:ln>
          <a:effectLst/>
        </p:spPr>
      </p:pic>
      <p:pic>
        <p:nvPicPr>
          <p:cNvPr id="12" name="Picture 46"/>
          <p:cNvPicPr>
            <a:picLocks noChangeAspect="1" noChangeArrowheads="1"/>
          </p:cNvPicPr>
          <p:nvPr/>
        </p:nvPicPr>
        <p:blipFill>
          <a:blip r:embed="rId7" cstate="print"/>
          <a:srcRect/>
          <a:stretch>
            <a:fillRect/>
          </a:stretch>
        </p:blipFill>
        <p:spPr bwMode="auto">
          <a:xfrm>
            <a:off x="5428638" y="3393621"/>
            <a:ext cx="286362" cy="479976"/>
          </a:xfrm>
          <a:prstGeom prst="rect">
            <a:avLst/>
          </a:prstGeom>
          <a:noFill/>
          <a:ln w="28575">
            <a:noFill/>
            <a:miter lim="800000"/>
            <a:headEnd/>
            <a:tailEnd/>
          </a:ln>
          <a:effectLst/>
        </p:spPr>
      </p:pic>
      <p:pic>
        <p:nvPicPr>
          <p:cNvPr id="13" name="Picture 48"/>
          <p:cNvPicPr>
            <a:picLocks noChangeAspect="1" noChangeArrowheads="1"/>
          </p:cNvPicPr>
          <p:nvPr/>
        </p:nvPicPr>
        <p:blipFill>
          <a:blip r:embed="rId8" cstate="print"/>
          <a:srcRect/>
          <a:stretch>
            <a:fillRect/>
          </a:stretch>
        </p:blipFill>
        <p:spPr bwMode="auto">
          <a:xfrm>
            <a:off x="4133237" y="2362200"/>
            <a:ext cx="286363" cy="479976"/>
          </a:xfrm>
          <a:prstGeom prst="rect">
            <a:avLst/>
          </a:prstGeom>
          <a:noFill/>
          <a:ln w="28575">
            <a:noFill/>
            <a:miter lim="800000"/>
            <a:headEnd/>
            <a:tailEnd/>
          </a:ln>
          <a:effectLst/>
        </p:spPr>
      </p:pic>
      <p:pic>
        <p:nvPicPr>
          <p:cNvPr id="14" name="Picture 49"/>
          <p:cNvPicPr>
            <a:picLocks noChangeAspect="1" noChangeArrowheads="1"/>
          </p:cNvPicPr>
          <p:nvPr/>
        </p:nvPicPr>
        <p:blipFill>
          <a:blip r:embed="rId9" cstate="print"/>
          <a:srcRect/>
          <a:stretch>
            <a:fillRect/>
          </a:stretch>
        </p:blipFill>
        <p:spPr bwMode="auto">
          <a:xfrm>
            <a:off x="5257800" y="2884660"/>
            <a:ext cx="290999" cy="483454"/>
          </a:xfrm>
          <a:prstGeom prst="rect">
            <a:avLst/>
          </a:prstGeom>
          <a:noFill/>
          <a:ln w="28575">
            <a:noFill/>
            <a:miter lim="800000"/>
            <a:headEnd/>
            <a:tailEnd/>
          </a:ln>
          <a:effectLst/>
        </p:spPr>
      </p:pic>
      <p:pic>
        <p:nvPicPr>
          <p:cNvPr id="15" name="Picture 50"/>
          <p:cNvPicPr>
            <a:picLocks noChangeAspect="1" noChangeArrowheads="1"/>
          </p:cNvPicPr>
          <p:nvPr/>
        </p:nvPicPr>
        <p:blipFill>
          <a:blip r:embed="rId10" cstate="print"/>
          <a:srcRect/>
          <a:stretch>
            <a:fillRect/>
          </a:stretch>
        </p:blipFill>
        <p:spPr bwMode="auto">
          <a:xfrm>
            <a:off x="3352800" y="3371592"/>
            <a:ext cx="291000" cy="481136"/>
          </a:xfrm>
          <a:prstGeom prst="rect">
            <a:avLst/>
          </a:prstGeom>
          <a:noFill/>
          <a:ln w="28575">
            <a:noFill/>
            <a:miter lim="800000"/>
            <a:headEnd/>
            <a:tailEnd/>
          </a:ln>
          <a:effectLst/>
        </p:spPr>
      </p:pic>
      <p:pic>
        <p:nvPicPr>
          <p:cNvPr id="16" name="Picture 51"/>
          <p:cNvPicPr>
            <a:picLocks noChangeAspect="1" noChangeArrowheads="1"/>
          </p:cNvPicPr>
          <p:nvPr/>
        </p:nvPicPr>
        <p:blipFill>
          <a:blip r:embed="rId11" cstate="print"/>
          <a:srcRect/>
          <a:stretch>
            <a:fillRect/>
          </a:stretch>
        </p:blipFill>
        <p:spPr bwMode="auto">
          <a:xfrm>
            <a:off x="3505200" y="3906058"/>
            <a:ext cx="291000" cy="481135"/>
          </a:xfrm>
          <a:prstGeom prst="rect">
            <a:avLst/>
          </a:prstGeom>
          <a:noFill/>
          <a:ln w="28575">
            <a:noFill/>
            <a:miter lim="800000"/>
            <a:headEnd/>
            <a:tailEnd/>
          </a:ln>
          <a:effectLst/>
        </p:spPr>
      </p:pic>
      <p:pic>
        <p:nvPicPr>
          <p:cNvPr id="17" name="Picture 52"/>
          <p:cNvPicPr>
            <a:picLocks noChangeAspect="1" noChangeArrowheads="1"/>
          </p:cNvPicPr>
          <p:nvPr/>
        </p:nvPicPr>
        <p:blipFill>
          <a:blip r:embed="rId12" cstate="print"/>
          <a:srcRect/>
          <a:stretch>
            <a:fillRect/>
          </a:stretch>
        </p:blipFill>
        <p:spPr bwMode="auto">
          <a:xfrm>
            <a:off x="4890601" y="4336181"/>
            <a:ext cx="290999" cy="483454"/>
          </a:xfrm>
          <a:prstGeom prst="rect">
            <a:avLst/>
          </a:prstGeom>
          <a:noFill/>
          <a:ln w="28575">
            <a:noFill/>
            <a:miter lim="800000"/>
            <a:headEnd/>
            <a:tailEnd/>
          </a:ln>
          <a:effectLst/>
        </p:spPr>
      </p:pic>
      <p:sp>
        <p:nvSpPr>
          <p:cNvPr id="25" name="AutoShape 22"/>
          <p:cNvSpPr>
            <a:spLocks noChangeArrowheads="1"/>
          </p:cNvSpPr>
          <p:nvPr/>
        </p:nvSpPr>
        <p:spPr bwMode="auto">
          <a:xfrm>
            <a:off x="5246251" y="4419616"/>
            <a:ext cx="927489" cy="302594"/>
          </a:xfrm>
          <a:prstGeom prst="roundRect">
            <a:avLst>
              <a:gd name="adj" fmla="val 16667"/>
            </a:avLst>
          </a:prstGeom>
          <a:solidFill>
            <a:srgbClr val="FF9933"/>
          </a:solidFill>
          <a:ln w="28575">
            <a:solidFill>
              <a:srgbClr val="FFFF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Helvetica" pitchFamily="34" charset="0"/>
              <a:ea typeface="+mn-ea"/>
              <a:cs typeface="+mn-cs"/>
            </a:endParaRPr>
          </a:p>
        </p:txBody>
      </p:sp>
      <p:sp>
        <p:nvSpPr>
          <p:cNvPr id="26" name="Text Box 23"/>
          <p:cNvSpPr txBox="1">
            <a:spLocks noChangeArrowheads="1"/>
          </p:cNvSpPr>
          <p:nvPr/>
        </p:nvSpPr>
        <p:spPr bwMode="auto">
          <a:xfrm>
            <a:off x="5492036" y="4485700"/>
            <a:ext cx="383048" cy="179817"/>
          </a:xfrm>
          <a:prstGeom prst="rect">
            <a:avLst/>
          </a:prstGeom>
          <a:noFill/>
          <a:ln w="28575">
            <a:noFill/>
            <a:miter lim="800000"/>
            <a:headEnd/>
            <a:tailEnd/>
          </a:ln>
          <a:effectLst>
            <a:outerShdw dist="17780" dir="2700000" algn="tl" rotWithShape="0">
              <a:schemeClr val="accent2">
                <a:lumMod val="50000"/>
                <a:alpha val="43000"/>
              </a:scheme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itchFamily="34" charset="0"/>
                <a:ea typeface="+mn-ea"/>
                <a:cs typeface="+mn-cs"/>
              </a:rPr>
              <a:t>Guido</a:t>
            </a:r>
          </a:p>
        </p:txBody>
      </p:sp>
      <p:sp>
        <p:nvSpPr>
          <p:cNvPr id="27" name="AutoShape 4"/>
          <p:cNvSpPr>
            <a:spLocks noChangeArrowheads="1"/>
          </p:cNvSpPr>
          <p:nvPr/>
        </p:nvSpPr>
        <p:spPr bwMode="auto">
          <a:xfrm>
            <a:off x="3483097" y="1981200"/>
            <a:ext cx="927489" cy="302594"/>
          </a:xfrm>
          <a:prstGeom prst="roundRect">
            <a:avLst>
              <a:gd name="adj" fmla="val 16667"/>
            </a:avLst>
          </a:prstGeom>
          <a:solidFill>
            <a:srgbClr val="FF9933"/>
          </a:solidFill>
          <a:ln w="28575">
            <a:solidFill>
              <a:srgbClr val="FFFF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Helvetica" pitchFamily="34" charset="0"/>
              <a:ea typeface="+mn-ea"/>
              <a:cs typeface="+mn-cs"/>
            </a:endParaRPr>
          </a:p>
        </p:txBody>
      </p:sp>
      <p:sp>
        <p:nvSpPr>
          <p:cNvPr id="28" name="Text Box 5"/>
          <p:cNvSpPr txBox="1">
            <a:spLocks noChangeArrowheads="1"/>
          </p:cNvSpPr>
          <p:nvPr/>
        </p:nvSpPr>
        <p:spPr bwMode="auto">
          <a:xfrm>
            <a:off x="3684826" y="2029983"/>
            <a:ext cx="434558" cy="179817"/>
          </a:xfrm>
          <a:prstGeom prst="rect">
            <a:avLst/>
          </a:prstGeom>
          <a:noFill/>
          <a:ln w="28575">
            <a:noFill/>
            <a:miter lim="800000"/>
            <a:headEnd/>
            <a:tailEnd/>
          </a:ln>
          <a:effectLst>
            <a:outerShdw dist="17780" dir="2700000" algn="tl" rotWithShape="0">
              <a:schemeClr val="accent2">
                <a:lumMod val="50000"/>
                <a:alpha val="43000"/>
              </a:scheme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itchFamily="34" charset="0"/>
                <a:ea typeface="+mn-ea"/>
                <a:cs typeface="+mn-cs"/>
              </a:rPr>
              <a:t>Sarang</a:t>
            </a:r>
          </a:p>
        </p:txBody>
      </p:sp>
      <p:sp>
        <p:nvSpPr>
          <p:cNvPr id="30" name="AutoShape 31"/>
          <p:cNvSpPr>
            <a:spLocks noChangeArrowheads="1"/>
          </p:cNvSpPr>
          <p:nvPr/>
        </p:nvSpPr>
        <p:spPr bwMode="auto">
          <a:xfrm>
            <a:off x="5603570" y="3923448"/>
            <a:ext cx="927489" cy="302594"/>
          </a:xfrm>
          <a:prstGeom prst="roundRect">
            <a:avLst>
              <a:gd name="adj" fmla="val 16667"/>
            </a:avLst>
          </a:prstGeom>
          <a:solidFill>
            <a:srgbClr val="FF9933"/>
          </a:solidFill>
          <a:ln w="28575">
            <a:solidFill>
              <a:srgbClr val="FFFF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Helvetica" pitchFamily="34" charset="0"/>
              <a:ea typeface="+mn-ea"/>
              <a:cs typeface="+mn-cs"/>
            </a:endParaRPr>
          </a:p>
        </p:txBody>
      </p:sp>
      <p:sp>
        <p:nvSpPr>
          <p:cNvPr id="31" name="Text Box 32"/>
          <p:cNvSpPr txBox="1">
            <a:spLocks noChangeArrowheads="1"/>
          </p:cNvSpPr>
          <p:nvPr/>
        </p:nvSpPr>
        <p:spPr bwMode="auto">
          <a:xfrm>
            <a:off x="5849355" y="3980258"/>
            <a:ext cx="367829" cy="179817"/>
          </a:xfrm>
          <a:prstGeom prst="rect">
            <a:avLst/>
          </a:prstGeom>
          <a:noFill/>
          <a:ln w="28575">
            <a:noFill/>
            <a:miter lim="800000"/>
            <a:headEnd/>
            <a:tailEnd/>
          </a:ln>
          <a:effectLst>
            <a:outerShdw dist="17780" dir="2700000" algn="tl" rotWithShape="0">
              <a:schemeClr val="accent2">
                <a:lumMod val="50000"/>
                <a:alpha val="43000"/>
              </a:scheme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itchFamily="34" charset="0"/>
                <a:ea typeface="+mn-ea"/>
                <a:cs typeface="+mn-cs"/>
              </a:rPr>
              <a:t>Tolga</a:t>
            </a:r>
          </a:p>
        </p:txBody>
      </p:sp>
      <p:sp>
        <p:nvSpPr>
          <p:cNvPr id="33" name="AutoShape 31"/>
          <p:cNvSpPr>
            <a:spLocks noChangeArrowheads="1"/>
          </p:cNvSpPr>
          <p:nvPr/>
        </p:nvSpPr>
        <p:spPr bwMode="auto">
          <a:xfrm>
            <a:off x="3474982" y="4955206"/>
            <a:ext cx="927489" cy="302594"/>
          </a:xfrm>
          <a:prstGeom prst="roundRect">
            <a:avLst>
              <a:gd name="adj" fmla="val 16667"/>
            </a:avLst>
          </a:prstGeom>
          <a:solidFill>
            <a:srgbClr val="FF9933"/>
          </a:solidFill>
          <a:ln w="28575">
            <a:solidFill>
              <a:srgbClr val="FFFF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Helvetica" pitchFamily="34" charset="0"/>
              <a:ea typeface="+mn-ea"/>
              <a:cs typeface="+mn-cs"/>
            </a:endParaRPr>
          </a:p>
        </p:txBody>
      </p:sp>
      <p:sp>
        <p:nvSpPr>
          <p:cNvPr id="34" name="Text Box 32"/>
          <p:cNvSpPr txBox="1">
            <a:spLocks noChangeArrowheads="1"/>
          </p:cNvSpPr>
          <p:nvPr/>
        </p:nvSpPr>
        <p:spPr bwMode="auto">
          <a:xfrm>
            <a:off x="3581400" y="5001783"/>
            <a:ext cx="322172" cy="179817"/>
          </a:xfrm>
          <a:prstGeom prst="rect">
            <a:avLst/>
          </a:prstGeom>
          <a:noFill/>
          <a:ln w="28575">
            <a:noFill/>
            <a:miter lim="800000"/>
            <a:headEnd/>
            <a:tailEnd/>
          </a:ln>
          <a:effectLst>
            <a:outerShdw dist="17780" dir="2700000" algn="tl" rotWithShape="0">
              <a:schemeClr val="accent2">
                <a:lumMod val="50000"/>
                <a:alpha val="43000"/>
              </a:scheme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itchFamily="34" charset="0"/>
                <a:ea typeface="+mn-ea"/>
                <a:cs typeface="+mn-cs"/>
              </a:rPr>
              <a:t>Tom</a:t>
            </a:r>
          </a:p>
        </p:txBody>
      </p:sp>
      <p:sp>
        <p:nvSpPr>
          <p:cNvPr id="36" name="AutoShape 31"/>
          <p:cNvSpPr>
            <a:spLocks noChangeArrowheads="1"/>
          </p:cNvSpPr>
          <p:nvPr/>
        </p:nvSpPr>
        <p:spPr bwMode="auto">
          <a:xfrm>
            <a:off x="4561304" y="4955207"/>
            <a:ext cx="927489" cy="302593"/>
          </a:xfrm>
          <a:prstGeom prst="roundRect">
            <a:avLst>
              <a:gd name="adj" fmla="val 16667"/>
            </a:avLst>
          </a:prstGeom>
          <a:solidFill>
            <a:srgbClr val="FF9933"/>
          </a:solidFill>
          <a:ln w="28575">
            <a:solidFill>
              <a:srgbClr val="FFFF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Helvetica" pitchFamily="34" charset="0"/>
              <a:ea typeface="+mn-ea"/>
              <a:cs typeface="+mn-cs"/>
            </a:endParaRPr>
          </a:p>
        </p:txBody>
      </p:sp>
      <p:sp>
        <p:nvSpPr>
          <p:cNvPr id="37" name="Text Box 32"/>
          <p:cNvSpPr txBox="1">
            <a:spLocks noChangeArrowheads="1"/>
          </p:cNvSpPr>
          <p:nvPr/>
        </p:nvSpPr>
        <p:spPr bwMode="auto">
          <a:xfrm>
            <a:off x="4760714" y="4976149"/>
            <a:ext cx="429875" cy="179817"/>
          </a:xfrm>
          <a:prstGeom prst="rect">
            <a:avLst/>
          </a:prstGeom>
          <a:noFill/>
          <a:ln w="28575">
            <a:noFill/>
            <a:miter lim="800000"/>
            <a:headEnd/>
            <a:tailEnd/>
          </a:ln>
          <a:effectLst>
            <a:outerShdw dist="17780" dir="2700000" algn="tl" rotWithShape="0">
              <a:schemeClr val="accent2">
                <a:lumMod val="50000"/>
                <a:alpha val="43000"/>
              </a:scheme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itchFamily="34" charset="0"/>
                <a:ea typeface="+mn-ea"/>
                <a:cs typeface="+mn-cs"/>
              </a:rPr>
              <a:t>Juliana</a:t>
            </a:r>
          </a:p>
        </p:txBody>
      </p:sp>
      <p:pic>
        <p:nvPicPr>
          <p:cNvPr id="38" name="Picture 54"/>
          <p:cNvPicPr>
            <a:picLocks noChangeAspect="1" noChangeArrowheads="1"/>
          </p:cNvPicPr>
          <p:nvPr/>
        </p:nvPicPr>
        <p:blipFill>
          <a:blip r:embed="rId13" cstate="print"/>
          <a:srcRect/>
          <a:stretch>
            <a:fillRect/>
          </a:stretch>
        </p:blipFill>
        <p:spPr bwMode="auto">
          <a:xfrm>
            <a:off x="5257800" y="3902580"/>
            <a:ext cx="288681" cy="481136"/>
          </a:xfrm>
          <a:prstGeom prst="rect">
            <a:avLst/>
          </a:prstGeom>
          <a:noFill/>
          <a:ln w="28575">
            <a:noFill/>
            <a:miter lim="800000"/>
            <a:headEnd/>
            <a:tailEnd/>
          </a:ln>
          <a:effectLst/>
        </p:spPr>
      </p:pic>
      <p:pic>
        <p:nvPicPr>
          <p:cNvPr id="39" name="Picture 55"/>
          <p:cNvPicPr>
            <a:picLocks noChangeAspect="1" noChangeArrowheads="1"/>
          </p:cNvPicPr>
          <p:nvPr/>
        </p:nvPicPr>
        <p:blipFill>
          <a:blip r:embed="rId14" cstate="print"/>
          <a:srcRect/>
          <a:stretch>
            <a:fillRect/>
          </a:stretch>
        </p:blipFill>
        <p:spPr bwMode="auto">
          <a:xfrm>
            <a:off x="4572000" y="2362200"/>
            <a:ext cx="285203" cy="475338"/>
          </a:xfrm>
          <a:prstGeom prst="rect">
            <a:avLst/>
          </a:prstGeom>
          <a:noFill/>
          <a:ln w="28575">
            <a:noFill/>
            <a:miter lim="800000"/>
            <a:headEnd/>
            <a:tailEnd/>
          </a:ln>
          <a:effectLst/>
        </p:spPr>
      </p:pic>
      <p:pic>
        <p:nvPicPr>
          <p:cNvPr id="40" name="Picture 56"/>
          <p:cNvPicPr>
            <a:picLocks noChangeAspect="1" noChangeArrowheads="1"/>
          </p:cNvPicPr>
          <p:nvPr/>
        </p:nvPicPr>
        <p:blipFill>
          <a:blip r:embed="rId15" cstate="print"/>
          <a:srcRect/>
          <a:stretch>
            <a:fillRect/>
          </a:stretch>
        </p:blipFill>
        <p:spPr bwMode="auto">
          <a:xfrm>
            <a:off x="4572000" y="4401462"/>
            <a:ext cx="285203" cy="475338"/>
          </a:xfrm>
          <a:prstGeom prst="rect">
            <a:avLst/>
          </a:prstGeom>
          <a:noFill/>
          <a:ln w="28575">
            <a:noFill/>
            <a:miter lim="800000"/>
            <a:headEnd/>
            <a:tailEnd/>
          </a:ln>
          <a:effectLst/>
        </p:spPr>
      </p:pic>
      <p:pic>
        <p:nvPicPr>
          <p:cNvPr id="41" name="Picture 57"/>
          <p:cNvPicPr>
            <a:picLocks noChangeAspect="1" noChangeArrowheads="1"/>
          </p:cNvPicPr>
          <p:nvPr/>
        </p:nvPicPr>
        <p:blipFill>
          <a:blip r:embed="rId16" cstate="print"/>
          <a:srcRect/>
          <a:stretch>
            <a:fillRect/>
          </a:stretch>
        </p:blipFill>
        <p:spPr bwMode="auto">
          <a:xfrm>
            <a:off x="4136716" y="4404939"/>
            <a:ext cx="282884" cy="471861"/>
          </a:xfrm>
          <a:prstGeom prst="rect">
            <a:avLst/>
          </a:prstGeom>
          <a:noFill/>
          <a:ln w="28575">
            <a:noFill/>
            <a:miter lim="800000"/>
            <a:headEnd/>
            <a:tailEnd/>
          </a:ln>
          <a:effectLst/>
        </p:spPr>
      </p:pic>
      <p:sp>
        <p:nvSpPr>
          <p:cNvPr id="49" name="AutoShape 31"/>
          <p:cNvSpPr>
            <a:spLocks noChangeArrowheads="1"/>
          </p:cNvSpPr>
          <p:nvPr/>
        </p:nvSpPr>
        <p:spPr bwMode="auto">
          <a:xfrm>
            <a:off x="4563583" y="1981200"/>
            <a:ext cx="927489" cy="302594"/>
          </a:xfrm>
          <a:prstGeom prst="roundRect">
            <a:avLst>
              <a:gd name="adj" fmla="val 16667"/>
            </a:avLst>
          </a:prstGeom>
          <a:solidFill>
            <a:srgbClr val="FF9933"/>
          </a:solidFill>
          <a:ln w="28575">
            <a:solidFill>
              <a:srgbClr val="FFFF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Helvetica" pitchFamily="34" charset="0"/>
              <a:ea typeface="+mn-ea"/>
              <a:cs typeface="+mn-cs"/>
            </a:endParaRPr>
          </a:p>
        </p:txBody>
      </p:sp>
      <p:sp>
        <p:nvSpPr>
          <p:cNvPr id="50" name="Text Box 32"/>
          <p:cNvSpPr txBox="1">
            <a:spLocks noChangeArrowheads="1"/>
          </p:cNvSpPr>
          <p:nvPr/>
        </p:nvSpPr>
        <p:spPr bwMode="auto">
          <a:xfrm>
            <a:off x="4771109" y="2029983"/>
            <a:ext cx="425193" cy="179817"/>
          </a:xfrm>
          <a:prstGeom prst="rect">
            <a:avLst/>
          </a:prstGeom>
          <a:noFill/>
          <a:ln w="28575">
            <a:noFill/>
            <a:miter lim="800000"/>
            <a:headEnd/>
            <a:tailEnd/>
          </a:ln>
          <a:effectLst>
            <a:outerShdw dist="17780" dir="2700000" algn="tl" rotWithShape="0">
              <a:schemeClr val="accent2">
                <a:lumMod val="50000"/>
                <a:alpha val="43000"/>
              </a:scheme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itchFamily="34" charset="0"/>
                <a:ea typeface="+mn-ea"/>
                <a:cs typeface="+mn-cs"/>
              </a:rPr>
              <a:t>Valerio</a:t>
            </a:r>
          </a:p>
        </p:txBody>
      </p:sp>
      <p:sp>
        <p:nvSpPr>
          <p:cNvPr id="52" name="AutoShape 16"/>
          <p:cNvSpPr>
            <a:spLocks noChangeArrowheads="1"/>
          </p:cNvSpPr>
          <p:nvPr/>
        </p:nvSpPr>
        <p:spPr bwMode="auto">
          <a:xfrm>
            <a:off x="5244711" y="2528068"/>
            <a:ext cx="927489" cy="302593"/>
          </a:xfrm>
          <a:prstGeom prst="roundRect">
            <a:avLst>
              <a:gd name="adj" fmla="val 16667"/>
            </a:avLst>
          </a:prstGeom>
          <a:solidFill>
            <a:srgbClr val="FF9933"/>
          </a:solidFill>
          <a:ln w="28575">
            <a:solidFill>
              <a:srgbClr val="FFFF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Helvetica" pitchFamily="34" charset="0"/>
              <a:ea typeface="+mn-ea"/>
              <a:cs typeface="+mn-cs"/>
            </a:endParaRPr>
          </a:p>
        </p:txBody>
      </p:sp>
      <p:sp>
        <p:nvSpPr>
          <p:cNvPr id="53" name="Text Box 17"/>
          <p:cNvSpPr txBox="1">
            <a:spLocks noChangeArrowheads="1"/>
          </p:cNvSpPr>
          <p:nvPr/>
        </p:nvSpPr>
        <p:spPr bwMode="auto">
          <a:xfrm>
            <a:off x="5467962" y="2586036"/>
            <a:ext cx="399438" cy="179817"/>
          </a:xfrm>
          <a:prstGeom prst="rect">
            <a:avLst/>
          </a:prstGeom>
          <a:noFill/>
          <a:ln w="28575">
            <a:noFill/>
            <a:miter lim="800000"/>
            <a:headEnd/>
            <a:tailEnd/>
          </a:ln>
          <a:effectLst>
            <a:outerShdw dist="17780" dir="2700000" algn="tl" rotWithShape="0">
              <a:schemeClr val="accent2">
                <a:lumMod val="50000"/>
                <a:alpha val="43000"/>
              </a:scheme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itchFamily="34" charset="0"/>
                <a:ea typeface="+mn-ea"/>
                <a:cs typeface="+mn-cs"/>
              </a:rPr>
              <a:t>Chuck</a:t>
            </a:r>
          </a:p>
        </p:txBody>
      </p:sp>
      <p:sp>
        <p:nvSpPr>
          <p:cNvPr id="55" name="AutoShape 7"/>
          <p:cNvSpPr>
            <a:spLocks noChangeArrowheads="1"/>
          </p:cNvSpPr>
          <p:nvPr/>
        </p:nvSpPr>
        <p:spPr bwMode="auto">
          <a:xfrm>
            <a:off x="5594296" y="3031900"/>
            <a:ext cx="927489" cy="302593"/>
          </a:xfrm>
          <a:prstGeom prst="roundRect">
            <a:avLst>
              <a:gd name="adj" fmla="val 16667"/>
            </a:avLst>
          </a:prstGeom>
          <a:solidFill>
            <a:srgbClr val="FF9933"/>
          </a:solidFill>
          <a:ln w="28575">
            <a:solidFill>
              <a:srgbClr val="FFFF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Helvetica" pitchFamily="34" charset="0"/>
              <a:ea typeface="+mn-ea"/>
              <a:cs typeface="+mn-cs"/>
            </a:endParaRPr>
          </a:p>
        </p:txBody>
      </p:sp>
      <p:sp>
        <p:nvSpPr>
          <p:cNvPr id="56" name="Text Box 8"/>
          <p:cNvSpPr txBox="1">
            <a:spLocks noChangeArrowheads="1"/>
          </p:cNvSpPr>
          <p:nvPr/>
        </p:nvSpPr>
        <p:spPr bwMode="auto">
          <a:xfrm>
            <a:off x="5902686" y="3097983"/>
            <a:ext cx="332709" cy="179817"/>
          </a:xfrm>
          <a:prstGeom prst="rect">
            <a:avLst/>
          </a:prstGeom>
          <a:noFill/>
          <a:ln w="28575">
            <a:noFill/>
            <a:miter lim="800000"/>
            <a:headEnd/>
            <a:tailEnd/>
          </a:ln>
          <a:effectLst>
            <a:outerShdw dist="17780" dir="2700000" algn="tl" rotWithShape="0">
              <a:schemeClr val="accent2">
                <a:lumMod val="50000"/>
                <a:alpha val="43000"/>
              </a:scheme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itchFamily="34" charset="0"/>
                <a:ea typeface="+mn-ea"/>
                <a:cs typeface="+mn-cs"/>
              </a:rPr>
              <a:t>Mike</a:t>
            </a:r>
          </a:p>
        </p:txBody>
      </p:sp>
      <p:sp>
        <p:nvSpPr>
          <p:cNvPr id="58" name="AutoShape 28"/>
          <p:cNvSpPr>
            <a:spLocks noChangeArrowheads="1"/>
          </p:cNvSpPr>
          <p:nvPr/>
        </p:nvSpPr>
        <p:spPr bwMode="auto">
          <a:xfrm>
            <a:off x="5778111" y="3479177"/>
            <a:ext cx="927489" cy="302593"/>
          </a:xfrm>
          <a:prstGeom prst="roundRect">
            <a:avLst>
              <a:gd name="adj" fmla="val 16667"/>
            </a:avLst>
          </a:prstGeom>
          <a:solidFill>
            <a:srgbClr val="FF9933"/>
          </a:solidFill>
          <a:ln w="28575">
            <a:solidFill>
              <a:srgbClr val="FFFF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Helvetica" pitchFamily="34" charset="0"/>
              <a:ea typeface="+mn-ea"/>
              <a:cs typeface="+mn-cs"/>
            </a:endParaRPr>
          </a:p>
        </p:txBody>
      </p:sp>
      <p:sp>
        <p:nvSpPr>
          <p:cNvPr id="59" name="Text Box 29"/>
          <p:cNvSpPr txBox="1">
            <a:spLocks noChangeArrowheads="1"/>
          </p:cNvSpPr>
          <p:nvPr/>
        </p:nvSpPr>
        <p:spPr bwMode="auto">
          <a:xfrm>
            <a:off x="6006045" y="3530189"/>
            <a:ext cx="394755" cy="179817"/>
          </a:xfrm>
          <a:prstGeom prst="rect">
            <a:avLst/>
          </a:prstGeom>
          <a:noFill/>
          <a:ln w="28575">
            <a:noFill/>
            <a:miter lim="800000"/>
            <a:headEnd/>
            <a:tailEnd/>
          </a:ln>
          <a:effectLst>
            <a:outerShdw dist="17780" dir="2700000" algn="tl" rotWithShape="0">
              <a:schemeClr val="accent2">
                <a:lumMod val="50000"/>
                <a:alpha val="43000"/>
              </a:scheme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itchFamily="34" charset="0"/>
                <a:ea typeface="+mn-ea"/>
                <a:cs typeface="+mn-cs"/>
              </a:rPr>
              <a:t>Martin</a:t>
            </a:r>
          </a:p>
        </p:txBody>
      </p:sp>
      <p:sp>
        <p:nvSpPr>
          <p:cNvPr id="61" name="AutoShape 10"/>
          <p:cNvSpPr>
            <a:spLocks noChangeArrowheads="1"/>
          </p:cNvSpPr>
          <p:nvPr/>
        </p:nvSpPr>
        <p:spPr bwMode="auto">
          <a:xfrm>
            <a:off x="2824618" y="4425688"/>
            <a:ext cx="927489" cy="302593"/>
          </a:xfrm>
          <a:prstGeom prst="roundRect">
            <a:avLst>
              <a:gd name="adj" fmla="val 16667"/>
            </a:avLst>
          </a:prstGeom>
          <a:solidFill>
            <a:srgbClr val="FF9933"/>
          </a:solidFill>
          <a:ln w="28575">
            <a:solidFill>
              <a:srgbClr val="FFFF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Helvetica" pitchFamily="34" charset="0"/>
              <a:ea typeface="+mn-ea"/>
              <a:cs typeface="+mn-cs"/>
            </a:endParaRPr>
          </a:p>
        </p:txBody>
      </p:sp>
      <p:sp>
        <p:nvSpPr>
          <p:cNvPr id="62" name="Text Box 11"/>
          <p:cNvSpPr txBox="1">
            <a:spLocks noChangeArrowheads="1"/>
          </p:cNvSpPr>
          <p:nvPr/>
        </p:nvSpPr>
        <p:spPr bwMode="auto">
          <a:xfrm>
            <a:off x="3113300" y="4482497"/>
            <a:ext cx="305782" cy="179817"/>
          </a:xfrm>
          <a:prstGeom prst="rect">
            <a:avLst/>
          </a:prstGeom>
          <a:noFill/>
          <a:ln w="28575">
            <a:noFill/>
            <a:miter lim="800000"/>
            <a:headEnd/>
            <a:tailEnd/>
          </a:ln>
          <a:effectLst>
            <a:outerShdw dist="17780" dir="2700000" algn="tl" rotWithShape="0">
              <a:schemeClr val="accent2">
                <a:lumMod val="50000"/>
                <a:alpha val="43000"/>
              </a:scheme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itchFamily="34" charset="0"/>
                <a:ea typeface="+mn-ea"/>
                <a:cs typeface="+mn-cs"/>
              </a:rPr>
              <a:t>Rob</a:t>
            </a:r>
          </a:p>
        </p:txBody>
      </p:sp>
      <p:sp>
        <p:nvSpPr>
          <p:cNvPr id="69" name="TextBox 68"/>
          <p:cNvSpPr txBox="1"/>
          <p:nvPr/>
        </p:nvSpPr>
        <p:spPr>
          <a:xfrm>
            <a:off x="2527179" y="1447800"/>
            <a:ext cx="74090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UCSF</a:t>
            </a:r>
          </a:p>
        </p:txBody>
      </p:sp>
      <p:sp>
        <p:nvSpPr>
          <p:cNvPr id="70" name="TextBox 69"/>
          <p:cNvSpPr txBox="1"/>
          <p:nvPr/>
        </p:nvSpPr>
        <p:spPr>
          <a:xfrm>
            <a:off x="955223" y="1301234"/>
            <a:ext cx="7496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TAMU</a:t>
            </a:r>
          </a:p>
        </p:txBody>
      </p:sp>
      <p:sp>
        <p:nvSpPr>
          <p:cNvPr id="71" name="TextBox 70"/>
          <p:cNvSpPr txBox="1"/>
          <p:nvPr/>
        </p:nvSpPr>
        <p:spPr>
          <a:xfrm>
            <a:off x="990297" y="1987034"/>
            <a:ext cx="72968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UCLA</a:t>
            </a:r>
          </a:p>
        </p:txBody>
      </p:sp>
      <p:sp>
        <p:nvSpPr>
          <p:cNvPr id="73" name="TextBox 72"/>
          <p:cNvSpPr txBox="1"/>
          <p:nvPr/>
        </p:nvSpPr>
        <p:spPr>
          <a:xfrm>
            <a:off x="846284" y="3206234"/>
            <a:ext cx="61587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NEU</a:t>
            </a:r>
          </a:p>
        </p:txBody>
      </p:sp>
      <p:sp>
        <p:nvSpPr>
          <p:cNvPr id="74" name="TextBox 73"/>
          <p:cNvSpPr txBox="1"/>
          <p:nvPr/>
        </p:nvSpPr>
        <p:spPr>
          <a:xfrm>
            <a:off x="155510" y="3829735"/>
            <a:ext cx="1093569" cy="584775"/>
          </a:xfrm>
          <a:prstGeom prst="rect">
            <a:avLst/>
          </a:prstGeom>
          <a:solidFill>
            <a:srgbClr val="000099"/>
          </a:solidFill>
          <a:ln w="12700">
            <a:solidFill>
              <a:srgbClr val="FFFF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Cleveland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Clinic</a:t>
            </a:r>
          </a:p>
        </p:txBody>
      </p:sp>
      <p:sp>
        <p:nvSpPr>
          <p:cNvPr id="75" name="TextBox 74"/>
          <p:cNvSpPr txBox="1"/>
          <p:nvPr/>
        </p:nvSpPr>
        <p:spPr>
          <a:xfrm>
            <a:off x="1409025" y="4158734"/>
            <a:ext cx="74398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U of A</a:t>
            </a:r>
          </a:p>
        </p:txBody>
      </p:sp>
      <p:sp>
        <p:nvSpPr>
          <p:cNvPr id="77" name="TextBox 76"/>
          <p:cNvSpPr txBox="1"/>
          <p:nvPr/>
        </p:nvSpPr>
        <p:spPr>
          <a:xfrm>
            <a:off x="1701072" y="4654034"/>
            <a:ext cx="61747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Iowa</a:t>
            </a:r>
          </a:p>
        </p:txBody>
      </p:sp>
      <p:sp>
        <p:nvSpPr>
          <p:cNvPr id="80" name="TextBox 79"/>
          <p:cNvSpPr txBox="1"/>
          <p:nvPr/>
        </p:nvSpPr>
        <p:spPr>
          <a:xfrm>
            <a:off x="1880652" y="5638800"/>
            <a:ext cx="77617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OHSU</a:t>
            </a:r>
          </a:p>
        </p:txBody>
      </p:sp>
      <p:sp>
        <p:nvSpPr>
          <p:cNvPr id="83" name="TextBox 82"/>
          <p:cNvSpPr txBox="1"/>
          <p:nvPr/>
        </p:nvSpPr>
        <p:spPr>
          <a:xfrm>
            <a:off x="6822374" y="5149334"/>
            <a:ext cx="62709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UNC</a:t>
            </a:r>
          </a:p>
        </p:txBody>
      </p:sp>
      <p:sp>
        <p:nvSpPr>
          <p:cNvPr id="84" name="TextBox 83"/>
          <p:cNvSpPr txBox="1"/>
          <p:nvPr/>
        </p:nvSpPr>
        <p:spPr>
          <a:xfrm>
            <a:off x="7153623" y="2710934"/>
            <a:ext cx="53893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MIT</a:t>
            </a:r>
          </a:p>
        </p:txBody>
      </p:sp>
      <p:sp>
        <p:nvSpPr>
          <p:cNvPr id="85" name="TextBox 84"/>
          <p:cNvSpPr txBox="1"/>
          <p:nvPr/>
        </p:nvSpPr>
        <p:spPr>
          <a:xfrm>
            <a:off x="7203623" y="2329934"/>
            <a:ext cx="7496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TAMU</a:t>
            </a:r>
          </a:p>
        </p:txBody>
      </p:sp>
      <p:sp>
        <p:nvSpPr>
          <p:cNvPr id="86" name="TextBox 85"/>
          <p:cNvSpPr txBox="1"/>
          <p:nvPr/>
        </p:nvSpPr>
        <p:spPr>
          <a:xfrm>
            <a:off x="6541098" y="1600200"/>
            <a:ext cx="106888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UT Austin</a:t>
            </a:r>
          </a:p>
        </p:txBody>
      </p:sp>
      <p:sp>
        <p:nvSpPr>
          <p:cNvPr id="87" name="TextBox 86"/>
          <p:cNvSpPr txBox="1"/>
          <p:nvPr/>
        </p:nvSpPr>
        <p:spPr>
          <a:xfrm>
            <a:off x="5515753" y="1447800"/>
            <a:ext cx="67358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LLNL</a:t>
            </a:r>
          </a:p>
        </p:txBody>
      </p:sp>
      <p:cxnSp>
        <p:nvCxnSpPr>
          <p:cNvPr id="138" name="Straight Connector 137"/>
          <p:cNvCxnSpPr>
            <a:stCxn id="61" idx="3"/>
            <a:endCxn id="82" idx="1"/>
          </p:cNvCxnSpPr>
          <p:nvPr/>
        </p:nvCxnSpPr>
        <p:spPr>
          <a:xfrm>
            <a:off x="3752107" y="4576985"/>
            <a:ext cx="1825112" cy="973203"/>
          </a:xfrm>
          <a:prstGeom prst="line">
            <a:avLst/>
          </a:prstGeom>
          <a:ln w="28575">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16200000" flipH="1">
            <a:off x="2247900" y="4533900"/>
            <a:ext cx="1600200" cy="762000"/>
          </a:xfrm>
          <a:prstGeom prst="line">
            <a:avLst/>
          </a:prstGeom>
          <a:ln w="28575">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64" name="AutoShape 19"/>
          <p:cNvSpPr>
            <a:spLocks noChangeArrowheads="1"/>
          </p:cNvSpPr>
          <p:nvPr/>
        </p:nvSpPr>
        <p:spPr bwMode="auto">
          <a:xfrm>
            <a:off x="2496481" y="3922289"/>
            <a:ext cx="927489" cy="302593"/>
          </a:xfrm>
          <a:prstGeom prst="roundRect">
            <a:avLst>
              <a:gd name="adj" fmla="val 16667"/>
            </a:avLst>
          </a:prstGeom>
          <a:solidFill>
            <a:srgbClr val="FF9933"/>
          </a:solidFill>
          <a:ln w="28575">
            <a:solidFill>
              <a:srgbClr val="FFFF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Helvetica" pitchFamily="34" charset="0"/>
              <a:ea typeface="+mn-ea"/>
              <a:cs typeface="+mn-cs"/>
            </a:endParaRPr>
          </a:p>
        </p:txBody>
      </p:sp>
      <p:sp>
        <p:nvSpPr>
          <p:cNvPr id="65" name="Text Box 20"/>
          <p:cNvSpPr txBox="1">
            <a:spLocks noChangeArrowheads="1"/>
          </p:cNvSpPr>
          <p:nvPr/>
        </p:nvSpPr>
        <p:spPr bwMode="auto">
          <a:xfrm>
            <a:off x="2672704" y="3969823"/>
            <a:ext cx="450948" cy="179817"/>
          </a:xfrm>
          <a:prstGeom prst="rect">
            <a:avLst/>
          </a:prstGeom>
          <a:noFill/>
          <a:ln w="28575">
            <a:noFill/>
            <a:miter lim="800000"/>
            <a:headEnd/>
            <a:tailEnd/>
          </a:ln>
          <a:effectLst>
            <a:outerShdw dist="17780" dir="2700000" algn="tl" rotWithShape="0">
              <a:schemeClr val="accent2">
                <a:lumMod val="50000"/>
                <a:alpha val="43000"/>
              </a:scheme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itchFamily="34" charset="0"/>
                <a:ea typeface="+mn-ea"/>
                <a:cs typeface="+mn-cs"/>
              </a:rPr>
              <a:t>Claudio</a:t>
            </a:r>
          </a:p>
        </p:txBody>
      </p:sp>
      <p:sp>
        <p:nvSpPr>
          <p:cNvPr id="99" name="Rounded Rectangle 98"/>
          <p:cNvSpPr/>
          <p:nvPr/>
        </p:nvSpPr>
        <p:spPr>
          <a:xfrm>
            <a:off x="2895600" y="5486400"/>
            <a:ext cx="990600" cy="3048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81" name="TextBox 80"/>
          <p:cNvSpPr txBox="1"/>
          <p:nvPr/>
        </p:nvSpPr>
        <p:spPr>
          <a:xfrm>
            <a:off x="2909839" y="5454134"/>
            <a:ext cx="96411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U Wash.</a:t>
            </a:r>
          </a:p>
        </p:txBody>
      </p:sp>
      <p:cxnSp>
        <p:nvCxnSpPr>
          <p:cNvPr id="154" name="Straight Connector 153"/>
          <p:cNvCxnSpPr/>
          <p:nvPr/>
        </p:nvCxnSpPr>
        <p:spPr>
          <a:xfrm rot="5400000">
            <a:off x="1371600" y="4191000"/>
            <a:ext cx="1524000" cy="609600"/>
          </a:xfrm>
          <a:prstGeom prst="line">
            <a:avLst/>
          </a:prstGeom>
          <a:ln w="28575">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97" name="Rounded Rectangle 96"/>
          <p:cNvSpPr/>
          <p:nvPr/>
        </p:nvSpPr>
        <p:spPr>
          <a:xfrm>
            <a:off x="533400" y="5213866"/>
            <a:ext cx="1600200" cy="3048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79" name="TextBox 78"/>
          <p:cNvSpPr txBox="1"/>
          <p:nvPr/>
        </p:nvSpPr>
        <p:spPr>
          <a:xfrm>
            <a:off x="588296" y="5181600"/>
            <a:ext cx="140455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Northwestern</a:t>
            </a:r>
          </a:p>
        </p:txBody>
      </p:sp>
      <p:cxnSp>
        <p:nvCxnSpPr>
          <p:cNvPr id="158" name="Straight Connector 157"/>
          <p:cNvCxnSpPr/>
          <p:nvPr/>
        </p:nvCxnSpPr>
        <p:spPr>
          <a:xfrm rot="10800000" flipV="1">
            <a:off x="1066800" y="3733800"/>
            <a:ext cx="1371600" cy="990600"/>
          </a:xfrm>
          <a:prstGeom prst="line">
            <a:avLst/>
          </a:prstGeom>
          <a:ln w="28575">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95" name="Rounded Rectangle 94"/>
          <p:cNvSpPr/>
          <p:nvPr/>
        </p:nvSpPr>
        <p:spPr>
          <a:xfrm>
            <a:off x="304800" y="4680466"/>
            <a:ext cx="990600" cy="3048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78" name="TextBox 77"/>
          <p:cNvSpPr txBox="1"/>
          <p:nvPr/>
        </p:nvSpPr>
        <p:spPr>
          <a:xfrm>
            <a:off x="517843" y="4648200"/>
            <a:ext cx="53893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Pitt.</a:t>
            </a:r>
          </a:p>
        </p:txBody>
      </p:sp>
      <p:sp>
        <p:nvSpPr>
          <p:cNvPr id="19" name="AutoShape 35"/>
          <p:cNvSpPr>
            <a:spLocks noChangeArrowheads="1"/>
          </p:cNvSpPr>
          <p:nvPr/>
        </p:nvSpPr>
        <p:spPr bwMode="auto">
          <a:xfrm>
            <a:off x="2362200" y="3482891"/>
            <a:ext cx="927489" cy="302594"/>
          </a:xfrm>
          <a:prstGeom prst="roundRect">
            <a:avLst>
              <a:gd name="adj" fmla="val 16667"/>
            </a:avLst>
          </a:prstGeom>
          <a:solidFill>
            <a:srgbClr val="FF9933"/>
          </a:solidFill>
          <a:ln w="28575">
            <a:solidFill>
              <a:srgbClr val="FFFF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Helvetica" pitchFamily="34" charset="0"/>
              <a:ea typeface="+mn-ea"/>
              <a:cs typeface="+mn-cs"/>
            </a:endParaRPr>
          </a:p>
        </p:txBody>
      </p:sp>
      <p:sp>
        <p:nvSpPr>
          <p:cNvPr id="20" name="Text Box 36"/>
          <p:cNvSpPr txBox="1">
            <a:spLocks noChangeArrowheads="1"/>
          </p:cNvSpPr>
          <p:nvPr/>
        </p:nvSpPr>
        <p:spPr bwMode="auto">
          <a:xfrm>
            <a:off x="2667000" y="3539700"/>
            <a:ext cx="284710" cy="179817"/>
          </a:xfrm>
          <a:prstGeom prst="rect">
            <a:avLst/>
          </a:prstGeom>
          <a:noFill/>
          <a:ln w="28575">
            <a:noFill/>
            <a:miter lim="800000"/>
            <a:headEnd/>
            <a:tailEnd/>
          </a:ln>
          <a:effectLst>
            <a:outerShdw dist="17780" dir="2700000" algn="tl" rotWithShape="0">
              <a:schemeClr val="accent2">
                <a:lumMod val="50000"/>
                <a:alpha val="43000"/>
              </a:scheme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itchFamily="34" charset="0"/>
                <a:ea typeface="+mn-ea"/>
                <a:cs typeface="+mn-cs"/>
              </a:rPr>
              <a:t>Jeff</a:t>
            </a:r>
          </a:p>
        </p:txBody>
      </p:sp>
      <p:cxnSp>
        <p:nvCxnSpPr>
          <p:cNvPr id="167" name="Straight Connector 166"/>
          <p:cNvCxnSpPr/>
          <p:nvPr/>
        </p:nvCxnSpPr>
        <p:spPr>
          <a:xfrm rot="16200000" flipH="1">
            <a:off x="3352800" y="3276600"/>
            <a:ext cx="2286000" cy="2286000"/>
          </a:xfrm>
          <a:prstGeom prst="line">
            <a:avLst/>
          </a:prstGeom>
          <a:ln w="28575">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22" name="AutoShape 25"/>
          <p:cNvSpPr>
            <a:spLocks noChangeArrowheads="1"/>
          </p:cNvSpPr>
          <p:nvPr/>
        </p:nvSpPr>
        <p:spPr bwMode="auto">
          <a:xfrm>
            <a:off x="2506915" y="3027262"/>
            <a:ext cx="927489" cy="302593"/>
          </a:xfrm>
          <a:prstGeom prst="roundRect">
            <a:avLst>
              <a:gd name="adj" fmla="val 16667"/>
            </a:avLst>
          </a:prstGeom>
          <a:solidFill>
            <a:srgbClr val="FF9933"/>
          </a:solidFill>
          <a:ln w="28575">
            <a:solidFill>
              <a:srgbClr val="FFFF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Helvetica" pitchFamily="34" charset="0"/>
              <a:ea typeface="+mn-ea"/>
              <a:cs typeface="+mn-cs"/>
            </a:endParaRPr>
          </a:p>
        </p:txBody>
      </p:sp>
      <p:sp>
        <p:nvSpPr>
          <p:cNvPr id="23" name="Text Box 26"/>
          <p:cNvSpPr txBox="1">
            <a:spLocks noChangeArrowheads="1"/>
          </p:cNvSpPr>
          <p:nvPr/>
        </p:nvSpPr>
        <p:spPr bwMode="auto">
          <a:xfrm>
            <a:off x="2766612" y="3084071"/>
            <a:ext cx="347927" cy="179817"/>
          </a:xfrm>
          <a:prstGeom prst="rect">
            <a:avLst/>
          </a:prstGeom>
          <a:noFill/>
          <a:ln w="28575">
            <a:noFill/>
            <a:miter lim="800000"/>
            <a:headEnd/>
            <a:tailEnd/>
          </a:ln>
          <a:effectLst>
            <a:outerShdw dist="17780" dir="2700000" algn="tl" rotWithShape="0">
              <a:schemeClr val="accent2">
                <a:lumMod val="50000"/>
                <a:alpha val="43000"/>
              </a:scheme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itchFamily="34" charset="0"/>
                <a:ea typeface="+mn-ea"/>
                <a:cs typeface="+mn-cs"/>
              </a:rPr>
              <a:t>Ross</a:t>
            </a:r>
          </a:p>
        </p:txBody>
      </p:sp>
      <p:sp>
        <p:nvSpPr>
          <p:cNvPr id="100" name="Rounded Rectangle 99"/>
          <p:cNvSpPr/>
          <p:nvPr/>
        </p:nvSpPr>
        <p:spPr>
          <a:xfrm>
            <a:off x="5486400" y="5257800"/>
            <a:ext cx="1066800" cy="6858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82" name="TextBox 81"/>
          <p:cNvSpPr txBox="1"/>
          <p:nvPr/>
        </p:nvSpPr>
        <p:spPr>
          <a:xfrm>
            <a:off x="5577219" y="5257800"/>
            <a:ext cx="923651"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B &amp; 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Hospital</a:t>
            </a:r>
          </a:p>
        </p:txBody>
      </p:sp>
      <p:cxnSp>
        <p:nvCxnSpPr>
          <p:cNvPr id="106" name="Straight Connector 105"/>
          <p:cNvCxnSpPr>
            <a:endCxn id="49" idx="0"/>
          </p:cNvCxnSpPr>
          <p:nvPr/>
        </p:nvCxnSpPr>
        <p:spPr>
          <a:xfrm rot="5400000">
            <a:off x="4707331" y="1659331"/>
            <a:ext cx="641866" cy="1872"/>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09" name="Rounded Rectangle 108"/>
          <p:cNvSpPr/>
          <p:nvPr/>
        </p:nvSpPr>
        <p:spPr>
          <a:xfrm>
            <a:off x="4800600" y="1066800"/>
            <a:ext cx="990600" cy="3048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111" name="TextBox 110"/>
          <p:cNvSpPr txBox="1"/>
          <p:nvPr/>
        </p:nvSpPr>
        <p:spPr>
          <a:xfrm>
            <a:off x="4888389" y="1034534"/>
            <a:ext cx="82105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Sandia</a:t>
            </a:r>
          </a:p>
        </p:txBody>
      </p:sp>
      <p:cxnSp>
        <p:nvCxnSpPr>
          <p:cNvPr id="115" name="Straight Connector 114"/>
          <p:cNvCxnSpPr>
            <a:stCxn id="116" idx="1"/>
            <a:endCxn id="55" idx="3"/>
          </p:cNvCxnSpPr>
          <p:nvPr/>
        </p:nvCxnSpPr>
        <p:spPr>
          <a:xfrm rot="10800000">
            <a:off x="6521786" y="3183198"/>
            <a:ext cx="564815" cy="436303"/>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16" name="Rounded Rectangle 115"/>
          <p:cNvSpPr/>
          <p:nvPr/>
        </p:nvSpPr>
        <p:spPr>
          <a:xfrm>
            <a:off x="7086600" y="3200400"/>
            <a:ext cx="1371600" cy="8382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118" name="TextBox 117"/>
          <p:cNvSpPr txBox="1"/>
          <p:nvPr/>
        </p:nvSpPr>
        <p:spPr>
          <a:xfrm>
            <a:off x="7162801" y="3168134"/>
            <a:ext cx="12192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Imperial College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London</a:t>
            </a:r>
          </a:p>
        </p:txBody>
      </p:sp>
      <p:cxnSp>
        <p:nvCxnSpPr>
          <p:cNvPr id="125" name="Straight Connector 124"/>
          <p:cNvCxnSpPr/>
          <p:nvPr/>
        </p:nvCxnSpPr>
        <p:spPr>
          <a:xfrm>
            <a:off x="4114800" y="1339334"/>
            <a:ext cx="1295400" cy="1175266"/>
          </a:xfrm>
          <a:prstGeom prst="line">
            <a:avLst/>
          </a:prstGeom>
          <a:ln w="28575">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127" name="Rounded Rectangle 126"/>
          <p:cNvSpPr/>
          <p:nvPr/>
        </p:nvSpPr>
        <p:spPr>
          <a:xfrm>
            <a:off x="3200400" y="1066800"/>
            <a:ext cx="1066800" cy="3048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128" name="TextBox 127"/>
          <p:cNvSpPr txBox="1"/>
          <p:nvPr/>
        </p:nvSpPr>
        <p:spPr>
          <a:xfrm>
            <a:off x="3289179" y="1034534"/>
            <a:ext cx="86594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KAUST</a:t>
            </a:r>
          </a:p>
        </p:txBody>
      </p:sp>
      <p:cxnSp>
        <p:nvCxnSpPr>
          <p:cNvPr id="131" name="Straight Connector 130"/>
          <p:cNvCxnSpPr>
            <a:stCxn id="127" idx="2"/>
          </p:cNvCxnSpPr>
          <p:nvPr/>
        </p:nvCxnSpPr>
        <p:spPr>
          <a:xfrm rot="5400000">
            <a:off x="2857500" y="1638300"/>
            <a:ext cx="1143000" cy="609600"/>
          </a:xfrm>
          <a:prstGeom prst="line">
            <a:avLst/>
          </a:prstGeom>
          <a:ln w="28575">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a:stCxn id="140" idx="1"/>
          </p:cNvCxnSpPr>
          <p:nvPr/>
        </p:nvCxnSpPr>
        <p:spPr>
          <a:xfrm rot="10800000" flipV="1">
            <a:off x="6096007" y="2118210"/>
            <a:ext cx="726617" cy="396389"/>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39" name="Rounded Rectangle 138"/>
          <p:cNvSpPr/>
          <p:nvPr/>
        </p:nvSpPr>
        <p:spPr>
          <a:xfrm>
            <a:off x="6705600" y="1981200"/>
            <a:ext cx="1828800" cy="3048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140" name="TextBox 139"/>
          <p:cNvSpPr txBox="1"/>
          <p:nvPr/>
        </p:nvSpPr>
        <p:spPr>
          <a:xfrm>
            <a:off x="6822623" y="1948934"/>
            <a:ext cx="149432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Kaiserslautern</a:t>
            </a:r>
          </a:p>
        </p:txBody>
      </p:sp>
      <p:cxnSp>
        <p:nvCxnSpPr>
          <p:cNvPr id="144" name="Straight Connector 143"/>
          <p:cNvCxnSpPr>
            <a:stCxn id="147" idx="1"/>
            <a:endCxn id="30" idx="3"/>
          </p:cNvCxnSpPr>
          <p:nvPr/>
        </p:nvCxnSpPr>
        <p:spPr>
          <a:xfrm rot="10800000">
            <a:off x="6531060" y="4074745"/>
            <a:ext cx="924439" cy="32946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45" name="Rounded Rectangle 144"/>
          <p:cNvSpPr/>
          <p:nvPr/>
        </p:nvSpPr>
        <p:spPr>
          <a:xfrm>
            <a:off x="7391400" y="4267200"/>
            <a:ext cx="1066800" cy="3048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147" name="TextBox 146"/>
          <p:cNvSpPr txBox="1"/>
          <p:nvPr/>
        </p:nvSpPr>
        <p:spPr>
          <a:xfrm>
            <a:off x="7455498" y="4234934"/>
            <a:ext cx="91403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Harvard</a:t>
            </a:r>
          </a:p>
        </p:txBody>
      </p:sp>
      <p:sp>
        <p:nvSpPr>
          <p:cNvPr id="151" name="Rounded Rectangle 150"/>
          <p:cNvSpPr/>
          <p:nvPr/>
        </p:nvSpPr>
        <p:spPr>
          <a:xfrm>
            <a:off x="6781800" y="4724400"/>
            <a:ext cx="990600" cy="3048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152" name="TextBox 151"/>
          <p:cNvSpPr txBox="1"/>
          <p:nvPr/>
        </p:nvSpPr>
        <p:spPr>
          <a:xfrm>
            <a:off x="6974774" y="4692134"/>
            <a:ext cx="58381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FFFF00"/>
                </a:solidFill>
                <a:effectLst/>
                <a:uLnTx/>
                <a:uFillTx/>
                <a:latin typeface="Arial" pitchFamily="34" charset="0"/>
                <a:ea typeface="+mn-ea"/>
                <a:cs typeface="Arial" pitchFamily="34" charset="0"/>
              </a:rPr>
              <a:t>Inria</a:t>
            </a:r>
            <a:endParaRPr kumimoji="0" lang="en-US" sz="1600" b="0" i="0" u="none" strike="noStrike" kern="1200" cap="none" spc="0" normalizeH="0" baseline="0" noProof="0" dirty="0">
              <a:ln>
                <a:noFill/>
              </a:ln>
              <a:solidFill>
                <a:srgbClr val="FFFF00"/>
              </a:solidFill>
              <a:effectLst/>
              <a:uLnTx/>
              <a:uFillTx/>
              <a:latin typeface="Arial" pitchFamily="34" charset="0"/>
              <a:ea typeface="+mn-ea"/>
              <a:cs typeface="Arial" pitchFamily="34" charset="0"/>
            </a:endParaRPr>
          </a:p>
        </p:txBody>
      </p:sp>
      <p:cxnSp>
        <p:nvCxnSpPr>
          <p:cNvPr id="155" name="Straight Connector 154"/>
          <p:cNvCxnSpPr>
            <a:endCxn id="25" idx="3"/>
          </p:cNvCxnSpPr>
          <p:nvPr/>
        </p:nvCxnSpPr>
        <p:spPr>
          <a:xfrm rot="10800000">
            <a:off x="6173740" y="4570914"/>
            <a:ext cx="608060" cy="305887"/>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59" name="Rounded Rectangle 158"/>
          <p:cNvSpPr/>
          <p:nvPr/>
        </p:nvSpPr>
        <p:spPr>
          <a:xfrm>
            <a:off x="3886200" y="5791200"/>
            <a:ext cx="1524000" cy="3048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161" name="TextBox 160"/>
          <p:cNvSpPr txBox="1"/>
          <p:nvPr/>
        </p:nvSpPr>
        <p:spPr>
          <a:xfrm>
            <a:off x="3927023" y="5758934"/>
            <a:ext cx="131144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VisTrails.org</a:t>
            </a:r>
          </a:p>
        </p:txBody>
      </p:sp>
      <p:cxnSp>
        <p:nvCxnSpPr>
          <p:cNvPr id="164" name="Straight Connector 163"/>
          <p:cNvCxnSpPr>
            <a:endCxn id="161" idx="0"/>
          </p:cNvCxnSpPr>
          <p:nvPr/>
        </p:nvCxnSpPr>
        <p:spPr>
          <a:xfrm rot="5400000">
            <a:off x="4479207" y="5361341"/>
            <a:ext cx="501134" cy="294052"/>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rot="16200000" flipH="1">
            <a:off x="3086100" y="4533900"/>
            <a:ext cx="1524000" cy="990600"/>
          </a:xfrm>
          <a:prstGeom prst="line">
            <a:avLst/>
          </a:prstGeom>
          <a:ln w="28575">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171" name="TextBox 170"/>
          <p:cNvSpPr txBox="1"/>
          <p:nvPr/>
        </p:nvSpPr>
        <p:spPr>
          <a:xfrm>
            <a:off x="7696200" y="5562600"/>
            <a:ext cx="12192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FFFF00"/>
                </a:solidFill>
                <a:effectLst/>
                <a:uLnTx/>
                <a:uFillTx/>
                <a:latin typeface="Arial" pitchFamily="34" charset="0"/>
                <a:ea typeface="+mn-ea"/>
                <a:cs typeface="Arial" pitchFamily="34" charset="0"/>
              </a:rPr>
              <a:t>Kitware</a:t>
            </a:r>
            <a:endParaRPr kumimoji="0" lang="en-US" sz="1100" b="0" i="0" u="none" strike="noStrike" kern="1200" cap="none" spc="0" normalizeH="0" baseline="0" noProof="0" dirty="0">
              <a:ln>
                <a:noFill/>
              </a:ln>
              <a:solidFill>
                <a:srgbClr val="FFFF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LLNL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FFFF00"/>
                </a:solidFill>
                <a:effectLst/>
                <a:uLnTx/>
                <a:uFillTx/>
                <a:latin typeface="Arial" pitchFamily="34" charset="0"/>
                <a:ea typeface="+mn-ea"/>
                <a:cs typeface="Arial" pitchFamily="34" charset="0"/>
              </a:rPr>
              <a:t>crowdLabs</a:t>
            </a:r>
            <a:endParaRPr kumimoji="0" lang="en-US" sz="1100" b="0" i="0" u="none" strike="noStrike" kern="1200" cap="none" spc="0" normalizeH="0" baseline="0" noProof="0" dirty="0">
              <a:ln>
                <a:noFill/>
              </a:ln>
              <a:solidFill>
                <a:srgbClr val="FFFF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NBCR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NITRC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00"/>
              </a:solidFill>
              <a:effectLst/>
              <a:uLnTx/>
              <a:uFillTx/>
              <a:latin typeface="Arial" pitchFamily="34" charset="0"/>
              <a:ea typeface="+mn-ea"/>
              <a:cs typeface="Arial" pitchFamily="34" charset="0"/>
            </a:endParaRPr>
          </a:p>
        </p:txBody>
      </p:sp>
      <p:sp>
        <p:nvSpPr>
          <p:cNvPr id="172" name="TextBox 171"/>
          <p:cNvSpPr txBox="1"/>
          <p:nvPr/>
        </p:nvSpPr>
        <p:spPr>
          <a:xfrm>
            <a:off x="6858000" y="5562600"/>
            <a:ext cx="13716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CMOP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FFFF00"/>
                </a:solidFill>
                <a:effectLst/>
                <a:uLnTx/>
                <a:uFillTx/>
                <a:latin typeface="Arial" pitchFamily="34" charset="0"/>
                <a:ea typeface="+mn-ea"/>
                <a:cs typeface="Arial" pitchFamily="34" charset="0"/>
              </a:rPr>
              <a:t>DataOne</a:t>
            </a:r>
            <a:endParaRPr kumimoji="0" lang="en-US" sz="1100" b="0" i="0" u="none" strike="noStrike" kern="1200" cap="none" spc="0" normalizeH="0" baseline="0" noProof="0" dirty="0">
              <a:ln>
                <a:noFill/>
              </a:ln>
              <a:solidFill>
                <a:srgbClr val="FFFF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ALPS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LSU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VACET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cxnSp>
        <p:nvCxnSpPr>
          <p:cNvPr id="175" name="Straight Connector 174"/>
          <p:cNvCxnSpPr>
            <a:stCxn id="159" idx="3"/>
          </p:cNvCxnSpPr>
          <p:nvPr/>
        </p:nvCxnSpPr>
        <p:spPr>
          <a:xfrm>
            <a:off x="5410200" y="5943600"/>
            <a:ext cx="1371600" cy="2286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1"/>
          <p:cNvSpPr>
            <a:spLocks noGrp="1"/>
          </p:cNvSpPr>
          <p:nvPr>
            <p:ph type="title"/>
          </p:nvPr>
        </p:nvSpPr>
        <p:spPr>
          <a:xfrm>
            <a:off x="0" y="0"/>
            <a:ext cx="9067800" cy="669925"/>
          </a:xfrm>
        </p:spPr>
        <p:txBody>
          <a:bodyPr wrap="square" numCol="1" anchorCtr="0" compatLnSpc="1">
            <a:prstTxWarp prst="textNoShape">
              <a:avLst/>
            </a:prstTxWarp>
          </a:bodyPr>
          <a:lstStyle/>
          <a:p>
            <a:r>
              <a:rPr lang="en-US" sz="3600" b="1">
                <a:solidFill>
                  <a:schemeClr val="bg2"/>
                </a:solidFill>
                <a:effectLst>
                  <a:outerShdw blurRad="38100" dist="38100" dir="2700000" algn="tl">
                    <a:srgbClr val="000000"/>
                  </a:outerShdw>
                </a:effectLst>
              </a:rPr>
              <a:t>SCI Institute - Utah Collaborations</a:t>
            </a:r>
          </a:p>
        </p:txBody>
      </p:sp>
      <p:pic>
        <p:nvPicPr>
          <p:cNvPr id="102402" name="Picture 3" descr="SCI-logo-ppt.png"/>
          <p:cNvPicPr>
            <a:picLocks noChangeAspect="1"/>
          </p:cNvPicPr>
          <p:nvPr/>
        </p:nvPicPr>
        <p:blipFill>
          <a:blip r:embed="rId2" cstate="print"/>
          <a:srcRect/>
          <a:stretch>
            <a:fillRect/>
          </a:stretch>
        </p:blipFill>
        <p:spPr bwMode="auto">
          <a:xfrm>
            <a:off x="3048000" y="2514600"/>
            <a:ext cx="3240088" cy="1668463"/>
          </a:xfrm>
          <a:prstGeom prst="rect">
            <a:avLst/>
          </a:prstGeom>
          <a:noFill/>
          <a:ln w="9525">
            <a:noFill/>
            <a:miter lim="800000"/>
            <a:headEnd/>
            <a:tailEnd/>
          </a:ln>
        </p:spPr>
      </p:pic>
      <p:sp>
        <p:nvSpPr>
          <p:cNvPr id="102403" name="TextBox 4"/>
          <p:cNvSpPr txBox="1">
            <a:spLocks noChangeArrowheads="1"/>
          </p:cNvSpPr>
          <p:nvPr/>
        </p:nvSpPr>
        <p:spPr bwMode="auto">
          <a:xfrm>
            <a:off x="1479550" y="1066800"/>
            <a:ext cx="1428750"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Architecture</a:t>
            </a:r>
          </a:p>
        </p:txBody>
      </p:sp>
      <p:sp>
        <p:nvSpPr>
          <p:cNvPr id="102404" name="TextBox 5"/>
          <p:cNvSpPr txBox="1">
            <a:spLocks noChangeArrowheads="1"/>
          </p:cNvSpPr>
          <p:nvPr/>
        </p:nvSpPr>
        <p:spPr bwMode="auto">
          <a:xfrm>
            <a:off x="477838" y="1485900"/>
            <a:ext cx="2647950"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Mechanical Engineering</a:t>
            </a:r>
          </a:p>
        </p:txBody>
      </p:sp>
      <p:sp>
        <p:nvSpPr>
          <p:cNvPr id="102405" name="TextBox 6"/>
          <p:cNvSpPr txBox="1">
            <a:spLocks noChangeArrowheads="1"/>
          </p:cNvSpPr>
          <p:nvPr/>
        </p:nvSpPr>
        <p:spPr bwMode="auto">
          <a:xfrm>
            <a:off x="609600" y="1905000"/>
            <a:ext cx="2057400"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Moran Eye Center</a:t>
            </a:r>
          </a:p>
        </p:txBody>
      </p:sp>
      <p:sp>
        <p:nvSpPr>
          <p:cNvPr id="102406" name="TextBox 7"/>
          <p:cNvSpPr txBox="1">
            <a:spLocks noChangeArrowheads="1"/>
          </p:cNvSpPr>
          <p:nvPr/>
        </p:nvSpPr>
        <p:spPr bwMode="auto">
          <a:xfrm>
            <a:off x="609600" y="2324100"/>
            <a:ext cx="873125" cy="369888"/>
          </a:xfrm>
          <a:prstGeom prst="rect">
            <a:avLst/>
          </a:prstGeom>
          <a:noFill/>
          <a:ln w="9525">
            <a:noFill/>
            <a:miter lim="800000"/>
            <a:headEnd/>
            <a:tailEnd/>
          </a:ln>
        </p:spPr>
        <p:txBody>
          <a:bodyPr wrap="none" lIns="91407" tIns="45704" rIns="91407" bIns="45704">
            <a:spAutoFit/>
          </a:bodyPr>
          <a:lstStyle/>
          <a:p>
            <a:r>
              <a:rPr lang="en-US" dirty="0">
                <a:solidFill>
                  <a:schemeClr val="bg1"/>
                </a:solidFill>
                <a:latin typeface="Arial" pitchFamily="34" charset="0"/>
                <a:cs typeface="Arial" pitchFamily="34" charset="0"/>
              </a:rPr>
              <a:t>CVRTI</a:t>
            </a:r>
          </a:p>
        </p:txBody>
      </p:sp>
      <p:sp>
        <p:nvSpPr>
          <p:cNvPr id="102407" name="TextBox 8"/>
          <p:cNvSpPr txBox="1">
            <a:spLocks noChangeArrowheads="1"/>
          </p:cNvSpPr>
          <p:nvPr/>
        </p:nvSpPr>
        <p:spPr bwMode="auto">
          <a:xfrm>
            <a:off x="457200" y="2743200"/>
            <a:ext cx="1582738"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Neurosurgery</a:t>
            </a:r>
          </a:p>
        </p:txBody>
      </p:sp>
      <p:sp>
        <p:nvSpPr>
          <p:cNvPr id="102408" name="TextBox 9"/>
          <p:cNvSpPr txBox="1">
            <a:spLocks noChangeArrowheads="1"/>
          </p:cNvSpPr>
          <p:nvPr/>
        </p:nvSpPr>
        <p:spPr bwMode="auto">
          <a:xfrm>
            <a:off x="423863" y="3200400"/>
            <a:ext cx="2506662"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Biomedical Informatics</a:t>
            </a:r>
          </a:p>
        </p:txBody>
      </p:sp>
      <p:sp>
        <p:nvSpPr>
          <p:cNvPr id="102409" name="TextBox 10"/>
          <p:cNvSpPr txBox="1">
            <a:spLocks noChangeArrowheads="1"/>
          </p:cNvSpPr>
          <p:nvPr/>
        </p:nvSpPr>
        <p:spPr bwMode="auto">
          <a:xfrm>
            <a:off x="609600" y="3657600"/>
            <a:ext cx="1095375" cy="369888"/>
          </a:xfrm>
          <a:prstGeom prst="rect">
            <a:avLst/>
          </a:prstGeom>
          <a:noFill/>
          <a:ln w="9525">
            <a:noFill/>
            <a:miter lim="800000"/>
            <a:headEnd/>
            <a:tailEnd/>
          </a:ln>
        </p:spPr>
        <p:txBody>
          <a:bodyPr wrap="none" lIns="91407" tIns="45704" rIns="91407" bIns="45704">
            <a:spAutoFit/>
          </a:bodyPr>
          <a:lstStyle/>
          <a:p>
            <a:r>
              <a:rPr lang="en-US" dirty="0">
                <a:solidFill>
                  <a:schemeClr val="bg1"/>
                </a:solidFill>
                <a:latin typeface="Arial" pitchFamily="34" charset="0"/>
                <a:cs typeface="Arial" pitchFamily="34" charset="0"/>
              </a:rPr>
              <a:t>Genetics</a:t>
            </a:r>
          </a:p>
        </p:txBody>
      </p:sp>
      <p:sp>
        <p:nvSpPr>
          <p:cNvPr id="102410" name="TextBox 11"/>
          <p:cNvSpPr txBox="1">
            <a:spLocks noChangeArrowheads="1"/>
          </p:cNvSpPr>
          <p:nvPr/>
        </p:nvSpPr>
        <p:spPr bwMode="auto">
          <a:xfrm>
            <a:off x="998538" y="4114800"/>
            <a:ext cx="1365250"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Nephrology</a:t>
            </a:r>
          </a:p>
        </p:txBody>
      </p:sp>
      <p:sp>
        <p:nvSpPr>
          <p:cNvPr id="102411" name="TextBox 12"/>
          <p:cNvSpPr txBox="1">
            <a:spLocks noChangeArrowheads="1"/>
          </p:cNvSpPr>
          <p:nvPr/>
        </p:nvSpPr>
        <p:spPr bwMode="auto">
          <a:xfrm>
            <a:off x="1420813" y="4572000"/>
            <a:ext cx="941387"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Biology</a:t>
            </a:r>
          </a:p>
        </p:txBody>
      </p:sp>
      <p:sp>
        <p:nvSpPr>
          <p:cNvPr id="102412" name="TextBox 13"/>
          <p:cNvSpPr txBox="1">
            <a:spLocks noChangeArrowheads="1"/>
          </p:cNvSpPr>
          <p:nvPr/>
        </p:nvSpPr>
        <p:spPr bwMode="auto">
          <a:xfrm>
            <a:off x="866775" y="4991100"/>
            <a:ext cx="1724025"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Bioengineering</a:t>
            </a:r>
          </a:p>
        </p:txBody>
      </p:sp>
      <p:sp>
        <p:nvSpPr>
          <p:cNvPr id="102413" name="TextBox 14"/>
          <p:cNvSpPr txBox="1">
            <a:spLocks noChangeArrowheads="1"/>
          </p:cNvSpPr>
          <p:nvPr/>
        </p:nvSpPr>
        <p:spPr bwMode="auto">
          <a:xfrm>
            <a:off x="3200400" y="1066800"/>
            <a:ext cx="2327275"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School of Computing</a:t>
            </a:r>
          </a:p>
        </p:txBody>
      </p:sp>
      <p:sp>
        <p:nvSpPr>
          <p:cNvPr id="102414" name="TextBox 15"/>
          <p:cNvSpPr txBox="1">
            <a:spLocks noChangeArrowheads="1"/>
          </p:cNvSpPr>
          <p:nvPr/>
        </p:nvSpPr>
        <p:spPr bwMode="auto">
          <a:xfrm>
            <a:off x="6629400" y="1905000"/>
            <a:ext cx="671513"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TCO</a:t>
            </a:r>
          </a:p>
        </p:txBody>
      </p:sp>
      <p:sp>
        <p:nvSpPr>
          <p:cNvPr id="102415" name="TextBox 16"/>
          <p:cNvSpPr txBox="1">
            <a:spLocks noChangeArrowheads="1"/>
          </p:cNvSpPr>
          <p:nvPr/>
        </p:nvSpPr>
        <p:spPr bwMode="auto">
          <a:xfrm>
            <a:off x="3124200" y="1485900"/>
            <a:ext cx="2443163"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Chemical Engineering</a:t>
            </a:r>
          </a:p>
        </p:txBody>
      </p:sp>
      <p:sp>
        <p:nvSpPr>
          <p:cNvPr id="102416" name="TextBox 17"/>
          <p:cNvSpPr txBox="1">
            <a:spLocks noChangeArrowheads="1"/>
          </p:cNvSpPr>
          <p:nvPr/>
        </p:nvSpPr>
        <p:spPr bwMode="auto">
          <a:xfrm>
            <a:off x="5867400" y="1485900"/>
            <a:ext cx="903288"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UCAIR</a:t>
            </a:r>
          </a:p>
        </p:txBody>
      </p:sp>
      <p:sp>
        <p:nvSpPr>
          <p:cNvPr id="102417" name="TextBox 18"/>
          <p:cNvSpPr txBox="1">
            <a:spLocks noChangeArrowheads="1"/>
          </p:cNvSpPr>
          <p:nvPr/>
        </p:nvSpPr>
        <p:spPr bwMode="auto">
          <a:xfrm>
            <a:off x="4648200" y="5486400"/>
            <a:ext cx="1300162" cy="369888"/>
          </a:xfrm>
          <a:prstGeom prst="rect">
            <a:avLst/>
          </a:prstGeom>
          <a:noFill/>
          <a:ln w="9525">
            <a:noFill/>
            <a:miter lim="800000"/>
            <a:headEnd/>
            <a:tailEnd/>
          </a:ln>
        </p:spPr>
        <p:txBody>
          <a:bodyPr wrap="none" lIns="91407" tIns="45704" rIns="91407" bIns="45704">
            <a:spAutoFit/>
          </a:bodyPr>
          <a:lstStyle/>
          <a:p>
            <a:r>
              <a:rPr lang="en-US" dirty="0">
                <a:solidFill>
                  <a:schemeClr val="bg1"/>
                </a:solidFill>
                <a:latin typeface="Arial" pitchFamily="34" charset="0"/>
                <a:cs typeface="Arial" pitchFamily="34" charset="0"/>
              </a:rPr>
              <a:t>Physiology</a:t>
            </a:r>
          </a:p>
        </p:txBody>
      </p:sp>
      <p:sp>
        <p:nvSpPr>
          <p:cNvPr id="102418" name="TextBox 19"/>
          <p:cNvSpPr txBox="1">
            <a:spLocks noChangeArrowheads="1"/>
          </p:cNvSpPr>
          <p:nvPr/>
        </p:nvSpPr>
        <p:spPr bwMode="auto">
          <a:xfrm>
            <a:off x="6858000" y="1485900"/>
            <a:ext cx="1493838"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Mathematics</a:t>
            </a:r>
          </a:p>
        </p:txBody>
      </p:sp>
      <p:sp>
        <p:nvSpPr>
          <p:cNvPr id="102419" name="TextBox 20"/>
          <p:cNvSpPr txBox="1">
            <a:spLocks noChangeArrowheads="1"/>
          </p:cNvSpPr>
          <p:nvPr/>
        </p:nvSpPr>
        <p:spPr bwMode="auto">
          <a:xfrm>
            <a:off x="7467600" y="1905000"/>
            <a:ext cx="838200"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CHPC</a:t>
            </a:r>
          </a:p>
        </p:txBody>
      </p:sp>
      <p:sp>
        <p:nvSpPr>
          <p:cNvPr id="102420" name="TextBox 21"/>
          <p:cNvSpPr txBox="1">
            <a:spLocks noChangeArrowheads="1"/>
          </p:cNvSpPr>
          <p:nvPr/>
        </p:nvSpPr>
        <p:spPr bwMode="auto">
          <a:xfrm>
            <a:off x="1658937" y="2324100"/>
            <a:ext cx="1236663" cy="369888"/>
          </a:xfrm>
          <a:prstGeom prst="rect">
            <a:avLst/>
          </a:prstGeom>
          <a:noFill/>
          <a:ln w="9525">
            <a:noFill/>
            <a:miter lim="800000"/>
            <a:headEnd/>
            <a:tailEnd/>
          </a:ln>
        </p:spPr>
        <p:txBody>
          <a:bodyPr wrap="none" lIns="91407" tIns="45704" rIns="91407" bIns="45704">
            <a:spAutoFit/>
          </a:bodyPr>
          <a:lstStyle/>
          <a:p>
            <a:r>
              <a:rPr lang="en-US" dirty="0">
                <a:solidFill>
                  <a:schemeClr val="bg1"/>
                </a:solidFill>
                <a:latin typeface="Arial" pitchFamily="34" charset="0"/>
                <a:cs typeface="Arial" pitchFamily="34" charset="0"/>
              </a:rPr>
              <a:t>Neurology</a:t>
            </a:r>
          </a:p>
        </p:txBody>
      </p:sp>
      <p:sp>
        <p:nvSpPr>
          <p:cNvPr id="102421" name="TextBox 22"/>
          <p:cNvSpPr txBox="1">
            <a:spLocks noChangeArrowheads="1"/>
          </p:cNvSpPr>
          <p:nvPr/>
        </p:nvSpPr>
        <p:spPr bwMode="auto">
          <a:xfrm>
            <a:off x="5791200" y="1066800"/>
            <a:ext cx="2878138"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Pharmaceutical Chemistry</a:t>
            </a:r>
          </a:p>
        </p:txBody>
      </p:sp>
      <p:sp>
        <p:nvSpPr>
          <p:cNvPr id="102422" name="TextBox 23"/>
          <p:cNvSpPr txBox="1">
            <a:spLocks noChangeArrowheads="1"/>
          </p:cNvSpPr>
          <p:nvPr/>
        </p:nvSpPr>
        <p:spPr bwMode="auto">
          <a:xfrm>
            <a:off x="3352800" y="5486400"/>
            <a:ext cx="1211262" cy="369888"/>
          </a:xfrm>
          <a:prstGeom prst="rect">
            <a:avLst/>
          </a:prstGeom>
          <a:noFill/>
          <a:ln w="9525">
            <a:noFill/>
            <a:miter lim="800000"/>
            <a:headEnd/>
            <a:tailEnd/>
          </a:ln>
        </p:spPr>
        <p:txBody>
          <a:bodyPr wrap="none" lIns="91407" tIns="45704" rIns="91407" bIns="45704">
            <a:spAutoFit/>
          </a:bodyPr>
          <a:lstStyle/>
          <a:p>
            <a:r>
              <a:rPr lang="en-US" dirty="0">
                <a:solidFill>
                  <a:schemeClr val="bg1"/>
                </a:solidFill>
                <a:latin typeface="Arial" pitchFamily="34" charset="0"/>
                <a:cs typeface="Arial" pitchFamily="34" charset="0"/>
              </a:rPr>
              <a:t>Radiology</a:t>
            </a:r>
          </a:p>
        </p:txBody>
      </p:sp>
      <p:sp>
        <p:nvSpPr>
          <p:cNvPr id="102423" name="TextBox 24"/>
          <p:cNvSpPr txBox="1">
            <a:spLocks noChangeArrowheads="1"/>
          </p:cNvSpPr>
          <p:nvPr/>
        </p:nvSpPr>
        <p:spPr bwMode="auto">
          <a:xfrm>
            <a:off x="7086600" y="3200400"/>
            <a:ext cx="1287463"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Cardiology</a:t>
            </a:r>
          </a:p>
        </p:txBody>
      </p:sp>
      <p:sp>
        <p:nvSpPr>
          <p:cNvPr id="102424" name="TextBox 25"/>
          <p:cNvSpPr txBox="1">
            <a:spLocks noChangeArrowheads="1"/>
          </p:cNvSpPr>
          <p:nvPr/>
        </p:nvSpPr>
        <p:spPr bwMode="auto">
          <a:xfrm>
            <a:off x="4648200" y="4572000"/>
            <a:ext cx="2276475"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Nuclear Engineering</a:t>
            </a:r>
          </a:p>
        </p:txBody>
      </p:sp>
      <p:sp>
        <p:nvSpPr>
          <p:cNvPr id="102425" name="TextBox 26"/>
          <p:cNvSpPr txBox="1">
            <a:spLocks noChangeArrowheads="1"/>
          </p:cNvSpPr>
          <p:nvPr/>
        </p:nvSpPr>
        <p:spPr bwMode="auto">
          <a:xfrm>
            <a:off x="7848600" y="2743200"/>
            <a:ext cx="723900" cy="369888"/>
          </a:xfrm>
          <a:prstGeom prst="rect">
            <a:avLst/>
          </a:prstGeom>
          <a:noFill/>
          <a:ln w="9525">
            <a:noFill/>
            <a:miter lim="800000"/>
            <a:headEnd/>
            <a:tailEnd/>
          </a:ln>
        </p:spPr>
        <p:txBody>
          <a:bodyPr wrap="none" lIns="91407" tIns="45704" rIns="91407" bIns="45704">
            <a:spAutoFit/>
          </a:bodyPr>
          <a:lstStyle/>
          <a:p>
            <a:r>
              <a:rPr lang="en-US" dirty="0">
                <a:solidFill>
                  <a:schemeClr val="bg1"/>
                </a:solidFill>
                <a:latin typeface="Arial" pitchFamily="34" charset="0"/>
                <a:cs typeface="Arial" pitchFamily="34" charset="0"/>
              </a:rPr>
              <a:t>ICSE</a:t>
            </a:r>
          </a:p>
        </p:txBody>
      </p:sp>
      <p:sp>
        <p:nvSpPr>
          <p:cNvPr id="102426" name="TextBox 27"/>
          <p:cNvSpPr txBox="1">
            <a:spLocks noChangeArrowheads="1"/>
          </p:cNvSpPr>
          <p:nvPr/>
        </p:nvSpPr>
        <p:spPr bwMode="auto">
          <a:xfrm>
            <a:off x="2827338" y="4572000"/>
            <a:ext cx="1595437"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Brain Institute</a:t>
            </a:r>
          </a:p>
        </p:txBody>
      </p:sp>
      <p:sp>
        <p:nvSpPr>
          <p:cNvPr id="102427" name="TextBox 28"/>
          <p:cNvSpPr txBox="1">
            <a:spLocks noChangeArrowheads="1"/>
          </p:cNvSpPr>
          <p:nvPr/>
        </p:nvSpPr>
        <p:spPr bwMode="auto">
          <a:xfrm>
            <a:off x="7092950" y="3657600"/>
            <a:ext cx="1365250"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Psychology</a:t>
            </a:r>
          </a:p>
        </p:txBody>
      </p:sp>
      <p:sp>
        <p:nvSpPr>
          <p:cNvPr id="102428" name="TextBox 29"/>
          <p:cNvSpPr txBox="1">
            <a:spLocks noChangeArrowheads="1"/>
          </p:cNvSpPr>
          <p:nvPr/>
        </p:nvSpPr>
        <p:spPr bwMode="auto">
          <a:xfrm>
            <a:off x="7162800" y="4572000"/>
            <a:ext cx="582613"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EGI</a:t>
            </a:r>
          </a:p>
        </p:txBody>
      </p:sp>
      <p:sp>
        <p:nvSpPr>
          <p:cNvPr id="102429" name="TextBox 30"/>
          <p:cNvSpPr txBox="1">
            <a:spLocks noChangeArrowheads="1"/>
          </p:cNvSpPr>
          <p:nvPr/>
        </p:nvSpPr>
        <p:spPr bwMode="auto">
          <a:xfrm>
            <a:off x="7505700" y="4991100"/>
            <a:ext cx="800100"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CTSA</a:t>
            </a:r>
          </a:p>
        </p:txBody>
      </p:sp>
      <p:sp>
        <p:nvSpPr>
          <p:cNvPr id="102430" name="TextBox 31"/>
          <p:cNvSpPr txBox="1">
            <a:spLocks noChangeArrowheads="1"/>
          </p:cNvSpPr>
          <p:nvPr/>
        </p:nvSpPr>
        <p:spPr bwMode="auto">
          <a:xfrm>
            <a:off x="2844800" y="4991100"/>
            <a:ext cx="2032000"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PCMC Cardiology</a:t>
            </a:r>
          </a:p>
        </p:txBody>
      </p:sp>
      <p:sp>
        <p:nvSpPr>
          <p:cNvPr id="102431" name="TextBox 32"/>
          <p:cNvSpPr txBox="1">
            <a:spLocks noChangeArrowheads="1"/>
          </p:cNvSpPr>
          <p:nvPr/>
        </p:nvSpPr>
        <p:spPr bwMode="auto">
          <a:xfrm>
            <a:off x="5192713" y="4991100"/>
            <a:ext cx="2198687"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Radiation Oncology</a:t>
            </a:r>
          </a:p>
        </p:txBody>
      </p:sp>
      <p:sp>
        <p:nvSpPr>
          <p:cNvPr id="102432" name="TextBox 33"/>
          <p:cNvSpPr txBox="1">
            <a:spLocks noChangeArrowheads="1"/>
          </p:cNvSpPr>
          <p:nvPr/>
        </p:nvSpPr>
        <p:spPr bwMode="auto">
          <a:xfrm>
            <a:off x="1676400" y="5486400"/>
            <a:ext cx="1570037" cy="369888"/>
          </a:xfrm>
          <a:prstGeom prst="rect">
            <a:avLst/>
          </a:prstGeom>
          <a:noFill/>
          <a:ln w="9525">
            <a:noFill/>
            <a:miter lim="800000"/>
            <a:headEnd/>
            <a:tailEnd/>
          </a:ln>
        </p:spPr>
        <p:txBody>
          <a:bodyPr wrap="none" lIns="91407" tIns="45704" rIns="91407" bIns="45704">
            <a:spAutoFit/>
          </a:bodyPr>
          <a:lstStyle/>
          <a:p>
            <a:r>
              <a:rPr lang="en-US" dirty="0">
                <a:solidFill>
                  <a:schemeClr val="bg1"/>
                </a:solidFill>
                <a:latin typeface="Arial" pitchFamily="34" charset="0"/>
                <a:cs typeface="Arial" pitchFamily="34" charset="0"/>
              </a:rPr>
              <a:t>Epidemiology</a:t>
            </a:r>
          </a:p>
        </p:txBody>
      </p:sp>
      <p:sp>
        <p:nvSpPr>
          <p:cNvPr id="102433" name="TextBox 34"/>
          <p:cNvSpPr txBox="1">
            <a:spLocks noChangeArrowheads="1"/>
          </p:cNvSpPr>
          <p:nvPr/>
        </p:nvSpPr>
        <p:spPr bwMode="auto">
          <a:xfrm>
            <a:off x="6781800" y="4114800"/>
            <a:ext cx="1223963"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Chemistry</a:t>
            </a:r>
          </a:p>
        </p:txBody>
      </p:sp>
      <p:sp>
        <p:nvSpPr>
          <p:cNvPr id="102434" name="TextBox 33"/>
          <p:cNvSpPr txBox="1">
            <a:spLocks noChangeArrowheads="1"/>
          </p:cNvSpPr>
          <p:nvPr/>
        </p:nvSpPr>
        <p:spPr bwMode="auto">
          <a:xfrm>
            <a:off x="685800" y="5486400"/>
            <a:ext cx="941388" cy="369888"/>
          </a:xfrm>
          <a:prstGeom prst="rect">
            <a:avLst/>
          </a:prstGeom>
          <a:noFill/>
          <a:ln w="9525">
            <a:noFill/>
            <a:miter lim="800000"/>
            <a:headEnd/>
            <a:tailEnd/>
          </a:ln>
        </p:spPr>
        <p:txBody>
          <a:bodyPr wrap="none" lIns="91407" tIns="45704" rIns="91407" bIns="45704">
            <a:spAutoFit/>
          </a:bodyPr>
          <a:lstStyle/>
          <a:p>
            <a:r>
              <a:rPr lang="en-US" dirty="0">
                <a:solidFill>
                  <a:schemeClr val="bg1"/>
                </a:solidFill>
                <a:latin typeface="Arial" pitchFamily="34" charset="0"/>
                <a:cs typeface="Arial" pitchFamily="34" charset="0"/>
              </a:rPr>
              <a:t>English</a:t>
            </a:r>
          </a:p>
        </p:txBody>
      </p:sp>
      <p:sp>
        <p:nvSpPr>
          <p:cNvPr id="102435" name="TextBox 33"/>
          <p:cNvSpPr txBox="1">
            <a:spLocks noChangeArrowheads="1"/>
          </p:cNvSpPr>
          <p:nvPr/>
        </p:nvSpPr>
        <p:spPr bwMode="auto">
          <a:xfrm>
            <a:off x="7086600" y="5486400"/>
            <a:ext cx="1428750"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Orthopedics</a:t>
            </a:r>
          </a:p>
        </p:txBody>
      </p:sp>
      <p:sp>
        <p:nvSpPr>
          <p:cNvPr id="102436" name="TextBox 33"/>
          <p:cNvSpPr txBox="1">
            <a:spLocks noChangeArrowheads="1"/>
          </p:cNvSpPr>
          <p:nvPr/>
        </p:nvSpPr>
        <p:spPr bwMode="auto">
          <a:xfrm>
            <a:off x="533400" y="762000"/>
            <a:ext cx="1198563"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Pediatrics</a:t>
            </a:r>
          </a:p>
        </p:txBody>
      </p:sp>
      <p:sp>
        <p:nvSpPr>
          <p:cNvPr id="102437" name="TextBox 33"/>
          <p:cNvSpPr txBox="1">
            <a:spLocks noChangeArrowheads="1"/>
          </p:cNvSpPr>
          <p:nvPr/>
        </p:nvSpPr>
        <p:spPr bwMode="auto">
          <a:xfrm>
            <a:off x="2408238" y="762000"/>
            <a:ext cx="1249362"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Psychiatry</a:t>
            </a:r>
          </a:p>
        </p:txBody>
      </p:sp>
      <p:sp>
        <p:nvSpPr>
          <p:cNvPr id="102438" name="TextBox 2"/>
          <p:cNvSpPr txBox="1">
            <a:spLocks noChangeArrowheads="1"/>
          </p:cNvSpPr>
          <p:nvPr/>
        </p:nvSpPr>
        <p:spPr bwMode="auto">
          <a:xfrm>
            <a:off x="4038600" y="762000"/>
            <a:ext cx="582613" cy="369888"/>
          </a:xfrm>
          <a:prstGeom prst="rect">
            <a:avLst/>
          </a:prstGeom>
          <a:noFill/>
          <a:ln w="9525">
            <a:noFill/>
            <a:miter lim="800000"/>
            <a:headEnd/>
            <a:tailEnd/>
          </a:ln>
        </p:spPr>
        <p:txBody>
          <a:bodyPr wrap="none" lIns="91411" tIns="45706" rIns="91411" bIns="45706">
            <a:spAutoFit/>
          </a:bodyPr>
          <a:lstStyle/>
          <a:p>
            <a:r>
              <a:rPr lang="en-US">
                <a:solidFill>
                  <a:schemeClr val="bg1"/>
                </a:solidFill>
              </a:rPr>
              <a:t>HCI</a:t>
            </a:r>
          </a:p>
        </p:txBody>
      </p:sp>
      <p:sp>
        <p:nvSpPr>
          <p:cNvPr id="102439" name="TextBox 3"/>
          <p:cNvSpPr txBox="1">
            <a:spLocks noChangeArrowheads="1"/>
          </p:cNvSpPr>
          <p:nvPr/>
        </p:nvSpPr>
        <p:spPr bwMode="auto">
          <a:xfrm>
            <a:off x="5181600" y="762000"/>
            <a:ext cx="1223963" cy="369888"/>
          </a:xfrm>
          <a:prstGeom prst="rect">
            <a:avLst/>
          </a:prstGeom>
          <a:noFill/>
          <a:ln w="9525">
            <a:noFill/>
            <a:miter lim="800000"/>
            <a:headEnd/>
            <a:tailEnd/>
          </a:ln>
        </p:spPr>
        <p:txBody>
          <a:bodyPr wrap="none" lIns="91411" tIns="45706" rIns="91411" bIns="45706">
            <a:spAutoFit/>
          </a:bodyPr>
          <a:lstStyle/>
          <a:p>
            <a:r>
              <a:rPr lang="en-US">
                <a:solidFill>
                  <a:schemeClr val="bg1"/>
                </a:solidFill>
              </a:rPr>
              <a:t>Obstetrics</a:t>
            </a:r>
          </a:p>
        </p:txBody>
      </p:sp>
      <p:sp>
        <p:nvSpPr>
          <p:cNvPr id="102440" name="TextBox 4"/>
          <p:cNvSpPr txBox="1">
            <a:spLocks noChangeArrowheads="1"/>
          </p:cNvSpPr>
          <p:nvPr/>
        </p:nvSpPr>
        <p:spPr bwMode="auto">
          <a:xfrm>
            <a:off x="6858000" y="762000"/>
            <a:ext cx="1211263" cy="369888"/>
          </a:xfrm>
          <a:prstGeom prst="rect">
            <a:avLst/>
          </a:prstGeom>
          <a:noFill/>
          <a:ln w="9525">
            <a:noFill/>
            <a:miter lim="800000"/>
            <a:headEnd/>
            <a:tailEnd/>
          </a:ln>
        </p:spPr>
        <p:txBody>
          <a:bodyPr wrap="none" lIns="91411" tIns="45706" rIns="91411" bIns="45706">
            <a:spAutoFit/>
          </a:bodyPr>
          <a:lstStyle/>
          <a:p>
            <a:r>
              <a:rPr lang="en-US">
                <a:solidFill>
                  <a:schemeClr val="bg1"/>
                </a:solidFill>
              </a:rPr>
              <a:t>Pathology</a:t>
            </a:r>
          </a:p>
        </p:txBody>
      </p:sp>
      <p:sp>
        <p:nvSpPr>
          <p:cNvPr id="102441" name="TextBox 5"/>
          <p:cNvSpPr txBox="1">
            <a:spLocks noChangeArrowheads="1"/>
          </p:cNvSpPr>
          <p:nvPr/>
        </p:nvSpPr>
        <p:spPr bwMode="auto">
          <a:xfrm>
            <a:off x="3124200" y="1905000"/>
            <a:ext cx="2006600" cy="369888"/>
          </a:xfrm>
          <a:prstGeom prst="rect">
            <a:avLst/>
          </a:prstGeom>
          <a:noFill/>
          <a:ln w="9525">
            <a:noFill/>
            <a:miter lim="800000"/>
            <a:headEnd/>
            <a:tailEnd/>
          </a:ln>
        </p:spPr>
        <p:txBody>
          <a:bodyPr wrap="none" lIns="91411" tIns="45706" rIns="91411" bIns="45706">
            <a:spAutoFit/>
          </a:bodyPr>
          <a:lstStyle/>
          <a:p>
            <a:r>
              <a:rPr lang="en-US">
                <a:solidFill>
                  <a:schemeClr val="bg1"/>
                </a:solidFill>
              </a:rPr>
              <a:t>Materials Science</a:t>
            </a:r>
          </a:p>
        </p:txBody>
      </p:sp>
      <p:sp>
        <p:nvSpPr>
          <p:cNvPr id="102442" name="TextBox 15"/>
          <p:cNvSpPr txBox="1">
            <a:spLocks noChangeArrowheads="1"/>
          </p:cNvSpPr>
          <p:nvPr/>
        </p:nvSpPr>
        <p:spPr bwMode="auto">
          <a:xfrm>
            <a:off x="5727700" y="1905000"/>
            <a:ext cx="825500"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UPDB</a:t>
            </a:r>
          </a:p>
        </p:txBody>
      </p:sp>
      <p:sp>
        <p:nvSpPr>
          <p:cNvPr id="102443" name="TextBox 15"/>
          <p:cNvSpPr txBox="1">
            <a:spLocks noChangeArrowheads="1"/>
          </p:cNvSpPr>
          <p:nvPr/>
        </p:nvSpPr>
        <p:spPr bwMode="auto">
          <a:xfrm>
            <a:off x="6324600" y="2362200"/>
            <a:ext cx="2031323" cy="369300"/>
          </a:xfrm>
          <a:prstGeom prst="rect">
            <a:avLst/>
          </a:prstGeom>
          <a:noFill/>
          <a:ln w="9525">
            <a:noFill/>
            <a:miter lim="800000"/>
            <a:headEnd/>
            <a:tailEnd/>
          </a:ln>
        </p:spPr>
        <p:txBody>
          <a:bodyPr wrap="none" lIns="91407" tIns="45704" rIns="91407" bIns="45704">
            <a:spAutoFit/>
          </a:bodyPr>
          <a:lstStyle/>
          <a:p>
            <a:r>
              <a:rPr lang="en-US" dirty="0">
                <a:solidFill>
                  <a:schemeClr val="bg1"/>
                </a:solidFill>
                <a:latin typeface="Arial" pitchFamily="34" charset="0"/>
                <a:cs typeface="Arial" pitchFamily="34" charset="0"/>
              </a:rPr>
              <a:t>Pathology / ARUP</a:t>
            </a:r>
          </a:p>
        </p:txBody>
      </p:sp>
      <p:sp>
        <p:nvSpPr>
          <p:cNvPr id="102444" name="TextBox 15"/>
          <p:cNvSpPr txBox="1">
            <a:spLocks noChangeArrowheads="1"/>
          </p:cNvSpPr>
          <p:nvPr/>
        </p:nvSpPr>
        <p:spPr bwMode="auto">
          <a:xfrm>
            <a:off x="6019800" y="5486400"/>
            <a:ext cx="1044575"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Geology</a:t>
            </a:r>
          </a:p>
        </p:txBody>
      </p:sp>
      <p:sp>
        <p:nvSpPr>
          <p:cNvPr id="46" name="TextBox 26"/>
          <p:cNvSpPr txBox="1">
            <a:spLocks noChangeArrowheads="1"/>
          </p:cNvSpPr>
          <p:nvPr/>
        </p:nvSpPr>
        <p:spPr bwMode="auto">
          <a:xfrm>
            <a:off x="6446463" y="2743200"/>
            <a:ext cx="1325937" cy="369300"/>
          </a:xfrm>
          <a:prstGeom prst="rect">
            <a:avLst/>
          </a:prstGeom>
          <a:noFill/>
          <a:ln w="9525">
            <a:noFill/>
            <a:miter lim="800000"/>
            <a:headEnd/>
            <a:tailEnd/>
          </a:ln>
        </p:spPr>
        <p:txBody>
          <a:bodyPr wrap="none" lIns="91407" tIns="45704" rIns="91407" bIns="45704">
            <a:spAutoFit/>
          </a:bodyPr>
          <a:lstStyle/>
          <a:p>
            <a:r>
              <a:rPr lang="en-US" dirty="0">
                <a:solidFill>
                  <a:schemeClr val="bg1"/>
                </a:solidFill>
                <a:latin typeface="Arial" pitchFamily="34" charset="0"/>
                <a:cs typeface="Arial" pitchFamily="34" charset="0"/>
              </a:rPr>
              <a:t>Geography</a:t>
            </a:r>
          </a:p>
        </p:txBody>
      </p:sp>
      <p:sp>
        <p:nvSpPr>
          <p:cNvPr id="47" name="TextBox 10"/>
          <p:cNvSpPr txBox="1">
            <a:spLocks noChangeArrowheads="1"/>
          </p:cNvSpPr>
          <p:nvPr/>
        </p:nvSpPr>
        <p:spPr bwMode="auto">
          <a:xfrm>
            <a:off x="1839711" y="3657600"/>
            <a:ext cx="979689" cy="369300"/>
          </a:xfrm>
          <a:prstGeom prst="rect">
            <a:avLst/>
          </a:prstGeom>
          <a:noFill/>
          <a:ln w="9525">
            <a:noFill/>
            <a:miter lim="800000"/>
            <a:headEnd/>
            <a:tailEnd/>
          </a:ln>
        </p:spPr>
        <p:txBody>
          <a:bodyPr wrap="none" lIns="91407" tIns="45704" rIns="91407" bIns="45704">
            <a:spAutoFit/>
          </a:bodyPr>
          <a:lstStyle/>
          <a:p>
            <a:r>
              <a:rPr lang="en-US" dirty="0">
                <a:solidFill>
                  <a:schemeClr val="bg1"/>
                </a:solidFill>
                <a:latin typeface="Arial" pitchFamily="34" charset="0"/>
                <a:cs typeface="Arial" pitchFamily="34" charset="0"/>
              </a:rPr>
              <a:t>Physics</a:t>
            </a:r>
          </a:p>
        </p:txBody>
      </p:sp>
    </p:spTree>
    <p:extLst>
      <p:ext uri="{BB962C8B-B14F-4D97-AF65-F5344CB8AC3E}">
        <p14:creationId xmlns:p14="http://schemas.microsoft.com/office/powerpoint/2010/main" val="507884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1313" y="6211888"/>
            <a:ext cx="8175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8" name="Line 2"/>
          <p:cNvSpPr>
            <a:spLocks noChangeShapeType="1"/>
          </p:cNvSpPr>
          <p:nvPr/>
        </p:nvSpPr>
        <p:spPr bwMode="auto">
          <a:xfrm>
            <a:off x="455613" y="6402388"/>
            <a:ext cx="3554412" cy="7937"/>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675" name="Line 3"/>
          <p:cNvSpPr>
            <a:spLocks noChangeShapeType="1"/>
          </p:cNvSpPr>
          <p:nvPr/>
        </p:nvSpPr>
        <p:spPr bwMode="auto">
          <a:xfrm rot="10800000">
            <a:off x="273050" y="757238"/>
            <a:ext cx="8548688" cy="3175"/>
          </a:xfrm>
          <a:prstGeom prst="line">
            <a:avLst/>
          </a:prstGeom>
          <a:noFill/>
          <a:ln w="25400">
            <a:solidFill>
              <a:srgbClr val="FFFFFF"/>
            </a:solidFill>
            <a:round/>
            <a:headEnd/>
            <a:tailEnd/>
          </a:ln>
          <a:effectLst>
            <a:outerShdw blurRad="50800" dist="38099" dir="2700000" algn="ctr" rotWithShape="0">
              <a:schemeClr val="bg2">
                <a:alpha val="39998"/>
              </a:schemeClr>
            </a:outerShdw>
          </a:effectLst>
          <a:extLst>
            <a:ext uri="{909E8E84-426E-40DD-AFC4-6F175D3DCCD1}">
              <a14:hiddenFill xmlns:a14="http://schemas.microsoft.com/office/drawing/2010/main">
                <a:noFill/>
              </a14:hiddenFill>
            </a:ext>
          </a:extLst>
        </p:spPr>
        <p:txBody>
          <a:bodyPr lIns="0" tIns="0" rIns="0" bIns="0"/>
          <a:lstStyle/>
          <a:p>
            <a:endParaRPr lang="en-US"/>
          </a:p>
        </p:txBody>
      </p:sp>
      <p:sp>
        <p:nvSpPr>
          <p:cNvPr id="132100" name="Line 4"/>
          <p:cNvSpPr>
            <a:spLocks noChangeShapeType="1"/>
          </p:cNvSpPr>
          <p:nvPr/>
        </p:nvSpPr>
        <p:spPr bwMode="auto">
          <a:xfrm>
            <a:off x="5106988" y="6402388"/>
            <a:ext cx="3554412" cy="7937"/>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32101" name="Rectangle 5"/>
          <p:cNvSpPr>
            <a:spLocks/>
          </p:cNvSpPr>
          <p:nvPr/>
        </p:nvSpPr>
        <p:spPr bwMode="auto">
          <a:xfrm>
            <a:off x="231775" y="1039813"/>
            <a:ext cx="2376488"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2" bIns="0"/>
          <a:lstStyle>
            <a:lvl1pPr marL="25400">
              <a:spcBef>
                <a:spcPct val="20000"/>
              </a:spcBef>
              <a:buFont typeface="Arial" charset="0"/>
              <a:defRPr sz="3200">
                <a:solidFill>
                  <a:schemeClr val="bg1"/>
                </a:solidFill>
                <a:latin typeface="Helvetica" charset="0"/>
                <a:ea typeface="ＭＳ Ｐゴシック" charset="-128"/>
              </a:defRPr>
            </a:lvl1pPr>
            <a:lvl2pPr marL="742950" indent="-285750">
              <a:spcBef>
                <a:spcPct val="20000"/>
              </a:spcBef>
              <a:buFont typeface="Arial" charset="0"/>
              <a:buChar char="•"/>
              <a:defRPr sz="2800">
                <a:solidFill>
                  <a:srgbClr val="FFFF00"/>
                </a:solidFill>
                <a:latin typeface="Helvetica" charset="0"/>
                <a:ea typeface="ＭＳ Ｐゴシック" charset="-128"/>
              </a:defRPr>
            </a:lvl2pPr>
            <a:lvl3pPr marL="1143000" indent="-228600">
              <a:spcBef>
                <a:spcPct val="20000"/>
              </a:spcBef>
              <a:buFont typeface="Arial" charset="0"/>
              <a:buChar char="•"/>
              <a:defRPr sz="2400">
                <a:solidFill>
                  <a:srgbClr val="FFFF00"/>
                </a:solidFill>
                <a:latin typeface="Helvetica" charset="0"/>
                <a:ea typeface="ＭＳ Ｐゴシック" charset="-128"/>
              </a:defRPr>
            </a:lvl3pPr>
            <a:lvl4pPr marL="1600200" indent="-228600">
              <a:spcBef>
                <a:spcPct val="20000"/>
              </a:spcBef>
              <a:buFont typeface="Arial" charset="0"/>
              <a:buChar char="•"/>
              <a:defRPr sz="2000">
                <a:solidFill>
                  <a:srgbClr val="FFFF00"/>
                </a:solidFill>
                <a:latin typeface="Helvetica" charset="0"/>
                <a:ea typeface="ＭＳ Ｐゴシック" charset="-128"/>
              </a:defRPr>
            </a:lvl4pPr>
            <a:lvl5pPr marL="2057400" indent="-228600">
              <a:spcBef>
                <a:spcPct val="20000"/>
              </a:spcBef>
              <a:buFont typeface="Arial" charset="0"/>
              <a:buChar char="•"/>
              <a:defRPr sz="2000">
                <a:solidFill>
                  <a:srgbClr val="FFFF00"/>
                </a:solidFill>
                <a:latin typeface="Helvetica" charset="0"/>
                <a:ea typeface="ＭＳ Ｐゴシック" charset="-128"/>
              </a:defRPr>
            </a:lvl5pPr>
            <a:lvl6pPr marL="25146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6pPr>
            <a:lvl7pPr marL="29718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7pPr>
            <a:lvl8pPr marL="34290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8pPr>
            <a:lvl9pPr marL="38862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9pPr>
          </a:lstStyle>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Lawrence Livermore National Laboratories</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Lawrence Berkeley National Laboratories</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Sandia National Laboratories</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Oak Ridge National Laboratory</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California San Francisco</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California Davis</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California Los Angeles</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Texas A&amp;M University</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Texas Health Science Center at            San Antonio</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North Eastern University</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Arizona</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Iowa</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Ohio State University</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North Carolina</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Louisiana State University</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Massachusetts Institute of Technology</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Texas Austin</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Washington</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Northwestern University</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Pittsburg</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Stanford University</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Oregon</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Imperial College London</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Harvard University</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Duke University</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Medical College of Wisconsin</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John's Hopkins University</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Children's Hospital Boston</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Mayo Clinic</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Cleveland Clinic</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Brigham &amp; Womens Hospital</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Smithsonian Institute</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Kettering Cancer Center</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Kitware</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VisTrails.org</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crowdLabs</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National Resource for Cell Analysis and Modeling </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National Center for Microscopy and Imaging Research</a:t>
            </a:r>
          </a:p>
        </p:txBody>
      </p:sp>
      <p:sp>
        <p:nvSpPr>
          <p:cNvPr id="132102" name="Rectangle 6"/>
          <p:cNvSpPr>
            <a:spLocks/>
          </p:cNvSpPr>
          <p:nvPr/>
        </p:nvSpPr>
        <p:spPr bwMode="auto">
          <a:xfrm>
            <a:off x="2589213" y="3455988"/>
            <a:ext cx="2071687"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2" bIns="0"/>
          <a:lstStyle>
            <a:lvl1pPr marL="25400">
              <a:spcBef>
                <a:spcPct val="20000"/>
              </a:spcBef>
              <a:buFont typeface="Arial" charset="0"/>
              <a:defRPr sz="3200">
                <a:solidFill>
                  <a:schemeClr val="bg1"/>
                </a:solidFill>
                <a:latin typeface="Helvetica" charset="0"/>
                <a:ea typeface="ＭＳ Ｐゴシック" charset="-128"/>
              </a:defRPr>
            </a:lvl1pPr>
            <a:lvl2pPr marL="742950" indent="-285750">
              <a:spcBef>
                <a:spcPct val="20000"/>
              </a:spcBef>
              <a:buFont typeface="Arial" charset="0"/>
              <a:buChar char="•"/>
              <a:defRPr sz="2800">
                <a:solidFill>
                  <a:srgbClr val="FFFF00"/>
                </a:solidFill>
                <a:latin typeface="Helvetica" charset="0"/>
                <a:ea typeface="ＭＳ Ｐゴシック" charset="-128"/>
              </a:defRPr>
            </a:lvl2pPr>
            <a:lvl3pPr marL="1143000" indent="-228600">
              <a:spcBef>
                <a:spcPct val="20000"/>
              </a:spcBef>
              <a:buFont typeface="Arial" charset="0"/>
              <a:buChar char="•"/>
              <a:defRPr sz="2400">
                <a:solidFill>
                  <a:srgbClr val="FFFF00"/>
                </a:solidFill>
                <a:latin typeface="Helvetica" charset="0"/>
                <a:ea typeface="ＭＳ Ｐゴシック" charset="-128"/>
              </a:defRPr>
            </a:lvl3pPr>
            <a:lvl4pPr marL="1600200" indent="-228600">
              <a:spcBef>
                <a:spcPct val="20000"/>
              </a:spcBef>
              <a:buFont typeface="Arial" charset="0"/>
              <a:buChar char="•"/>
              <a:defRPr sz="2000">
                <a:solidFill>
                  <a:srgbClr val="FFFF00"/>
                </a:solidFill>
                <a:latin typeface="Helvetica" charset="0"/>
                <a:ea typeface="ＭＳ Ｐゴシック" charset="-128"/>
              </a:defRPr>
            </a:lvl4pPr>
            <a:lvl5pPr marL="2057400" indent="-228600">
              <a:spcBef>
                <a:spcPct val="20000"/>
              </a:spcBef>
              <a:buFont typeface="Arial" charset="0"/>
              <a:buChar char="•"/>
              <a:defRPr sz="2000">
                <a:solidFill>
                  <a:srgbClr val="FFFF00"/>
                </a:solidFill>
                <a:latin typeface="Helvetica" charset="0"/>
                <a:ea typeface="ＭＳ Ｐゴシック" charset="-128"/>
              </a:defRPr>
            </a:lvl5pPr>
            <a:lvl6pPr marL="25146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6pPr>
            <a:lvl7pPr marL="29718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7pPr>
            <a:lvl8pPr marL="34290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8pPr>
            <a:lvl9pPr marL="38862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9pPr>
          </a:lstStyle>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California San Diego   </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National Biomedical Computation Resource</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Neuroimaging Informatics Tools and Resources Clearinghouse</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Center for Coastal Margin Observation &amp; Prediction</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DataOne</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Electrical Geodesics Inc</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Tennessee</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Kentucky </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Yale University   </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Chicago</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Indiana University</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Utah State University</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Brown University</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Southern California</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Princeton Plasma Physics Laboratory</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Science Applications International Corporation</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General Electric Research Labs</a:t>
            </a:r>
          </a:p>
        </p:txBody>
      </p:sp>
      <p:sp>
        <p:nvSpPr>
          <p:cNvPr id="132103" name="Rectangle 7"/>
          <p:cNvSpPr>
            <a:spLocks/>
          </p:cNvSpPr>
          <p:nvPr/>
        </p:nvSpPr>
        <p:spPr bwMode="auto">
          <a:xfrm>
            <a:off x="4803775" y="4306888"/>
            <a:ext cx="2224088"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2" bIns="0"/>
          <a:lstStyle>
            <a:lvl1pPr marL="25400">
              <a:spcBef>
                <a:spcPct val="20000"/>
              </a:spcBef>
              <a:buFont typeface="Arial" charset="0"/>
              <a:defRPr sz="3200">
                <a:solidFill>
                  <a:schemeClr val="bg1"/>
                </a:solidFill>
                <a:latin typeface="Helvetica" charset="0"/>
                <a:ea typeface="ＭＳ Ｐゴシック" charset="-128"/>
              </a:defRPr>
            </a:lvl1pPr>
            <a:lvl2pPr marL="742950" indent="-285750">
              <a:spcBef>
                <a:spcPct val="20000"/>
              </a:spcBef>
              <a:buFont typeface="Arial" charset="0"/>
              <a:buChar char="•"/>
              <a:defRPr sz="2800">
                <a:solidFill>
                  <a:srgbClr val="FFFF00"/>
                </a:solidFill>
                <a:latin typeface="Helvetica" charset="0"/>
                <a:ea typeface="ＭＳ Ｐゴシック" charset="-128"/>
              </a:defRPr>
            </a:lvl2pPr>
            <a:lvl3pPr marL="1143000" indent="-228600">
              <a:spcBef>
                <a:spcPct val="20000"/>
              </a:spcBef>
              <a:buFont typeface="Arial" charset="0"/>
              <a:buChar char="•"/>
              <a:defRPr sz="2400">
                <a:solidFill>
                  <a:srgbClr val="FFFF00"/>
                </a:solidFill>
                <a:latin typeface="Helvetica" charset="0"/>
                <a:ea typeface="ＭＳ Ｐゴシック" charset="-128"/>
              </a:defRPr>
            </a:lvl3pPr>
            <a:lvl4pPr marL="1600200" indent="-228600">
              <a:spcBef>
                <a:spcPct val="20000"/>
              </a:spcBef>
              <a:buFont typeface="Arial" charset="0"/>
              <a:buChar char="•"/>
              <a:defRPr sz="2000">
                <a:solidFill>
                  <a:srgbClr val="FFFF00"/>
                </a:solidFill>
                <a:latin typeface="Helvetica" charset="0"/>
                <a:ea typeface="ＭＳ Ｐゴシック" charset="-128"/>
              </a:defRPr>
            </a:lvl4pPr>
            <a:lvl5pPr marL="2057400" indent="-228600">
              <a:spcBef>
                <a:spcPct val="20000"/>
              </a:spcBef>
              <a:buFont typeface="Arial" charset="0"/>
              <a:buChar char="•"/>
              <a:defRPr sz="2000">
                <a:solidFill>
                  <a:srgbClr val="FFFF00"/>
                </a:solidFill>
                <a:latin typeface="Helvetica" charset="0"/>
                <a:ea typeface="ＭＳ Ｐゴシック" charset="-128"/>
              </a:defRPr>
            </a:lvl5pPr>
            <a:lvl6pPr marL="25146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6pPr>
            <a:lvl7pPr marL="29718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7pPr>
            <a:lvl8pPr marL="34290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8pPr>
            <a:lvl9pPr marL="38862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9pPr>
          </a:lstStyle>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SGI</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Mountain View Data</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Montana State University </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North Carolina State University</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Celera.</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General Atomics</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Caltech Computer Science</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Rensselaer Polytechnic Institute </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Argonne National Lab</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Pacific Northwest National Laboratories</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Electrical Geodesics, Inc.</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Colorado</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Los Alamos National Laboratories</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Cornell University</a:t>
            </a:r>
          </a:p>
        </p:txBody>
      </p:sp>
      <p:pic>
        <p:nvPicPr>
          <p:cNvPr id="132104"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3388" y="279400"/>
            <a:ext cx="6170612" cy="436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Rectangle 9"/>
          <p:cNvSpPr>
            <a:spLocks noGrp="1" noChangeArrowheads="1"/>
          </p:cNvSpPr>
          <p:nvPr>
            <p:ph type="title"/>
          </p:nvPr>
        </p:nvSpPr>
        <p:spPr/>
        <p:txBody>
          <a:bodyPr wrap="square" rIns="116976" numCol="1" anchorCtr="0" compatLnSpc="1">
            <a:prstTxWarp prst="textNoShape">
              <a:avLst/>
            </a:prstTxWarp>
          </a:bodyPr>
          <a:lstStyle/>
          <a:p>
            <a:pPr marL="39688" defTabSz="912813" eaLnBrk="1" hangingPunct="1">
              <a:defRPr/>
            </a:pPr>
            <a:r>
              <a:rPr lang="en-US" altLang="x-none">
                <a:effectLst>
                  <a:outerShdw blurRad="38100" dist="38100" dir="2700000" algn="tl">
                    <a:srgbClr val="000000"/>
                  </a:outerShdw>
                </a:effectLst>
                <a:latin typeface="Helvetica" charset="0"/>
                <a:ea typeface="ＭＳ Ｐゴシック" charset="-128"/>
              </a:rPr>
              <a:t>Collaborators</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175" y="-322263"/>
            <a:ext cx="9680575" cy="747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2"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313" y="6211888"/>
            <a:ext cx="8175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Line 2"/>
          <p:cNvSpPr>
            <a:spLocks noChangeShapeType="1"/>
          </p:cNvSpPr>
          <p:nvPr/>
        </p:nvSpPr>
        <p:spPr bwMode="auto">
          <a:xfrm>
            <a:off x="455613" y="6402388"/>
            <a:ext cx="3554412" cy="7937"/>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9699" name="Line 3"/>
          <p:cNvSpPr>
            <a:spLocks noChangeShapeType="1"/>
          </p:cNvSpPr>
          <p:nvPr/>
        </p:nvSpPr>
        <p:spPr bwMode="auto">
          <a:xfrm rot="10800000">
            <a:off x="273050" y="757238"/>
            <a:ext cx="8548688" cy="3175"/>
          </a:xfrm>
          <a:prstGeom prst="line">
            <a:avLst/>
          </a:prstGeom>
          <a:noFill/>
          <a:ln w="25400">
            <a:solidFill>
              <a:srgbClr val="FFFFFF"/>
            </a:solidFill>
            <a:round/>
            <a:headEnd/>
            <a:tailEnd/>
          </a:ln>
          <a:effectLst>
            <a:outerShdw blurRad="50800" dist="38099" dir="2700000" algn="ctr" rotWithShape="0">
              <a:schemeClr val="bg2">
                <a:alpha val="39998"/>
              </a:schemeClr>
            </a:outerShdw>
          </a:effectLst>
          <a:extLst>
            <a:ext uri="{909E8E84-426E-40DD-AFC4-6F175D3DCCD1}">
              <a14:hiddenFill xmlns:a14="http://schemas.microsoft.com/office/drawing/2010/main">
                <a:noFill/>
              </a14:hiddenFill>
            </a:ext>
          </a:extLst>
        </p:spPr>
        <p:txBody>
          <a:bodyPr lIns="0" tIns="0" rIns="0" bIns="0"/>
          <a:lstStyle/>
          <a:p>
            <a:endParaRPr lang="en-US"/>
          </a:p>
        </p:txBody>
      </p:sp>
      <p:sp>
        <p:nvSpPr>
          <p:cNvPr id="133125" name="Line 4"/>
          <p:cNvSpPr>
            <a:spLocks noChangeShapeType="1"/>
          </p:cNvSpPr>
          <p:nvPr/>
        </p:nvSpPr>
        <p:spPr bwMode="auto">
          <a:xfrm>
            <a:off x="5106988" y="6402388"/>
            <a:ext cx="3554412" cy="7937"/>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33126" name="Rectangle 5"/>
          <p:cNvSpPr>
            <a:spLocks/>
          </p:cNvSpPr>
          <p:nvPr/>
        </p:nvSpPr>
        <p:spPr bwMode="auto">
          <a:xfrm>
            <a:off x="758825" y="5111750"/>
            <a:ext cx="26082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2" bIns="0"/>
          <a:lstStyle>
            <a:lvl1pPr marL="25400">
              <a:spcBef>
                <a:spcPct val="20000"/>
              </a:spcBef>
              <a:buFont typeface="Arial" charset="0"/>
              <a:defRPr sz="3200">
                <a:solidFill>
                  <a:schemeClr val="bg1"/>
                </a:solidFill>
                <a:latin typeface="Helvetica" charset="0"/>
                <a:ea typeface="ＭＳ Ｐゴシック" charset="-128"/>
              </a:defRPr>
            </a:lvl1pPr>
            <a:lvl2pPr marL="742950" indent="-285750">
              <a:spcBef>
                <a:spcPct val="20000"/>
              </a:spcBef>
              <a:buFont typeface="Arial" charset="0"/>
              <a:buChar char="•"/>
              <a:defRPr sz="2800">
                <a:solidFill>
                  <a:srgbClr val="FFFF00"/>
                </a:solidFill>
                <a:latin typeface="Helvetica" charset="0"/>
                <a:ea typeface="ＭＳ Ｐゴシック" charset="-128"/>
              </a:defRPr>
            </a:lvl2pPr>
            <a:lvl3pPr marL="1143000" indent="-228600">
              <a:spcBef>
                <a:spcPct val="20000"/>
              </a:spcBef>
              <a:buFont typeface="Arial" charset="0"/>
              <a:buChar char="•"/>
              <a:defRPr sz="2400">
                <a:solidFill>
                  <a:srgbClr val="FFFF00"/>
                </a:solidFill>
                <a:latin typeface="Helvetica" charset="0"/>
                <a:ea typeface="ＭＳ Ｐゴシック" charset="-128"/>
              </a:defRPr>
            </a:lvl3pPr>
            <a:lvl4pPr marL="1600200" indent="-228600">
              <a:spcBef>
                <a:spcPct val="20000"/>
              </a:spcBef>
              <a:buFont typeface="Arial" charset="0"/>
              <a:buChar char="•"/>
              <a:defRPr sz="2000">
                <a:solidFill>
                  <a:srgbClr val="FFFF00"/>
                </a:solidFill>
                <a:latin typeface="Helvetica" charset="0"/>
                <a:ea typeface="ＭＳ Ｐゴシック" charset="-128"/>
              </a:defRPr>
            </a:lvl4pPr>
            <a:lvl5pPr marL="2057400" indent="-228600">
              <a:spcBef>
                <a:spcPct val="20000"/>
              </a:spcBef>
              <a:buFont typeface="Arial" charset="0"/>
              <a:buChar char="•"/>
              <a:defRPr sz="2000">
                <a:solidFill>
                  <a:srgbClr val="FFFF00"/>
                </a:solidFill>
                <a:latin typeface="Helvetica" charset="0"/>
                <a:ea typeface="ＭＳ Ｐゴシック" charset="-128"/>
              </a:defRPr>
            </a:lvl5pPr>
            <a:lvl6pPr marL="25146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6pPr>
            <a:lvl7pPr marL="29718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7pPr>
            <a:lvl8pPr marL="34290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8pPr>
            <a:lvl9pPr marL="38862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9pPr>
          </a:lstStyle>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Imperial College London</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King Abdullah University of Science and Technology</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Kaiserslautern</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Charles University Hospital, Prague</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Ljubljana</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Technical University of Munich</a:t>
            </a:r>
          </a:p>
        </p:txBody>
      </p:sp>
      <p:sp>
        <p:nvSpPr>
          <p:cNvPr id="133127" name="Rectangle 6"/>
          <p:cNvSpPr>
            <a:spLocks/>
          </p:cNvSpPr>
          <p:nvPr/>
        </p:nvSpPr>
        <p:spPr bwMode="auto">
          <a:xfrm>
            <a:off x="6170613" y="5027613"/>
            <a:ext cx="2374900"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2" bIns="0"/>
          <a:lstStyle>
            <a:lvl1pPr marL="25400">
              <a:spcBef>
                <a:spcPct val="20000"/>
              </a:spcBef>
              <a:buFont typeface="Arial" charset="0"/>
              <a:defRPr sz="3200">
                <a:solidFill>
                  <a:schemeClr val="bg1"/>
                </a:solidFill>
                <a:latin typeface="Helvetica" charset="0"/>
                <a:ea typeface="ＭＳ Ｐゴシック" charset="-128"/>
              </a:defRPr>
            </a:lvl1pPr>
            <a:lvl2pPr marL="742950" indent="-285750">
              <a:spcBef>
                <a:spcPct val="20000"/>
              </a:spcBef>
              <a:buFont typeface="Arial" charset="0"/>
              <a:buChar char="•"/>
              <a:defRPr sz="2800">
                <a:solidFill>
                  <a:srgbClr val="FFFF00"/>
                </a:solidFill>
                <a:latin typeface="Helvetica" charset="0"/>
                <a:ea typeface="ＭＳ Ｐゴシック" charset="-128"/>
              </a:defRPr>
            </a:lvl2pPr>
            <a:lvl3pPr marL="1143000" indent="-228600">
              <a:spcBef>
                <a:spcPct val="20000"/>
              </a:spcBef>
              <a:buFont typeface="Arial" charset="0"/>
              <a:buChar char="•"/>
              <a:defRPr sz="2400">
                <a:solidFill>
                  <a:srgbClr val="FFFF00"/>
                </a:solidFill>
                <a:latin typeface="Helvetica" charset="0"/>
                <a:ea typeface="ＭＳ Ｐゴシック" charset="-128"/>
              </a:defRPr>
            </a:lvl3pPr>
            <a:lvl4pPr marL="1600200" indent="-228600">
              <a:spcBef>
                <a:spcPct val="20000"/>
              </a:spcBef>
              <a:buFont typeface="Arial" charset="0"/>
              <a:buChar char="•"/>
              <a:defRPr sz="2000">
                <a:solidFill>
                  <a:srgbClr val="FFFF00"/>
                </a:solidFill>
                <a:latin typeface="Helvetica" charset="0"/>
                <a:ea typeface="ＭＳ Ｐゴシック" charset="-128"/>
              </a:defRPr>
            </a:lvl4pPr>
            <a:lvl5pPr marL="2057400" indent="-228600">
              <a:spcBef>
                <a:spcPct val="20000"/>
              </a:spcBef>
              <a:buFont typeface="Arial" charset="0"/>
              <a:buChar char="•"/>
              <a:defRPr sz="2000">
                <a:solidFill>
                  <a:srgbClr val="FFFF00"/>
                </a:solidFill>
                <a:latin typeface="Helvetica" charset="0"/>
                <a:ea typeface="ＭＳ Ｐゴシック" charset="-128"/>
              </a:defRPr>
            </a:lvl5pPr>
            <a:lvl6pPr marL="25146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6pPr>
            <a:lvl7pPr marL="29718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7pPr>
            <a:lvl8pPr marL="34290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8pPr>
            <a:lvl9pPr marL="38862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9pPr>
          </a:lstStyle>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Duisburg</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Center of Advanced European Studies And Research (CAESAR), Bonn</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Ben Gurion University, Israel</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Hebrew University of Jerusalem</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Stuttgart</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Canadian Meteorological Center</a:t>
            </a:r>
          </a:p>
        </p:txBody>
      </p:sp>
      <p:sp>
        <p:nvSpPr>
          <p:cNvPr id="133128" name="Rectangle 7"/>
          <p:cNvSpPr>
            <a:spLocks/>
          </p:cNvSpPr>
          <p:nvPr/>
        </p:nvSpPr>
        <p:spPr bwMode="auto">
          <a:xfrm>
            <a:off x="3660775" y="5111750"/>
            <a:ext cx="25273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2" bIns="0"/>
          <a:lstStyle>
            <a:lvl1pPr marL="25400">
              <a:spcBef>
                <a:spcPct val="20000"/>
              </a:spcBef>
              <a:buFont typeface="Arial" charset="0"/>
              <a:defRPr sz="3200">
                <a:solidFill>
                  <a:schemeClr val="bg1"/>
                </a:solidFill>
                <a:latin typeface="Helvetica" charset="0"/>
                <a:ea typeface="ＭＳ Ｐゴシック" charset="-128"/>
              </a:defRPr>
            </a:lvl1pPr>
            <a:lvl2pPr marL="742950" indent="-285750">
              <a:spcBef>
                <a:spcPct val="20000"/>
              </a:spcBef>
              <a:buFont typeface="Arial" charset="0"/>
              <a:buChar char="•"/>
              <a:defRPr sz="2800">
                <a:solidFill>
                  <a:srgbClr val="FFFF00"/>
                </a:solidFill>
                <a:latin typeface="Helvetica" charset="0"/>
                <a:ea typeface="ＭＳ Ｐゴシック" charset="-128"/>
              </a:defRPr>
            </a:lvl2pPr>
            <a:lvl3pPr marL="1143000" indent="-228600">
              <a:spcBef>
                <a:spcPct val="20000"/>
              </a:spcBef>
              <a:buFont typeface="Arial" charset="0"/>
              <a:buChar char="•"/>
              <a:defRPr sz="2400">
                <a:solidFill>
                  <a:srgbClr val="FFFF00"/>
                </a:solidFill>
                <a:latin typeface="Helvetica" charset="0"/>
                <a:ea typeface="ＭＳ Ｐゴシック" charset="-128"/>
              </a:defRPr>
            </a:lvl3pPr>
            <a:lvl4pPr marL="1600200" indent="-228600">
              <a:spcBef>
                <a:spcPct val="20000"/>
              </a:spcBef>
              <a:buFont typeface="Arial" charset="0"/>
              <a:buChar char="•"/>
              <a:defRPr sz="2000">
                <a:solidFill>
                  <a:srgbClr val="FFFF00"/>
                </a:solidFill>
                <a:latin typeface="Helvetica" charset="0"/>
                <a:ea typeface="ＭＳ Ｐゴシック" charset="-128"/>
              </a:defRPr>
            </a:lvl4pPr>
            <a:lvl5pPr marL="2057400" indent="-228600">
              <a:spcBef>
                <a:spcPct val="20000"/>
              </a:spcBef>
              <a:buFont typeface="Arial" charset="0"/>
              <a:buChar char="•"/>
              <a:defRPr sz="2000">
                <a:solidFill>
                  <a:srgbClr val="FFFF00"/>
                </a:solidFill>
                <a:latin typeface="Helvetica" charset="0"/>
                <a:ea typeface="ＭＳ Ｐゴシック" charset="-128"/>
              </a:defRPr>
            </a:lvl5pPr>
            <a:lvl6pPr marL="25146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6pPr>
            <a:lvl7pPr marL="29718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7pPr>
            <a:lvl8pPr marL="34290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8pPr>
            <a:lvl9pPr marL="38862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9pPr>
          </a:lstStyle>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Münster</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Aukland</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National Institute for Research in Computer Science and Control (Inria)</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TurboLinux</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Erlangen</a:t>
            </a:r>
          </a:p>
        </p:txBody>
      </p:sp>
      <p:sp>
        <p:nvSpPr>
          <p:cNvPr id="29705" name="Rectangle 9"/>
          <p:cNvSpPr>
            <a:spLocks noGrp="1" noChangeArrowheads="1"/>
          </p:cNvSpPr>
          <p:nvPr>
            <p:ph type="title"/>
          </p:nvPr>
        </p:nvSpPr>
        <p:spPr/>
        <p:txBody>
          <a:bodyPr wrap="square" rIns="116976" numCol="1" anchorCtr="0" compatLnSpc="1">
            <a:prstTxWarp prst="textNoShape">
              <a:avLst/>
            </a:prstTxWarp>
          </a:bodyPr>
          <a:lstStyle/>
          <a:p>
            <a:pPr marL="39688" defTabSz="912813" eaLnBrk="1" hangingPunct="1">
              <a:defRPr/>
            </a:pPr>
            <a:r>
              <a:rPr lang="en-US" altLang="x-none">
                <a:effectLst>
                  <a:outerShdw blurRad="38100" dist="38100" dir="2700000" algn="tl">
                    <a:srgbClr val="000000"/>
                  </a:outerShdw>
                </a:effectLst>
                <a:latin typeface="Helvetica" charset="0"/>
                <a:ea typeface="ＭＳ Ｐゴシック" charset="-128"/>
              </a:rPr>
              <a:t>Collaborators</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bodyPr>
          <a:lstStyle/>
          <a:p>
            <a:pPr>
              <a:defRPr/>
            </a:pPr>
            <a:r>
              <a:rPr lang="en-US" altLang="x-none">
                <a:effectLst>
                  <a:outerShdw blurRad="38100" dist="38100" dir="2700000" algn="tl">
                    <a:srgbClr val="000000"/>
                  </a:outerShdw>
                </a:effectLst>
                <a:latin typeface="Helvetica" charset="0"/>
                <a:ea typeface="ＭＳ Ｐゴシック" charset="-128"/>
              </a:rPr>
              <a:t>Industry Collaboration</a:t>
            </a:r>
          </a:p>
        </p:txBody>
      </p:sp>
      <p:sp>
        <p:nvSpPr>
          <p:cNvPr id="4" name="TextBox 3"/>
          <p:cNvSpPr txBox="1"/>
          <p:nvPr/>
        </p:nvSpPr>
        <p:spPr>
          <a:xfrm>
            <a:off x="304800" y="1219200"/>
            <a:ext cx="4114800" cy="461963"/>
          </a:xfrm>
          <a:prstGeom prst="rect">
            <a:avLst/>
          </a:prstGeom>
          <a:noFill/>
        </p:spPr>
        <p:txBody>
          <a:bodyPr lIns="91430" tIns="45716" rIns="91430" bIns="45716">
            <a:spAutoFit/>
          </a:bodyPr>
          <a:lstStyle>
            <a:lvl1pPr eaLnBrk="0" hangingPunct="0">
              <a:defRPr sz="2400">
                <a:solidFill>
                  <a:schemeClr val="tx1"/>
                </a:solidFill>
                <a:latin typeface="Helvetica" charset="0"/>
                <a:ea typeface="ＭＳ Ｐゴシック" charset="-128"/>
              </a:defRPr>
            </a:lvl1pPr>
            <a:lvl2pPr marL="742950" indent="-285750" eaLnBrk="0" hangingPunct="0">
              <a:defRPr sz="2400">
                <a:solidFill>
                  <a:schemeClr val="tx1"/>
                </a:solidFill>
                <a:latin typeface="Helvetica" charset="0"/>
                <a:ea typeface="ＭＳ Ｐゴシック" charset="-128"/>
              </a:defRPr>
            </a:lvl2pPr>
            <a:lvl3pPr marL="1143000" indent="-228600" eaLnBrk="0" hangingPunct="0">
              <a:defRPr sz="2400">
                <a:solidFill>
                  <a:schemeClr val="tx1"/>
                </a:solidFill>
                <a:latin typeface="Helvetica" charset="0"/>
                <a:ea typeface="ＭＳ Ｐゴシック" charset="-128"/>
              </a:defRPr>
            </a:lvl3pPr>
            <a:lvl4pPr marL="1600200" indent="-228600" eaLnBrk="0" hangingPunct="0">
              <a:defRPr sz="2400">
                <a:solidFill>
                  <a:schemeClr val="tx1"/>
                </a:solidFill>
                <a:latin typeface="Helvetica" charset="0"/>
                <a:ea typeface="ＭＳ Ｐゴシック" charset="-128"/>
              </a:defRPr>
            </a:lvl4pPr>
            <a:lvl5pPr marL="2057400" indent="-228600" eaLnBrk="0" hangingPunct="0">
              <a:defRPr sz="2400">
                <a:solidFill>
                  <a:schemeClr val="tx1"/>
                </a:solidFill>
                <a:latin typeface="Helvetica" charset="0"/>
                <a:ea typeface="ＭＳ Ｐゴシック" charset="-128"/>
              </a:defRPr>
            </a:lvl5pPr>
            <a:lvl6pPr marL="2514600" indent="-228600" defTabSz="911225"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defTabSz="911225"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defTabSz="911225"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defTabSz="911225" eaLnBrk="0" fontAlgn="base" hangingPunct="0">
              <a:spcBef>
                <a:spcPct val="0"/>
              </a:spcBef>
              <a:spcAft>
                <a:spcPct val="0"/>
              </a:spcAft>
              <a:defRPr sz="2400">
                <a:solidFill>
                  <a:schemeClr val="tx1"/>
                </a:solidFill>
                <a:latin typeface="Helvetica" charset="0"/>
                <a:ea typeface="ＭＳ Ｐゴシック" charset="-128"/>
              </a:defRPr>
            </a:lvl9pPr>
          </a:lstStyle>
          <a:p>
            <a:pPr algn="ctr" eaLnBrk="1" hangingPunct="1">
              <a:defRPr/>
            </a:pPr>
            <a:r>
              <a:rPr lang="en-US" altLang="x-none" b="1">
                <a:solidFill>
                  <a:schemeClr val="bg1"/>
                </a:solidFill>
                <a:effectLst>
                  <a:outerShdw blurRad="38100" dist="38100" dir="2700000" algn="tl">
                    <a:srgbClr val="000000"/>
                  </a:outerShdw>
                </a:effectLst>
              </a:rPr>
              <a:t>Current Collaborations</a:t>
            </a:r>
          </a:p>
        </p:txBody>
      </p:sp>
      <p:sp>
        <p:nvSpPr>
          <p:cNvPr id="5" name="TextBox 4"/>
          <p:cNvSpPr txBox="1"/>
          <p:nvPr/>
        </p:nvSpPr>
        <p:spPr>
          <a:xfrm>
            <a:off x="4648200" y="1219200"/>
            <a:ext cx="4033838" cy="461963"/>
          </a:xfrm>
          <a:prstGeom prst="rect">
            <a:avLst/>
          </a:prstGeom>
          <a:noFill/>
        </p:spPr>
        <p:txBody>
          <a:bodyPr lIns="91430" tIns="45716" rIns="91430" bIns="45716">
            <a:spAutoFit/>
          </a:bodyPr>
          <a:lstStyle>
            <a:lvl1pPr eaLnBrk="0" hangingPunct="0">
              <a:defRPr sz="2400">
                <a:solidFill>
                  <a:schemeClr val="tx1"/>
                </a:solidFill>
                <a:latin typeface="Helvetica" charset="0"/>
                <a:ea typeface="ＭＳ Ｐゴシック" charset="-128"/>
              </a:defRPr>
            </a:lvl1pPr>
            <a:lvl2pPr marL="742950" indent="-285750" eaLnBrk="0" hangingPunct="0">
              <a:defRPr sz="2400">
                <a:solidFill>
                  <a:schemeClr val="tx1"/>
                </a:solidFill>
                <a:latin typeface="Helvetica" charset="0"/>
                <a:ea typeface="ＭＳ Ｐゴシック" charset="-128"/>
              </a:defRPr>
            </a:lvl2pPr>
            <a:lvl3pPr marL="1143000" indent="-228600" eaLnBrk="0" hangingPunct="0">
              <a:defRPr sz="2400">
                <a:solidFill>
                  <a:schemeClr val="tx1"/>
                </a:solidFill>
                <a:latin typeface="Helvetica" charset="0"/>
                <a:ea typeface="ＭＳ Ｐゴシック" charset="-128"/>
              </a:defRPr>
            </a:lvl3pPr>
            <a:lvl4pPr marL="1600200" indent="-228600" eaLnBrk="0" hangingPunct="0">
              <a:defRPr sz="2400">
                <a:solidFill>
                  <a:schemeClr val="tx1"/>
                </a:solidFill>
                <a:latin typeface="Helvetica" charset="0"/>
                <a:ea typeface="ＭＳ Ｐゴシック" charset="-128"/>
              </a:defRPr>
            </a:lvl4pPr>
            <a:lvl5pPr marL="2057400" indent="-228600" eaLnBrk="0" hangingPunct="0">
              <a:defRPr sz="2400">
                <a:solidFill>
                  <a:schemeClr val="tx1"/>
                </a:solidFill>
                <a:latin typeface="Helvetica" charset="0"/>
                <a:ea typeface="ＭＳ Ｐゴシック" charset="-128"/>
              </a:defRPr>
            </a:lvl5pPr>
            <a:lvl6pPr marL="2514600" indent="-228600" defTabSz="911225"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defTabSz="911225"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defTabSz="911225"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defTabSz="911225" eaLnBrk="0" fontAlgn="base" hangingPunct="0">
              <a:spcBef>
                <a:spcPct val="0"/>
              </a:spcBef>
              <a:spcAft>
                <a:spcPct val="0"/>
              </a:spcAft>
              <a:defRPr sz="2400">
                <a:solidFill>
                  <a:schemeClr val="tx1"/>
                </a:solidFill>
                <a:latin typeface="Helvetica" charset="0"/>
                <a:ea typeface="ＭＳ Ｐゴシック" charset="-128"/>
              </a:defRPr>
            </a:lvl9pPr>
          </a:lstStyle>
          <a:p>
            <a:pPr algn="ctr" eaLnBrk="1" hangingPunct="1">
              <a:defRPr/>
            </a:pPr>
            <a:r>
              <a:rPr lang="en-US" altLang="x-none" b="1">
                <a:solidFill>
                  <a:schemeClr val="bg1"/>
                </a:solidFill>
                <a:effectLst>
                  <a:outerShdw blurRad="38100" dist="38100" dir="2700000" algn="tl">
                    <a:srgbClr val="000000"/>
                  </a:outerShdw>
                </a:effectLst>
              </a:rPr>
              <a:t>Past Collaborations</a:t>
            </a:r>
          </a:p>
        </p:txBody>
      </p:sp>
      <p:pic>
        <p:nvPicPr>
          <p:cNvPr id="134148" name="Picture 2" descr="http://patentdocs.typepad.com/.a/6a00d83451ca1469e201a73d99f2c9970d-200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916113"/>
            <a:ext cx="149542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9" name="Picture 4" descr="http://www.rctech.com/wp-content/uploads/2013/06/alerion-biomedic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906588"/>
            <a:ext cx="685800"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0" name="Picture 8" descr="http://www.trewmarketing.com/uploads/common/client-alfamati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449513"/>
            <a:ext cx="158115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1" name="Picture 12" descr="http://i.forbesimg.com/media/lists/companies/boston-scientific_416x416.jpg"/>
          <p:cNvPicPr>
            <a:picLocks noChangeAspect="1" noChangeArrowheads="1"/>
          </p:cNvPicPr>
          <p:nvPr/>
        </p:nvPicPr>
        <p:blipFill>
          <a:blip r:embed="rId5">
            <a:extLst>
              <a:ext uri="{28A0092B-C50C-407E-A947-70E740481C1C}">
                <a14:useLocalDpi xmlns:a14="http://schemas.microsoft.com/office/drawing/2010/main" val="0"/>
              </a:ext>
            </a:extLst>
          </a:blip>
          <a:srcRect t="23077" b="30769"/>
          <a:stretch>
            <a:fillRect/>
          </a:stretch>
        </p:blipFill>
        <p:spPr bwMode="auto">
          <a:xfrm>
            <a:off x="6934200" y="3201988"/>
            <a:ext cx="12954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5105400" y="4648200"/>
            <a:ext cx="1493838" cy="369888"/>
          </a:xfrm>
          <a:prstGeom prst="rect">
            <a:avLst/>
          </a:prstGeom>
          <a:solidFill>
            <a:schemeClr val="bg1">
              <a:lumMod val="95000"/>
            </a:schemeClr>
          </a:solidFill>
        </p:spPr>
        <p:txBody>
          <a:bodyPr lIns="91430" tIns="45716" rIns="91430" bIns="45716">
            <a:spAutoFit/>
          </a:bodyPr>
          <a:lstStyle/>
          <a:p>
            <a:pPr defTabSz="912720" eaLnBrk="1" hangingPunct="1">
              <a:defRPr/>
            </a:pPr>
            <a:r>
              <a:rPr lang="en-US" b="1" dirty="0">
                <a:solidFill>
                  <a:schemeClr val="accent3">
                    <a:lumMod val="90000"/>
                    <a:lumOff val="10000"/>
                  </a:schemeClr>
                </a:solidFill>
                <a:ea typeface="ＭＳ Ｐゴシック" charset="0"/>
                <a:cs typeface="ＭＳ Ｐゴシック" charset="0"/>
              </a:rPr>
              <a:t>ClinicNotes</a:t>
            </a:r>
          </a:p>
        </p:txBody>
      </p:sp>
      <p:pic>
        <p:nvPicPr>
          <p:cNvPr id="134153" name="Picture 14" descr="http://i.forbesimg.com/media/lists/companies/conocophillips_416x416.jpg"/>
          <p:cNvPicPr>
            <a:picLocks noChangeAspect="1" noChangeArrowheads="1"/>
          </p:cNvPicPr>
          <p:nvPr/>
        </p:nvPicPr>
        <p:blipFill>
          <a:blip r:embed="rId6">
            <a:extLst>
              <a:ext uri="{28A0092B-C50C-407E-A947-70E740481C1C}">
                <a14:useLocalDpi xmlns:a14="http://schemas.microsoft.com/office/drawing/2010/main" val="0"/>
              </a:ext>
            </a:extLst>
          </a:blip>
          <a:srcRect t="31250" b="31250"/>
          <a:stretch>
            <a:fillRect/>
          </a:stretch>
        </p:blipFill>
        <p:spPr bwMode="auto">
          <a:xfrm>
            <a:off x="6629400" y="3963988"/>
            <a:ext cx="14478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4" name="Picture 16" descr="http://www.tvc.utah.edu/img/successes/list/f2solutions.jpg"/>
          <p:cNvPicPr>
            <a:picLocks noChangeAspect="1" noChangeArrowheads="1"/>
          </p:cNvPicPr>
          <p:nvPr/>
        </p:nvPicPr>
        <p:blipFill>
          <a:blip r:embed="rId7">
            <a:extLst>
              <a:ext uri="{28A0092B-C50C-407E-A947-70E740481C1C}">
                <a14:useLocalDpi xmlns:a14="http://schemas.microsoft.com/office/drawing/2010/main" val="0"/>
              </a:ext>
            </a:extLst>
          </a:blip>
          <a:srcRect t="11111"/>
          <a:stretch>
            <a:fillRect/>
          </a:stretch>
        </p:blipFill>
        <p:spPr bwMode="auto">
          <a:xfrm>
            <a:off x="5334000" y="3971925"/>
            <a:ext cx="114300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5" name="Picture 18" descr="http://www.ipswich.qld.gov.au/__data/assets/image/0018/25173/finding-rover.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32019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6" name="Picture 20" descr="http://www.getfilings.com/sec-filings/110927/Silicon-Graphics-International-Corp_8-K/sgicreditsuisse014.jpg"/>
          <p:cNvPicPr>
            <a:picLocks noChangeAspect="1" noChangeArrowheads="1"/>
          </p:cNvPicPr>
          <p:nvPr/>
        </p:nvPicPr>
        <p:blipFill>
          <a:blip r:embed="rId9">
            <a:extLst>
              <a:ext uri="{28A0092B-C50C-407E-A947-70E740481C1C}">
                <a14:useLocalDpi xmlns:a14="http://schemas.microsoft.com/office/drawing/2010/main" val="0"/>
              </a:ext>
            </a:extLst>
          </a:blip>
          <a:srcRect l="31184" t="30785" r="31435" b="29636"/>
          <a:stretch>
            <a:fillRect/>
          </a:stretch>
        </p:blipFill>
        <p:spPr bwMode="auto">
          <a:xfrm>
            <a:off x="5122863" y="3201988"/>
            <a:ext cx="7445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7" name="Picture 22" descr="http://media.dentalcompare.com/m/25/vendor/6698-187x140.jpg"/>
          <p:cNvPicPr>
            <a:picLocks noChangeAspect="1" noChangeArrowheads="1"/>
          </p:cNvPicPr>
          <p:nvPr/>
        </p:nvPicPr>
        <p:blipFill>
          <a:blip r:embed="rId10">
            <a:extLst>
              <a:ext uri="{28A0092B-C50C-407E-A947-70E740481C1C}">
                <a14:useLocalDpi xmlns:a14="http://schemas.microsoft.com/office/drawing/2010/main" val="0"/>
              </a:ext>
            </a:extLst>
          </a:blip>
          <a:srcRect t="15112" b="14980"/>
          <a:stretch>
            <a:fillRect/>
          </a:stretch>
        </p:blipFill>
        <p:spPr bwMode="auto">
          <a:xfrm>
            <a:off x="6934200" y="2438400"/>
            <a:ext cx="1198563"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8" name="Picture 24" descr="https://upload.wikimedia.org/wikipedia/en/thumb/9/90/CPI_Logo.jpeg/200px-CPI_Logo.jpe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600" y="1905000"/>
            <a:ext cx="838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9" name="Picture 26" descr="https://encrypted-tbn3.gstatic.com/images?q=tbn:ANd9GcRUjggfS2cRHxeXblMFNW16j17oDfhrxSTDgrTUkcS7QatgDzx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14600" y="4403725"/>
            <a:ext cx="1371600"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60" name="Picture 28" descr="https://upload.wikimedia.org/wikipedia/en/thumb/1/16/Ge-healthcare-logo.PNG/220px-Ge-healthcare-logo.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24000" y="1905000"/>
            <a:ext cx="10795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61" name="AutoShape 30" descr="data:image/jpeg;base64,/9j/4AAQSkZJRgABAQAAAQABAAD/2wCEAAkGBxQSEhQUExIVFRUVGSAXGRgXFyIgIBwaFyIdFxwYHhkdIikiGBolHCAcITIhJykrLi4uGh8zODYsNyotLisBCgoKDg0OGxAQGzcmICQ3LSwsLC8yNy8rMDQsLCwsLCwsLC83LC8sLDU0LCwsLCw1LCwsLCwsLCwsLCwsLywsLP/AABEIAEAB4AMBEQACEQEDEQH/xAAcAAACAwADAQAAAAAAAAAAAAAABgQFBwIDCAH/xABHEAACAQMBBAQKBggGAAcAAAABAgMABBESBQYhMQcTQVEUFyIyVGFxcqHSCCMzgZGxFTRCYnOSssEkNVKCw9FDRFPC4fDy/8QAGwEBAAMBAQEBAAAAAAAAAAAAAAMEBQYCAQf/xAAzEQEAAQIBCgMHBQEBAAAAAAAAAQIDBAURFBYhMVJTgfAzQXESMjRCUWHBBiKRsdETof/aAAwDAQACEQMRAD8A3GgKAoCgKAoCgKAoIG2rlo4iyYByOYzz9VS2KIrrzSr4m5VRb9qneSLreKf9qQgfugD/AO/jWtRhbUbo/lhXMZfnfV/GxVXG/AgYjXMzDiRnhx9bGvU4amY3Q+0XrtOafanb91lurv7LdXEURjAV2IJJyeAJ7ABVa9g7dNqquN8LdjG3ar1Nud0rXereGaByFI05xy48s8zXzDYa3XTnqh8xuMvW65ppnZ6F+XehtHWSSS4AzwP3chirejURuiFGMRduTtql0x9IrjzA7e+R/wBE00Cirel0+7b885/3Q2q91bLK4UMWIwvLyTisnF2YtXPZhs4O9VetRXUu6rrQoCgKAoCgKAoCgKAoCgKAoCgKAoCgKAoCgKAoCgKAoCgKAoCgKAoDNAUBQFAUBQFAUBQFAUBQFAUBQFAUBQFAUFVvL9gfaKsYbxFTG+FLN73nW3S5yslbdH1snsH5CpfllLE7KV50a/rsHvn+k1XxHw9aTDfF0d+UmvpA+0Pvf2qHBe4+5S8SfX8FHaA/wze7/cVcVrPvKS2FWIRXGzdHs6x7ODudKqXZiewAkk1z+UfHno6HJfw8dVhs/fKwnkWKG8hkkbzVVxk448B28KotFe5oF6XfrZyuUN9AHUlSusZ1A4Ix35oF7ph3yuNmQ2723V5kdlbWpPADIxgjFBmMPTTtV86Y4Gxz0wsfyag5P0z7WTi0UAH70LAfjqoNF6MelEbTdoJolinA1LpJKuBzxnipHdk0Dntjee0tGCXNzFCzDUA7YJHLI++ggeMHZnp9v/OKCRs/fOwnkWKG8hkkfgqq4JOOPAeygk7Z3jtbQqLm4jhL5K62xkDnj8RQV3jB2Z6fb/zig77PfXZ8rBY763ZjwC9aoJPcATxNBfZoMT3x6cjHK0dhFHIqnBmlyQ2OZRVI4esnj3UC2OmHbDcRHHj1QH/ug79mdOl8jjwiGGRM+UFUo33HJAPtFBvmxtqR3MEc8Rykqh1z3HsPrHKgj7X3ltLU4uLqGJjx0vIA2O/TnOPuoKwdIuy/T4P5qC+2dtKG4TXBLHKnLVG4YZ7sqTxoI22d4rW00i5uI4dedOtsZ04zj2ZH40EbZu+NjcSCKG8hkkbkquCTjicDt4UF7QUO0N87CCRopryGORfOVnAIzx4js4UErY28Vrd6/BriObRjVobONWcZ9uD+FBH2lvhY28hinu4Y5BzVnAIzxHCgi+MHZnp9v/OKCy2RvHaXRIt7qGUjiVSQEgd5UHIHroLQUBQFBm/TJvtc7LW2Nt1ZMpcNrUnzNGMYIxzNB29Du+VxtOG4e56vMbqq6FxwIyc5JoGjam9tlbSdVPdxRSAA6XbBweRxQctk712V0/V291DK+NWlHBOBzOPvoLDaG0I4I2lmdY415sxwB2c6CJsbeO1uywtriOYpgtobOM5xn8DQTL29jhUvLIkaDmzsFA9pJwKCiff/AGYP/P233SA/lQT9lbzWdy2m3uoZWxnSkilsd+nOcUFtQFBGvL6OIAyyJGCcAuwXJ7gTzNBytLtJV1Rurr/qRgR+IoO1nAxkgZ4Cg5CgKDi7gDJIAHaaD6KD7QFBVby/YH2irGG8RUxvhSze9rbpc5WTtuD61/YPyFS/LL3Hyrno2H+Ng98/0mq+I+Hq7+iXDfF0d+UmrpA+0Pvf2qHBe49ZS8SfX8FO9/V293+9XIVbfvKW3FWIQ3Gz9G4/wKe8/wCdc/lHx56OkyX8PHX+2IdLG6LbKvEubXKQyNrjK/8AhyLxKervA7Rkdhqi0DnvJ0vK2yY3hYLeTgxsqnjEVwHk/dHEac9/qNBU9BG4vWONoXCeQhxAp/abtkx3DkPXnuGQuPpKfq1n/Fb+kUEb6NkgEd9kgeVFzPqkoNA6TbiD9GXYlePBjIXJHnHzcfvZ5YoPP3Q5n9MWmM+c2fZobn9+KBr+kj+uWv8ABP8AWaCXuh0YbLubK3mmupUkkQM6iaMAE9gBQkfeaBu3V6MtmWt1FPb3MsksWSqmaNgcgqchUBPA99AofSW+1sfck/NKD70f9EdnfWMNzLLcq8mchHQLwJHAGMn40Ct0t7hw7Ke3EEkjrMrkiQgkFNPaoHA6u7soNc3I2lLJu91jsS628qhieOEDBTntOAKDBejuzSbaVnHIoZDKMg8jp8rB7xkcqD16qADAAA7hQZ1vt0SwbRufCDO0JKhSqRggkZ8o8ef/AFQW4tP0PsiRUkMhtonZWYAceJHD1E0GB9HW7H6ZvnW4mkxpMsjg5djkDGWyOZ50GqzdA1gVOme7Vuwl0Iz6x1Yz+IoMw6Ktoy2W144g3kvIYJVB4NxKg49TcQfWe+gcfpL+dYeyX84qDNHgl2c9jdxNxdFnQnlqUlWQ45jhgjuNB6kk3nhFgb/P1XVdaPwzp9ueFB5YgtJL9r26lY5jRp3b95mAVePIEnGO4UGnfRn86/8AZD/y0Cj05f5vN7qflQaTY9Buz3iRzLdgsgY4kTmwB/8AToMg3jtG2RtR0t5GzbOCjnmQQGw2MZ54PfQet0OQD38aDlQFBif0mPs7H3pfyjoJH0a/1a7/AIq/0mgSOn7/ADZv4Uf5GgpblJtibRR4yTo0yoTw6yKQZwcdhBKn1ig3XpI2lHdbCmniOUkjVlPtI4H1jlQI/wBGn7S+92L83oFfpv23LPtOWFmPVwYRF7ASAxbH+ok8/VQaJa9AtlpHWXNyXxxKFAue3AKE4++gRts9F20bO8LWEcsiRkPFMCgOefLIyQeHLBoPSURJUEjBI4juPdQc6BW3tiZriwCCMt1kn2i5X7NuwdtAtm8lhS8fVHDcNPDHMieSkUXmrMCwP2ik/W6cDGMeQaAk6157MS3OpYr8KuiYORmCRjHI/VrqORgduJCDxxgJi7ySG3sR4QOud5RKMjV9XHOSCOzS4T8BQfdlrPK9hG19cYuLR7iQgqGZ/qMaSF8lRqPAd9B07XvZLrdtppXJd7YOzLgaiOfDGAD20HPau1JkN263MnW2zxJbwalxMrKhBZdOZDKxddQ5aeGMGg0OgKCt3gjLQkKCTkcBU+HqiK88q2Lpmq1MQzbaCFSQQQfWMVt0TE7Yc3ciY2STtuD6x/YPyFTfLJHyrjo/DJcxOY30KxJYLw80jnVXE10xYqiVnC26pxFNURsgyb6T9YxKq+M5yRwxjHOvGDjNRG18yjMzdnZO8s3f6u3u/wB6uQq296qs4Gc4VWY9yjP5VNNURGeUU0zVOaIztn3Atnjs0WRGRtTHDDBwTkHBrnsfXTXemaZz7nS5OoqosRFUZp2p+82wor62kt5hlHHPtVhyYesHjVNfeTty9ireX1vbOxVZH0sRzwAWOPWcYz66D2BZ2qRRpHGoVEAVVHIAcAKDIfpKfq1n/Fb+kUGW7k7g3O1BKbd4l6oqG6xmHn5IxhTnkaBoj6CNoftTWo9juf8A2Cg0bo06LU2ZIZ5ZeunI0rgYVAeeB2seWaBE+kl+uWv8E/1mgtNzOiOwu7G3uJZZw8qBmCuoGT3ArQOm6HRnZ7OuBPBJKz6SmHdSMNz4BQc8KBB+kt9pY+5J+aUFFulY7wtaxmxMng3HRiWIDmc8HYMOPfQUm98N9HcxfpoTt5PAdYhJTPHSy6lHGg9B7B6ifYwWzQrE9u6RofOBKlcE9rau2g807ibSS22hazSHCJICx7lPAn2DOaD1lDt61ddS3MLKeORIpGPbmgyvpE6YJLW5EVibadAvlswZsPk5UMjgHAxQXbbZn2ju5cTzIglkik8mMEDCkgEAknkM86DO/o83iR38quwUvCQuTzIZTj8KD0TLdIoLM6qoGSSwAAHbmg8qbmv1+3IGTk90ZB7uov8AlQPn0mPOsPZN/wAVB0Xm7Xhm7NtKozLah5F9aE/WL+ADf7aBHO+b/ocbOyc9fqz2dVjVo9vWcfZQO9nu14JuxcysMS3WiRu/QCBGv4En/caCR9Gfzr/2Q/8ALQKHTn/m83up+VAyWtpvUUXQZNGkafrLfzccObd1BH2L0RbRu7rrdo+QrNqlZpFd37wNBOMjhkkYoPQrOBzIHtoOSsDxBBHqoPtBif0mPs7H3pfyjoJH0a/1a7/ir/SaBI6fv82b+FH+RoHzpX3R8L2XbXMS5mtYVJwPOiKgsPWV84f7u+gzvdXeYnZW0LCR+HV9bDnvBHWJn18GA97voGz6NX2l97sX5vQI3S6pXbF3w/bUj+VaD1TBco6h0dWVhkEHIIPHOaDPt7+l23sLlrcwvKVAJaNlxk8cce0UGg29yGjRz5OtQ2Ce8Zx7aDuVgeIOR6qDiUzxwOHKg+NCDnKg54HI5juPfQZZs/pMiexnl8BVTA8WiHIwwmJCOOGBgqx9WM0DNa75WKxQyzFIZLiNZmUIWKq3DU7Kp0LnI1Ngc6CZJvPBFLciZooorZYsSas/b6gAQB5C5UY48fVign7H2vbXayLA6uIzoddJGD3FWA4EcQcYPZQThZR5U9WmUGFOkZUdw7hQSKAoKveM/UHBI4jkSPyqfDeIq43wpZ1czEE9vt41uUw5uuPMt7X28yM6JFEDgeVpyTkA16inZMpfZiaYifNL3HupJ7uFZJG0liCowB5pPICoMTETYqq80mE/biKaad29f752gjc6S3PGC3DlnlXnBznojY85RpzXJ2ztlSy7Q6uAsY0fSOTDnxqxNOdBZjPOZXxbzTnzCkY/cUfmc1J/wonftfarlVO6Wr9H1w8lmjSMzsWbixyeBrDx9MU3piIzbm9k6qarETM/Uy1TX2Qbo9DUllew3RvEfqmLFRERnII56jjnQbBQI/SjuM+1YoESZYuqYsSyk5yMY4EUHV0X7hvslbgPOkvXFCCqlcaA2c5PHn8KCDP0khb0gDVaDyCwHHVn7QHtHq7QMiqE43Nc+zraP01NWDid12dub7cM/wC/XY0a2uFdVZGDKwyCDkEHtzV6JiYzw5SuiqiqaKozTG+Ge9JvRq+1ZopVuVhEaaMFC2cktngwxzr68lVOgy5UYG1MAcgI2A/DXQXO6XRPcWd3DcPtAyrExJTSw1ZBXGS5788uygt+k/o7bazwMtwsPUhhxTVnWVPYRjlQMW5G75sLOK2aQSGPPlAYzkk8snFAu9KHR2+1ngZbhYepDDihbOsqewjGMUDFuRu+bCzitjIJDHnygMZySeWTQI2+PQpDdStNbTeDs51MhXUmTxJAyCuT2cqBX8QNx6ZD/I1BP2X0A4cG4vMp2rEmCf8AcxOPwoNksNlxQwLbxoBEi6AvMaeWDnnnt76DJ9udA8TyFrS6aFSchHXXp9StkHHtyaCA3QXcsMPtIFe4ox+Begddwui232bJ12tpp8YDMMBc89KjtPeaA6UOj1trG3K3Cw9SHBymrOvR3EYxp+NBf7mbu+A2Udq7iXQCC2nAYMSfNJPYcUGZHoEHX6vCx1HWZ6vqzq6vOdGvVz08NX30Gm757ueHWUlojiLWFAOnIUKQcaQR2CgoOi/o9bZJuC1ws3XBBwQrjq9feTnOr4UFPv50RPtG8e5F2sYcKNJjJxpGOeoUGoWUOiNEznQoXPfpAGaDvoMz6eljaxjD3PUuJNcYCsxkZVYdWNPm+dzPCgvOie3ePZVqJFZW0kkNz4kkZzx5UDeaBE6Utwn2stuqTLF1JcnUpOdekDkRjGPjQdnRduO+yYpkeZZetcMCqkYwMY4mgpOkLonfaV4blbpYgUVNJjLeb251Cg0mxterhjiOG0IqHuOkBeXcaDGtqdAeuWRobxY4ixKI0ZYqDx06tXHHLPsoG7ow6O22S07NcLN1wUcE040Fj3nPOgOkTovh2m4mWQwzhdJbGVYDlqXI4jvGKBJj6Eb1BpTaKqvcNYH4A0E7YXQQiSh7u661QclEUrqPcWJzg+rBoHnpJ3RfadvHDFMITHKJNWCeAVl08CO/4UFnuVsNrKzit3kEjR5y4B45JPbQXtBxkcKCTyHE+wUGJWG4zIbYtcQfVxSLKoMmHkxKISMx8Qok7cEeug79qbtXElulv4TC0YtEhA62ZFSVM6n0JH9cGOMauXHh3hY7X3fMy3QE8AM4swoPWYHghJkz9XyOfJ7+3FA17r2em/2hOJEZbnqigXVqAiDK2oFQBxYYwT91A2UBQFBVby/YH2irGG8RUxvhSze951t0ucrJe3R9a/sH5CpfllJE7KV30a/rsHvn+k1XxHw9XfnCXDfF0d+UmvpA+0Pvf2qHBe4+5S8SfX8FG/H+Gb3f7irkK1r3lLbCrEIbknvdvfJ7SBYhavKASdS5xxOccq5XK2ImjEzGbPsh+gfpzI1GKwNNybsU7Z2T6rTxlSegS/H5azNMnhb2rVvnx31HjKk9Al+Py00yeE1at8+O+ri/SY4BJsZAB2knH46aabPCR+maJnNF+O+pw3d3givIhJEfeU81PcR/ftq1au03Iz0sHHYC7g7nsXI9J8p9Cx0kbwsoWzt8mabg2nmFPDT6i3wGar4q9Mfsp3y2Mg5PpqmcXf2UUbs/1jz9I/tYbK3JgSy8GkUMz+U7Dnr71PZp5D/5qSjDUxb9iVPE5bv14vSLc5ojZEeWb7+vmVLC+u9jyPA8TXEJ8qMjPD1qeOPWv3+2tTVXh5mmYzw3L1jCZYtxeoqiiuNk5/z9ftK08ZUnoEvx+WvemTwqurVvnx31HjKk9Al+Py00yeE1at8+O+o8ZUnoEvx+WmmTwmrVvnx31HjKk9Al+Py00yeE1at8+O+o8ZUnoEvx+WmmTwmrVvnx31HjKk9Al+Py00yeE1at8+O+o8ZUnoEvx+WmmTwmrVvnx31HjKk9Al+Py00yeE1at8+O+o8ZUnoEvx+WmmTwmrVvnx31HjKk9Al+Py00yeE1at8+O+o8ZUnoEvx+WmmTwmrVvnx31HjKk9Al+Py00yeE1at8+O+o8ZUnoEvx+WmmTwmrVvnx31HjKk9Al+Py00yeE1at8+O+o8ZUnoEvx+WmmTwmrVvnx31HjKk9Al+Py00yeE1at8+O+o8ZUnoEvx+WmmTwmrVvnx31HjKk9Al+Py00yeE1at8+O+o8ZUnoEvx+WmmTwmrVvnx31HjKk9Al+Py00yeE1at8+O+o8ZUnoEvx+WmmTwmrVvnx31HjKk9Al+Py00yeE1at8+O+rg/SKx57PkOO/wD/ADTTJ4TVq3z476ufjJf0CX4/LTTZ4TVq3z476jxlSegS/H5aaZPCatW+fHfUeMqT0CX4/LTTJ4TVq3z476jxlSegS/H5aaZPCatW+fHfUeMqT0CX4/LTTJ4TVq3z476jxlSegS/H5aaZPCatW+fHfUeMqT0CX4/LTTJ4TVq3z476jxlSegS/H5aaZPCatW+fHfUeMqT0CX4/LTTJ4TVq3z476jxlSegS/H5aaZPCatW+fHfV0Xm/7SoyPs+UqwwcEg+0HTwPrr5Vi88ZvZe7f6fptVxXTfjPHf1K+yN/ru3OC/WoP2ZeJAH7/PPtzVejF3KPv6tnE5AweIjPFPsz9ad38bmn7rb0m7AzazR/vEeR9zcD8K0LN/8A6eUuOyjkynBzsu01fb5v43f+mSrDJFAUBQFAUBQFAUFVvL9gfaKsYbxFTG+FLN72tulzlZO24PrH9g/IVL8svUT7q56Nv12H3z/Sar4j4evvzhNhvi6O/KTV0gfaH3v7VDgvcespeJPr+Cne/q7e7/ersKtv3lLAKnhBW2fo3H+BT3m/Oufyj489HS5L+Hjr/Zp01RaA00HF4gQQQCDzBFH2JmJzxLNN4d2Ztny+GbPzoGTJFx4DmeH7Sers7PVn3bNVqfbt/wAOuwOU7OPt6Jjd/lV3un+/7l9G+wndnv7nypJeMeewHm/qzyA7APXXrC25mf8ArVvlBl7HUU0xgbGymnf/AJ/v1loOKvOXUe523Df2wuDHoV3cIM80Viquc8iQM4oPkW9lo04gEmXLmMHQ2gyLnMYlxoLjB8nOeBoPsu9dqs4t2dg7P1YJjfQZDx6vrdOjXwPk5zQQd5d+rW0WcFi0kC5ICMVDkZWNpACqM3DAJzxoO2bfO3hSPwk9XK0ayyKiO4iD44yMqnq1zw1NjkaCZtPee2glSF3JlkXWiJGzkqTpyNAPDPw48qDt3m2utnayztoAjXI15C55AEqGbn3A0ELaW+FrasY7h8TLEJXSON3wp4FvJXOkHPHA4cTigvLSdJUWRCGR1DKR2huIP4UCNJ0mW6xX7sYg1rI8ccfWDXL1YAzp7AWyB6hmgYItuEz28LLErvAZ5VJbUg4AY8nBGrUCSRy5UHVZb72UskcaSktMxWLMTgSYBJZGK4dBg+UOHLvFBA2Z0gW7zzRSfV6bk2sTBWIdwBwZwulCWJABPHFAz7YvVt4JZmAxEjOfXpBOPv5UCZsPfmeSazjmgtwLwEqILjW8eF15kTSMDHDnzNAw2e9tpLOIEly7FlU6GCO0fnqkhGhyvaATig6TvrZ/X6Xd/B9fW6InYKYuDAsFxnjyzx49goK3d/foPax3N2iw9e2IYo1keRgOJ8jqwzEc8qCMcc0FzLvZZrai8MwEBIXXpPBidGkrjKkHgQRw45oOq83ytIhHraRTKrui9TJqKxY1HRp1DnwyOPMUHPZO99ncyJFDKWaRDInkMAyjmQxGCR2jORQfbPey1lnECu3WNq0aonVX0Y1aHZQr4yM6SaDoG/NiZREJTqMxt89W+kSg46svp0gk8snj2UHde73WcU3UPL9YGVGwjFUaTzFdwNMbN2BiM0H3am9tpbymKWXDLp1kIxWPXwXrHUFYs9mojODQXF3OkaPI5AVFLMe4KMk/hQKezd5L2dYrhdnr4LKRpHW/XhG5StHp0AdpXVnHfQWO0N8bOCUxSS4ZSquQjFEZ/NEkgGmMnsDEUHLbm91paOY5pCHCdaVWNnITOnUdIOBmg5bK3rtLiR44pdTJGJTlGAMZ5OrMAHX1jNB17F3ys7p0jhkYtIhkTVE6h1HMqWUBsdoHKg7W3qtQrN1nBZxanyD9sSF0Dhx4nGRw591BFh3yga7uLYJIPBY+slkZCEBGTpzj/SCc8M44Z44Dhb75QJDavcMqyXSs8aRK76guCdI0BjwI5qCc0HK+3ptZLIXCXJSOY9WjqhLliSCqR41GTgeGMjHKvNUZ4zQls100VxVVGeI8vKfX7K/cvZmy3L+DKJnhIDtIpJVjk4w48lxjiMZBqKjDW6fJoYrLWMxGya80fSNh3C1Oyn2gKAoCgKAoCgKAoIW17QyxlVIByOfqqWzciivPKDEW5uUezBG2ju1cDlHq90g/9Vq28XanzYl3A348s/oUr3dW8mlbRbScgMsMDl3nFTzibUU7aninC3qs37TNuXuNc288cspjAQk4DZJyCOwYqnfxtuq1VRGfauWMBcpvU3KvJd72btTXBLR6TxzgnHZjuqPC4qi3Tmqfcbgbl2r2qSftLdy6WJlMDk4x5I1dvqq/TibU/NCjGEvU1baZR9n7i3r/APghB++wHwGTXqrH2KfPORk6/X5ZvVqG6WyntbdYnKlgScrnHlHPbWLir0Xrk1w3MHYqs2ooqXVV1oUBQfMUAqgDAGAKEznnPKNtS3aSGREbQzoyhsZ0lgQGxkZx7aBe3R3fu7NIYWu4ZIIl0BFtirHHIl+sPHtPCgrthdHgt5kYypJDHK0yK0ba9T5Iy5kK+Tk8QgJ/MOqx6O5Vuobia8E3UzPL5UR1vrzpVpDIQNGeACgcKD5tDo8llFzCLxVtrm48JkQwZc5Klo+s1jyfJ4HTw5UHft7o/wDCLqaZZkCXCosqPGzHEefMIkVeIOMMrAYB9VBe7O3dEV7NdawdcUcEaBcdWkeSRnJzk47By7aDlvZsE3scUfWBEWaOVwV1a1iOvq+Y05IHHjy5UFVtXct5jtFvCAr3yJEp6vPVRxggqPKBbVqJ7Oygaba3EcaxpwCKEXPYFGB/agTR0dp+j4rIyKdMivLKY+MgD9Y6+dldXLOT286Cw2ju4etvrklpTPbiBIkAVlUBtQVmOCzEgjOBwoFncvYN2bq1a4VxDY27RxdZCkZ1yaRwVJJM4VRlsj1DtoLnZ24ZjjsY2uNa2s7XMmY+M0raiG87yMMxPb2cqC93v2K17aS2yy9V1oCl9OrC5ywxkcSOHOgkbP2FbQZMFtDESMExxqpI7iQMmgVN1ujzwOSImWORLfX1I6pg4L8AzMZCuQMjyVXOeygm2m5jR7LksFuPLlVw8+jm0pLO2nVzOSPOoO7am6zl7SW1mWKS0jaFesj1qUcKp8kMpDDSOIPeKCLDuIBDaQmcuILjwqVmTjNJ5TcgcINZ1Y48hQS9t7qPcXE04nCs9q1tHmPPV6yS0mdQ1ZHDHD20HXszczqZY5BNwitBaRBUwUPNpQckZJ7MfeaCu3Z3AktrmG4lukmeKN489UwZmfH1ju0jFmwPVQd+zdwjHHYxtcB1tZnuJMx8ZpX1YbOryMFie3s5UEvZm689vczPHdgW805uHj6nLlmUKU6wtgJwB83PZQV+0+jwS3U8vWoYrl0eWN42Y+QNJVWDhdJAHnK2OOOdA57SslnhkhfOmRChxzwwwceugXNh7u3sPUJLtAPBAAFSODQzhRpUSOWbgB2KBnhxoIF5uC8huIvCQLS6n8Ilj6v6wnycxiXVwQ6R+zkDIHfQd+3tyHuWv38IVWvIo4FPVZ6uNMlh541lifVjHbQdG3t2pYU2hPb/AFsk9sltBEq4KKgZcai3lZ1Z7MaaCRu1ubJBJbPPcLKLSEwwIkWgLr06mY6jqbCgcMDhmghbI6PpomtlkvFlhtrh7kJ1GGd31YZ31nygWJ4DH9gl3O5crDaYFyg/SGMN1R1R4GjSTrw6hc4HDmaCcd1SLmKdJQBBam2hXRnSxx9YTnjwAGMDlzoFzam68tpb7NjtxLI9mzMJY4lddRXSS8LSoTq1HBDHBHroL7o42PNb28j3IxPczPPIDjI1YCg44AhQOAOBQNlB/9k="/>
          <p:cNvSpPr>
            <a:spLocks noChangeAspect="1" noChangeArrowheads="1"/>
          </p:cNvSpPr>
          <p:nvPr/>
        </p:nvSpPr>
        <p:spPr bwMode="auto">
          <a:xfrm>
            <a:off x="155575" y="-288925"/>
            <a:ext cx="457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lstStyle>
            <a:lvl1pPr>
              <a:spcBef>
                <a:spcPct val="20000"/>
              </a:spcBef>
              <a:buFont typeface="Arial" charset="0"/>
              <a:defRPr sz="3200">
                <a:solidFill>
                  <a:schemeClr val="bg1"/>
                </a:solidFill>
                <a:latin typeface="Helvetica" charset="0"/>
                <a:ea typeface="ＭＳ Ｐゴシック" charset="-128"/>
              </a:defRPr>
            </a:lvl1pPr>
            <a:lvl2pPr marL="742950" indent="-285750">
              <a:spcBef>
                <a:spcPct val="20000"/>
              </a:spcBef>
              <a:buFont typeface="Arial" charset="0"/>
              <a:buChar char="•"/>
              <a:defRPr sz="2800">
                <a:solidFill>
                  <a:srgbClr val="FFFF00"/>
                </a:solidFill>
                <a:latin typeface="Helvetica" charset="0"/>
                <a:ea typeface="ＭＳ Ｐゴシック" charset="-128"/>
              </a:defRPr>
            </a:lvl2pPr>
            <a:lvl3pPr marL="1143000" indent="-228600">
              <a:spcBef>
                <a:spcPct val="20000"/>
              </a:spcBef>
              <a:buFont typeface="Arial" charset="0"/>
              <a:buChar char="•"/>
              <a:defRPr sz="2400">
                <a:solidFill>
                  <a:srgbClr val="FFFF00"/>
                </a:solidFill>
                <a:latin typeface="Helvetica" charset="0"/>
                <a:ea typeface="ＭＳ Ｐゴシック" charset="-128"/>
              </a:defRPr>
            </a:lvl3pPr>
            <a:lvl4pPr marL="1600200" indent="-228600">
              <a:spcBef>
                <a:spcPct val="20000"/>
              </a:spcBef>
              <a:buFont typeface="Arial" charset="0"/>
              <a:buChar char="•"/>
              <a:defRPr sz="2000">
                <a:solidFill>
                  <a:srgbClr val="FFFF00"/>
                </a:solidFill>
                <a:latin typeface="Helvetica" charset="0"/>
                <a:ea typeface="ＭＳ Ｐゴシック" charset="-128"/>
              </a:defRPr>
            </a:lvl4pPr>
            <a:lvl5pPr marL="2057400" indent="-228600">
              <a:spcBef>
                <a:spcPct val="20000"/>
              </a:spcBef>
              <a:buFont typeface="Arial" charset="0"/>
              <a:buChar char="•"/>
              <a:defRPr sz="2000">
                <a:solidFill>
                  <a:srgbClr val="FFFF00"/>
                </a:solidFill>
                <a:latin typeface="Helvetica" charset="0"/>
                <a:ea typeface="ＭＳ Ｐゴシック" charset="-128"/>
              </a:defRPr>
            </a:lvl5pPr>
            <a:lvl6pPr marL="25146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6pPr>
            <a:lvl7pPr marL="29718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7pPr>
            <a:lvl8pPr marL="34290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8pPr>
            <a:lvl9pPr marL="38862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9pPr>
          </a:lstStyle>
          <a:p>
            <a:pPr eaLnBrk="1" hangingPunct="1">
              <a:spcBef>
                <a:spcPct val="0"/>
              </a:spcBef>
              <a:buFontTx/>
              <a:buNone/>
            </a:pPr>
            <a:endParaRPr lang="x-none" altLang="x-none" sz="1800">
              <a:solidFill>
                <a:schemeClr val="tx1"/>
              </a:solidFill>
            </a:endParaRPr>
          </a:p>
        </p:txBody>
      </p:sp>
      <p:sp>
        <p:nvSpPr>
          <p:cNvPr id="134162" name="AutoShape 32" descr="data:image/jpeg;base64,/9j/4AAQSkZJRgABAQAAAQABAAD/2wCEAAkGBxQSEhQUExIVFRUVGSAXGRgXFyIgIBwaFyIdFxwYHhkdIikiGBolHCAcITIhJykrLi4uGh8zODYsNyotLisBCgoKDg0OGxAQGzcmICQ3LSwsLC8yNy8rMDQsLCwsLCwsLC83LC8sLDU0LCwsLCw1LCwsLCwsLCwsLCwsLywsLP/AABEIAEAB4AMBEQACEQEDEQH/xAAcAAACAwADAQAAAAAAAAAAAAAABgQFBwIDCAH/xABHEAACAQMBBAQKBggGAAcAAAABAgMABBESBQYhMQcTQVEUFyIyVGFxcqHSCCMzgZGxFTRCYnOSssEkNVKCw9FDRFPC4fDy/8QAGwEBAAMBAQEBAAAAAAAAAAAAAAMEBQYCAQf/xAAzEQEAAQIBCgMHBQEBAAAAAAAAAQIDBAURFBYhMVJTgfAzQXESMjRCUWHBBiKRsdETof/aAAwDAQACEQMRAD8A3GgKAoCgKAoCgKAoIG2rlo4iyYByOYzz9VS2KIrrzSr4m5VRb9qneSLreKf9qQgfugD/AO/jWtRhbUbo/lhXMZfnfV/GxVXG/AgYjXMzDiRnhx9bGvU4amY3Q+0XrtOafanb91lurv7LdXEURjAV2IJJyeAJ7ABVa9g7dNqquN8LdjG3ar1Nud0rXereGaByFI05xy48s8zXzDYa3XTnqh8xuMvW65ppnZ6F+XehtHWSSS4AzwP3chirejURuiFGMRduTtql0x9IrjzA7e+R/wBE00Cirel0+7b885/3Q2q91bLK4UMWIwvLyTisnF2YtXPZhs4O9VetRXUu6rrQoCgKAoCgKAoCgKAoCgKAoCgKAoCgKAoCgKAoCgKAoCgKAoCgKAoDNAUBQFAUBQFAUBQFAUBQFAUBQFAUBQFAUFVvL9gfaKsYbxFTG+FLN73nW3S5yslbdH1snsH5CpfllLE7KV50a/rsHvn+k1XxHw9aTDfF0d+UmvpA+0Pvf2qHBe4+5S8SfX8FHaA/wze7/cVcVrPvKS2FWIRXGzdHs6x7ODudKqXZiewAkk1z+UfHno6HJfw8dVhs/fKwnkWKG8hkkbzVVxk448B28KotFe5oF6XfrZyuUN9AHUlSusZ1A4Ix35oF7ph3yuNmQ2723V5kdlbWpPADIxgjFBmMPTTtV86Y4Gxz0wsfyag5P0z7WTi0UAH70LAfjqoNF6MelEbTdoJolinA1LpJKuBzxnipHdk0Dntjee0tGCXNzFCzDUA7YJHLI++ggeMHZnp9v/OKCRs/fOwnkWKG8hkkfgqq4JOOPAeygk7Z3jtbQqLm4jhL5K62xkDnj8RQV3jB2Z6fb/zig77PfXZ8rBY763ZjwC9aoJPcATxNBfZoMT3x6cjHK0dhFHIqnBmlyQ2OZRVI4esnj3UC2OmHbDcRHHj1QH/ug79mdOl8jjwiGGRM+UFUo33HJAPtFBvmxtqR3MEc8Rykqh1z3HsPrHKgj7X3ltLU4uLqGJjx0vIA2O/TnOPuoKwdIuy/T4P5qC+2dtKG4TXBLHKnLVG4YZ7sqTxoI22d4rW00i5uI4dedOtsZ04zj2ZH40EbZu+NjcSCKG8hkkbkquCTjicDt4UF7QUO0N87CCRopryGORfOVnAIzx4js4UErY28Vrd6/BriObRjVobONWcZ9uD+FBH2lvhY28hinu4Y5BzVnAIzxHCgi+MHZnp9v/OKCy2RvHaXRIt7qGUjiVSQEgd5UHIHroLQUBQFBm/TJvtc7LW2Nt1ZMpcNrUnzNGMYIxzNB29Du+VxtOG4e56vMbqq6FxwIyc5JoGjam9tlbSdVPdxRSAA6XbBweRxQctk712V0/V291DK+NWlHBOBzOPvoLDaG0I4I2lmdY415sxwB2c6CJsbeO1uywtriOYpgtobOM5xn8DQTL29jhUvLIkaDmzsFA9pJwKCiff/AGYP/P233SA/lQT9lbzWdy2m3uoZWxnSkilsd+nOcUFtQFBGvL6OIAyyJGCcAuwXJ7gTzNBytLtJV1Rurr/qRgR+IoO1nAxkgZ4Cg5CgKDi7gDJIAHaaD6KD7QFBVby/YH2irGG8RUxvhSze9rbpc5WTtuD61/YPyFS/LL3Hyrno2H+Ng98/0mq+I+Hq7+iXDfF0d+UmrpA+0Pvf2qHBe49ZS8SfX8FO9/V293+9XIVbfvKW3FWIQ3Gz9G4/wKe8/wCdc/lHx56OkyX8PHX+2IdLG6LbKvEubXKQyNrjK/8AhyLxKervA7Rkdhqi0DnvJ0vK2yY3hYLeTgxsqnjEVwHk/dHEac9/qNBU9BG4vWONoXCeQhxAp/abtkx3DkPXnuGQuPpKfq1n/Fb+kUEb6NkgEd9kgeVFzPqkoNA6TbiD9GXYlePBjIXJHnHzcfvZ5YoPP3Q5n9MWmM+c2fZobn9+KBr+kj+uWv8ABP8AWaCXuh0YbLubK3mmupUkkQM6iaMAE9gBQkfeaBu3V6MtmWt1FPb3MsksWSqmaNgcgqchUBPA99AofSW+1sfck/NKD70f9EdnfWMNzLLcq8mchHQLwJHAGMn40Ct0t7hw7Ke3EEkjrMrkiQgkFNPaoHA6u7soNc3I2lLJu91jsS628qhieOEDBTntOAKDBejuzSbaVnHIoZDKMg8jp8rB7xkcqD16qADAAA7hQZ1vt0SwbRufCDO0JKhSqRggkZ8o8ef/AFQW4tP0PsiRUkMhtonZWYAceJHD1E0GB9HW7H6ZvnW4mkxpMsjg5djkDGWyOZ50GqzdA1gVOme7Vuwl0Iz6x1Yz+IoMw6Ktoy2W144g3kvIYJVB4NxKg49TcQfWe+gcfpL+dYeyX84qDNHgl2c9jdxNxdFnQnlqUlWQ45jhgjuNB6kk3nhFgb/P1XVdaPwzp9ueFB5YgtJL9r26lY5jRp3b95mAVePIEnGO4UGnfRn86/8AZD/y0Cj05f5vN7qflQaTY9Buz3iRzLdgsgY4kTmwB/8AToMg3jtG2RtR0t5GzbOCjnmQQGw2MZ54PfQet0OQD38aDlQFBif0mPs7H3pfyjoJH0a/1a7/AIq/0mgSOn7/ADZv4Uf5GgpblJtibRR4yTo0yoTw6yKQZwcdhBKn1ig3XpI2lHdbCmniOUkjVlPtI4H1jlQI/wBGn7S+92L83oFfpv23LPtOWFmPVwYRF7ASAxbH+ok8/VQaJa9AtlpHWXNyXxxKFAue3AKE4++gRts9F20bO8LWEcsiRkPFMCgOefLIyQeHLBoPSURJUEjBI4juPdQc6BW3tiZriwCCMt1kn2i5X7NuwdtAtm8lhS8fVHDcNPDHMieSkUXmrMCwP2ik/W6cDGMeQaAk6157MS3OpYr8KuiYORmCRjHI/VrqORgduJCDxxgJi7ySG3sR4QOud5RKMjV9XHOSCOzS4T8BQfdlrPK9hG19cYuLR7iQgqGZ/qMaSF8lRqPAd9B07XvZLrdtppXJd7YOzLgaiOfDGAD20HPau1JkN263MnW2zxJbwalxMrKhBZdOZDKxddQ5aeGMGg0OgKCt3gjLQkKCTkcBU+HqiK88q2Lpmq1MQzbaCFSQQQfWMVt0TE7Yc3ciY2STtuD6x/YPyFTfLJHyrjo/DJcxOY30KxJYLw80jnVXE10xYqiVnC26pxFNURsgyb6T9YxKq+M5yRwxjHOvGDjNRG18yjMzdnZO8s3f6u3u/wB6uQq296qs4Gc4VWY9yjP5VNNURGeUU0zVOaIztn3Atnjs0WRGRtTHDDBwTkHBrnsfXTXemaZz7nS5OoqosRFUZp2p+82wor62kt5hlHHPtVhyYesHjVNfeTty9ireX1vbOxVZH0sRzwAWOPWcYz66D2BZ2qRRpHGoVEAVVHIAcAKDIfpKfq1n/Fb+kUGW7k7g3O1BKbd4l6oqG6xmHn5IxhTnkaBoj6CNoftTWo9juf8A2Cg0bo06LU2ZIZ5ZeunI0rgYVAeeB2seWaBE+kl+uWv8E/1mgtNzOiOwu7G3uJZZw8qBmCuoGT3ArQOm6HRnZ7OuBPBJKz6SmHdSMNz4BQc8KBB+kt9pY+5J+aUFFulY7wtaxmxMng3HRiWIDmc8HYMOPfQUm98N9HcxfpoTt5PAdYhJTPHSy6lHGg9B7B6ifYwWzQrE9u6RofOBKlcE9rau2g807ibSS22hazSHCJICx7lPAn2DOaD1lDt61ddS3MLKeORIpGPbmgyvpE6YJLW5EVibadAvlswZsPk5UMjgHAxQXbbZn2ju5cTzIglkik8mMEDCkgEAknkM86DO/o83iR38quwUvCQuTzIZTj8KD0TLdIoLM6qoGSSwAAHbmg8qbmv1+3IGTk90ZB7uov8AlQPn0mPOsPZN/wAVB0Xm7Xhm7NtKozLah5F9aE/WL+ADf7aBHO+b/ocbOyc9fqz2dVjVo9vWcfZQO9nu14JuxcysMS3WiRu/QCBGv4En/caCR9Gfzr/2Q/8ALQKHTn/m83up+VAyWtpvUUXQZNGkafrLfzccObd1BH2L0RbRu7rrdo+QrNqlZpFd37wNBOMjhkkYoPQrOBzIHtoOSsDxBBHqoPtBif0mPs7H3pfyjoJH0a/1a7/ir/SaBI6fv82b+FH+RoHzpX3R8L2XbXMS5mtYVJwPOiKgsPWV84f7u+gzvdXeYnZW0LCR+HV9bDnvBHWJn18GA97voGz6NX2l97sX5vQI3S6pXbF3w/bUj+VaD1TBco6h0dWVhkEHIIPHOaDPt7+l23sLlrcwvKVAJaNlxk8cce0UGg29yGjRz5OtQ2Ce8Zx7aDuVgeIOR6qDiUzxwOHKg+NCDnKg54HI5juPfQZZs/pMiexnl8BVTA8WiHIwwmJCOOGBgqx9WM0DNa75WKxQyzFIZLiNZmUIWKq3DU7Kp0LnI1Ngc6CZJvPBFLciZooorZYsSas/b6gAQB5C5UY48fVign7H2vbXayLA6uIzoddJGD3FWA4EcQcYPZQThZR5U9WmUGFOkZUdw7hQSKAoKveM/UHBI4jkSPyqfDeIq43wpZ1czEE9vt41uUw5uuPMt7X28yM6JFEDgeVpyTkA16inZMpfZiaYifNL3HupJ7uFZJG0liCowB5pPICoMTETYqq80mE/biKaad29f752gjc6S3PGC3DlnlXnBznojY85RpzXJ2ztlSy7Q6uAsY0fSOTDnxqxNOdBZjPOZXxbzTnzCkY/cUfmc1J/wonftfarlVO6Wr9H1w8lmjSMzsWbixyeBrDx9MU3piIzbm9k6qarETM/Uy1TX2Qbo9DUllew3RvEfqmLFRERnII56jjnQbBQI/SjuM+1YoESZYuqYsSyk5yMY4EUHV0X7hvslbgPOkvXFCCqlcaA2c5PHn8KCDP0khb0gDVaDyCwHHVn7QHtHq7QMiqE43Nc+zraP01NWDid12dub7cM/wC/XY0a2uFdVZGDKwyCDkEHtzV6JiYzw5SuiqiqaKozTG+Ge9JvRq+1ZopVuVhEaaMFC2cktngwxzr68lVOgy5UYG1MAcgI2A/DXQXO6XRPcWd3DcPtAyrExJTSw1ZBXGS5788uygt+k/o7bazwMtwsPUhhxTVnWVPYRjlQMW5G75sLOK2aQSGPPlAYzkk8snFAu9KHR2+1ngZbhYepDDihbOsqewjGMUDFuRu+bCzitjIJDHnygMZySeWTQI2+PQpDdStNbTeDs51MhXUmTxJAyCuT2cqBX8QNx6ZD/I1BP2X0A4cG4vMp2rEmCf8AcxOPwoNksNlxQwLbxoBEi6AvMaeWDnnnt76DJ9udA8TyFrS6aFSchHXXp9StkHHtyaCA3QXcsMPtIFe4ox+Begddwui232bJ12tpp8YDMMBc89KjtPeaA6UOj1trG3K3Cw9SHBymrOvR3EYxp+NBf7mbu+A2Udq7iXQCC2nAYMSfNJPYcUGZHoEHX6vCx1HWZ6vqzq6vOdGvVz08NX30Gm757ueHWUlojiLWFAOnIUKQcaQR2CgoOi/o9bZJuC1ws3XBBwQrjq9feTnOr4UFPv50RPtG8e5F2sYcKNJjJxpGOeoUGoWUOiNEznQoXPfpAGaDvoMz6eljaxjD3PUuJNcYCsxkZVYdWNPm+dzPCgvOie3ePZVqJFZW0kkNz4kkZzx5UDeaBE6Utwn2stuqTLF1JcnUpOdekDkRjGPjQdnRduO+yYpkeZZetcMCqkYwMY4mgpOkLonfaV4blbpYgUVNJjLeb251Cg0mxterhjiOG0IqHuOkBeXcaDGtqdAeuWRobxY4ixKI0ZYqDx06tXHHLPsoG7ow6O22S07NcLN1wUcE040Fj3nPOgOkTovh2m4mWQwzhdJbGVYDlqXI4jvGKBJj6Eb1BpTaKqvcNYH4A0E7YXQQiSh7u661QclEUrqPcWJzg+rBoHnpJ3RfadvHDFMITHKJNWCeAVl08CO/4UFnuVsNrKzit3kEjR5y4B45JPbQXtBxkcKCTyHE+wUGJWG4zIbYtcQfVxSLKoMmHkxKISMx8Qok7cEeug79qbtXElulv4TC0YtEhA62ZFSVM6n0JH9cGOMauXHh3hY7X3fMy3QE8AM4swoPWYHghJkz9XyOfJ7+3FA17r2em/2hOJEZbnqigXVqAiDK2oFQBxYYwT91A2UBQFBVby/YH2irGG8RUxvhSze951t0ucrJe3R9a/sH5CpfllJE7KV30a/rsHvn+k1XxHw9XfnCXDfF0d+UmvpA+0Pvf2qHBe4+5S8SfX8FG/H+Gb3f7irkK1r3lLbCrEIbknvdvfJ7SBYhavKASdS5xxOccq5XK2ImjEzGbPsh+gfpzI1GKwNNybsU7Z2T6rTxlSegS/H5azNMnhb2rVvnx31HjKk9Al+Py00yeE1at8+O+ri/SY4BJsZAB2knH46aabPCR+maJnNF+O+pw3d3givIhJEfeU81PcR/ftq1au03Iz0sHHYC7g7nsXI9J8p9Cx0kbwsoWzt8mabg2nmFPDT6i3wGar4q9Mfsp3y2Mg5PpqmcXf2UUbs/1jz9I/tYbK3JgSy8GkUMz+U7Dnr71PZp5D/5qSjDUxb9iVPE5bv14vSLc5ojZEeWb7+vmVLC+u9jyPA8TXEJ8qMjPD1qeOPWv3+2tTVXh5mmYzw3L1jCZYtxeoqiiuNk5/z9ftK08ZUnoEvx+WvemTwqurVvnx31HjKk9Al+Py00yeE1at8+O+o8ZUnoEvx+WmmTwmrVvnx31HjKk9Al+Py00yeE1at8+O+o8ZUnoEvx+WmmTwmrVvnx31HjKk9Al+Py00yeE1at8+O+o8ZUnoEvx+WmmTwmrVvnx31HjKk9Al+Py00yeE1at8+O+o8ZUnoEvx+WmmTwmrVvnx31HjKk9Al+Py00yeE1at8+O+o8ZUnoEvx+WmmTwmrVvnx31HjKk9Al+Py00yeE1at8+O+o8ZUnoEvx+WmmTwmrVvnx31HjKk9Al+Py00yeE1at8+O+o8ZUnoEvx+WmmTwmrVvnx31HjKk9Al+Py00yeE1at8+O+o8ZUnoEvx+WmmTwmrVvnx31HjKk9Al+Py00yeE1at8+O+o8ZUnoEvx+WmmTwmrVvnx31HjKk9Al+Py00yeE1at8+O+o8ZUnoEvx+WmmTwmrVvnx31HjKk9Al+Py00yeE1at8+O+rg/SKx57PkOO/wD/ADTTJ4TVq3z476ufjJf0CX4/LTTZ4TVq3z476jxlSegS/H5aaZPCatW+fHfUeMqT0CX4/LTTJ4TVq3z476jxlSegS/H5aaZPCatW+fHfUeMqT0CX4/LTTJ4TVq3z476jxlSegS/H5aaZPCatW+fHfUeMqT0CX4/LTTJ4TVq3z476jxlSegS/H5aaZPCatW+fHfUeMqT0CX4/LTTJ4TVq3z476jxlSegS/H5aaZPCatW+fHfV0Xm/7SoyPs+UqwwcEg+0HTwPrr5Vi88ZvZe7f6fptVxXTfjPHf1K+yN/ru3OC/WoP2ZeJAH7/PPtzVejF3KPv6tnE5AweIjPFPsz9ad38bmn7rb0m7AzazR/vEeR9zcD8K0LN/8A6eUuOyjkynBzsu01fb5v43f+mSrDJFAUBQFAUBQFAUFVvL9gfaKsYbxFTG+FLN72tulzlZO24PrH9g/IVL8svUT7q56Nv12H3z/Sar4j4evvzhNhvi6O/KTV0gfaH3v7VDgvcespeJPr+Cne/q7e7/ersKtv3lLAKnhBW2fo3H+BT3m/Oufyj489HS5L+Hjr/Zp01RaA00HF4gQQQCDzBFH2JmJzxLNN4d2Ztny+GbPzoGTJFx4DmeH7Sers7PVn3bNVqfbt/wAOuwOU7OPt6Jjd/lV3un+/7l9G+wndnv7nypJeMeewHm/qzyA7APXXrC25mf8ArVvlBl7HUU0xgbGymnf/AJ/v1loOKvOXUe523Df2wuDHoV3cIM80Viquc8iQM4oPkW9lo04gEmXLmMHQ2gyLnMYlxoLjB8nOeBoPsu9dqs4t2dg7P1YJjfQZDx6vrdOjXwPk5zQQd5d+rW0WcFi0kC5ICMVDkZWNpACqM3DAJzxoO2bfO3hSPwk9XK0ayyKiO4iD44yMqnq1zw1NjkaCZtPee2glSF3JlkXWiJGzkqTpyNAPDPw48qDt3m2utnayztoAjXI15C55AEqGbn3A0ELaW+FrasY7h8TLEJXSON3wp4FvJXOkHPHA4cTigvLSdJUWRCGR1DKR2huIP4UCNJ0mW6xX7sYg1rI8ccfWDXL1YAzp7AWyB6hmgYItuEz28LLErvAZ5VJbUg4AY8nBGrUCSRy5UHVZb72UskcaSktMxWLMTgSYBJZGK4dBg+UOHLvFBA2Z0gW7zzRSfV6bk2sTBWIdwBwZwulCWJABPHFAz7YvVt4JZmAxEjOfXpBOPv5UCZsPfmeSazjmgtwLwEqILjW8eF15kTSMDHDnzNAw2e9tpLOIEly7FlU6GCO0fnqkhGhyvaATig6TvrZ/X6Xd/B9fW6InYKYuDAsFxnjyzx49goK3d/foPax3N2iw9e2IYo1keRgOJ8jqwzEc8qCMcc0FzLvZZrai8MwEBIXXpPBidGkrjKkHgQRw45oOq83ytIhHraRTKrui9TJqKxY1HRp1DnwyOPMUHPZO99ncyJFDKWaRDInkMAyjmQxGCR2jORQfbPey1lnECu3WNq0aonVX0Y1aHZQr4yM6SaDoG/NiZREJTqMxt89W+kSg46svp0gk8snj2UHde73WcU3UPL9YGVGwjFUaTzFdwNMbN2BiM0H3am9tpbymKWXDLp1kIxWPXwXrHUFYs9mojODQXF3OkaPI5AVFLMe4KMk/hQKezd5L2dYrhdnr4LKRpHW/XhG5StHp0AdpXVnHfQWO0N8bOCUxSS4ZSquQjFEZ/NEkgGmMnsDEUHLbm91paOY5pCHCdaVWNnITOnUdIOBmg5bK3rtLiR44pdTJGJTlGAMZ5OrMAHX1jNB17F3ys7p0jhkYtIhkTVE6h1HMqWUBsdoHKg7W3qtQrN1nBZxanyD9sSF0Dhx4nGRw591BFh3yga7uLYJIPBY+slkZCEBGTpzj/SCc8M44Z44Dhb75QJDavcMqyXSs8aRK76guCdI0BjwI5qCc0HK+3ptZLIXCXJSOY9WjqhLliSCqR41GTgeGMjHKvNUZ4zQls100VxVVGeI8vKfX7K/cvZmy3L+DKJnhIDtIpJVjk4w48lxjiMZBqKjDW6fJoYrLWMxGya80fSNh3C1Oyn2gKAoCgKAoCgKAoIW17QyxlVIByOfqqWzciivPKDEW5uUezBG2ju1cDlHq90g/9Vq28XanzYl3A348s/oUr3dW8mlbRbScgMsMDl3nFTzibUU7aninC3qs37TNuXuNc288cspjAQk4DZJyCOwYqnfxtuq1VRGfauWMBcpvU3KvJd72btTXBLR6TxzgnHZjuqPC4qi3Tmqfcbgbl2r2qSftLdy6WJlMDk4x5I1dvqq/TibU/NCjGEvU1baZR9n7i3r/APghB++wHwGTXqrH2KfPORk6/X5ZvVqG6WyntbdYnKlgScrnHlHPbWLir0Xrk1w3MHYqs2ooqXVV1oUBQfMUAqgDAGAKEznnPKNtS3aSGREbQzoyhsZ0lgQGxkZx7aBe3R3fu7NIYWu4ZIIl0BFtirHHIl+sPHtPCgrthdHgt5kYypJDHK0yK0ba9T5Iy5kK+Tk8QgJ/MOqx6O5Vuobia8E3UzPL5UR1vrzpVpDIQNGeACgcKD5tDo8llFzCLxVtrm48JkQwZc5Klo+s1jyfJ4HTw5UHft7o/wDCLqaZZkCXCosqPGzHEefMIkVeIOMMrAYB9VBe7O3dEV7NdawdcUcEaBcdWkeSRnJzk47By7aDlvZsE3scUfWBEWaOVwV1a1iOvq+Y05IHHjy5UFVtXct5jtFvCAr3yJEp6vPVRxggqPKBbVqJ7Oygaba3EcaxpwCKEXPYFGB/agTR0dp+j4rIyKdMivLKY+MgD9Y6+dldXLOT286Cw2ju4etvrklpTPbiBIkAVlUBtQVmOCzEgjOBwoFncvYN2bq1a4VxDY27RxdZCkZ1yaRwVJJM4VRlsj1DtoLnZ24ZjjsY2uNa2s7XMmY+M0raiG87yMMxPb2cqC93v2K17aS2yy9V1oCl9OrC5ywxkcSOHOgkbP2FbQZMFtDESMExxqpI7iQMmgVN1ujzwOSImWORLfX1I6pg4L8AzMZCuQMjyVXOeygm2m5jR7LksFuPLlVw8+jm0pLO2nVzOSPOoO7am6zl7SW1mWKS0jaFesj1qUcKp8kMpDDSOIPeKCLDuIBDaQmcuILjwqVmTjNJ5TcgcINZ1Y48hQS9t7qPcXE04nCs9q1tHmPPV6yS0mdQ1ZHDHD20HXszczqZY5BNwitBaRBUwUPNpQckZJ7MfeaCu3Z3AktrmG4lukmeKN489UwZmfH1ju0jFmwPVQd+zdwjHHYxtcB1tZnuJMx8ZpX1YbOryMFie3s5UEvZm689vczPHdgW805uHj6nLlmUKU6wtgJwB83PZQV+0+jwS3U8vWoYrl0eWN42Y+QNJVWDhdJAHnK2OOOdA57SslnhkhfOmRChxzwwwceugXNh7u3sPUJLtAPBAAFSODQzhRpUSOWbgB2KBnhxoIF5uC8huIvCQLS6n8Ilj6v6wnycxiXVwQ6R+zkDIHfQd+3tyHuWv38IVWvIo4FPVZ6uNMlh541lifVjHbQdG3t2pYU2hPb/AFsk9sltBEq4KKgZcai3lZ1Z7MaaCRu1ubJBJbPPcLKLSEwwIkWgLr06mY6jqbCgcMDhmghbI6PpomtlkvFlhtrh7kJ1GGd31YZ31nygWJ4DH9gl3O5crDaYFyg/SGMN1R1R4GjSTrw6hc4HDmaCcd1SLmKdJQBBam2hXRnSxx9YTnjwAGMDlzoFzam68tpb7NjtxLI9mzMJY4lddRXSS8LSoTq1HBDHBHroL7o42PNb28j3IxPczPPIDjI1YCg44AhQOAOBQNlB/9k="/>
          <p:cNvSpPr>
            <a:spLocks noChangeAspect="1" noChangeArrowheads="1"/>
          </p:cNvSpPr>
          <p:nvPr/>
        </p:nvSpPr>
        <p:spPr bwMode="auto">
          <a:xfrm>
            <a:off x="155575" y="-288925"/>
            <a:ext cx="457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lstStyle>
            <a:lvl1pPr>
              <a:spcBef>
                <a:spcPct val="20000"/>
              </a:spcBef>
              <a:buFont typeface="Arial" charset="0"/>
              <a:defRPr sz="3200">
                <a:solidFill>
                  <a:schemeClr val="bg1"/>
                </a:solidFill>
                <a:latin typeface="Helvetica" charset="0"/>
                <a:ea typeface="ＭＳ Ｐゴシック" charset="-128"/>
              </a:defRPr>
            </a:lvl1pPr>
            <a:lvl2pPr marL="742950" indent="-285750">
              <a:spcBef>
                <a:spcPct val="20000"/>
              </a:spcBef>
              <a:buFont typeface="Arial" charset="0"/>
              <a:buChar char="•"/>
              <a:defRPr sz="2800">
                <a:solidFill>
                  <a:srgbClr val="FFFF00"/>
                </a:solidFill>
                <a:latin typeface="Helvetica" charset="0"/>
                <a:ea typeface="ＭＳ Ｐゴシック" charset="-128"/>
              </a:defRPr>
            </a:lvl2pPr>
            <a:lvl3pPr marL="1143000" indent="-228600">
              <a:spcBef>
                <a:spcPct val="20000"/>
              </a:spcBef>
              <a:buFont typeface="Arial" charset="0"/>
              <a:buChar char="•"/>
              <a:defRPr sz="2400">
                <a:solidFill>
                  <a:srgbClr val="FFFF00"/>
                </a:solidFill>
                <a:latin typeface="Helvetica" charset="0"/>
                <a:ea typeface="ＭＳ Ｐゴシック" charset="-128"/>
              </a:defRPr>
            </a:lvl3pPr>
            <a:lvl4pPr marL="1600200" indent="-228600">
              <a:spcBef>
                <a:spcPct val="20000"/>
              </a:spcBef>
              <a:buFont typeface="Arial" charset="0"/>
              <a:buChar char="•"/>
              <a:defRPr sz="2000">
                <a:solidFill>
                  <a:srgbClr val="FFFF00"/>
                </a:solidFill>
                <a:latin typeface="Helvetica" charset="0"/>
                <a:ea typeface="ＭＳ Ｐゴシック" charset="-128"/>
              </a:defRPr>
            </a:lvl4pPr>
            <a:lvl5pPr marL="2057400" indent="-228600">
              <a:spcBef>
                <a:spcPct val="20000"/>
              </a:spcBef>
              <a:buFont typeface="Arial" charset="0"/>
              <a:buChar char="•"/>
              <a:defRPr sz="2000">
                <a:solidFill>
                  <a:srgbClr val="FFFF00"/>
                </a:solidFill>
                <a:latin typeface="Helvetica" charset="0"/>
                <a:ea typeface="ＭＳ Ｐゴシック" charset="-128"/>
              </a:defRPr>
            </a:lvl5pPr>
            <a:lvl6pPr marL="25146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6pPr>
            <a:lvl7pPr marL="29718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7pPr>
            <a:lvl8pPr marL="34290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8pPr>
            <a:lvl9pPr marL="38862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9pPr>
          </a:lstStyle>
          <a:p>
            <a:pPr eaLnBrk="1" hangingPunct="1">
              <a:spcBef>
                <a:spcPct val="0"/>
              </a:spcBef>
              <a:buFontTx/>
              <a:buNone/>
            </a:pPr>
            <a:endParaRPr lang="x-none" altLang="x-none" sz="1800">
              <a:solidFill>
                <a:schemeClr val="tx1"/>
              </a:solidFill>
            </a:endParaRPr>
          </a:p>
        </p:txBody>
      </p:sp>
      <p:sp>
        <p:nvSpPr>
          <p:cNvPr id="134163" name="AutoShape 34" descr="data:image/jpeg;base64,/9j/4AAQSkZJRgABAQAAAQABAAD/2wCEAAkGBxQSEhQUExIVFRUVGSAXGRgXFyIgIBwaFyIdFxwYHhkdIikiGBolHCAcITIhJykrLi4uGh8zODYsNyotLisBCgoKDg0OGxAQGzcmICQ3LSwsLC8yNy8rMDQsLCwsLCwsLC83LC8sLDU0LCwsLCw1LCwsLCwsLCwsLCwsLywsLP/AABEIAEAB4AMBEQACEQEDEQH/xAAcAAACAwADAQAAAAAAAAAAAAAABgQFBwIDCAH/xABHEAACAQMBBAQKBggGAAcAAAABAgMABBESBQYhMQcTQVEUFyIyVGFxcqHSCCMzgZGxFTRCYnOSssEkNVKCw9FDRFPC4fDy/8QAGwEBAAMBAQEBAAAAAAAAAAAAAAMEBQYCAQf/xAAzEQEAAQIBCgMHBQEBAAAAAAAAAQIDBAURFBYhMVJTgfAzQXESMjRCUWHBBiKRsdETof/aAAwDAQACEQMRAD8A3GgKAoCgKAoCgKAoIG2rlo4iyYByOYzz9VS2KIrrzSr4m5VRb9qneSLreKf9qQgfugD/AO/jWtRhbUbo/lhXMZfnfV/GxVXG/AgYjXMzDiRnhx9bGvU4amY3Q+0XrtOafanb91lurv7LdXEURjAV2IJJyeAJ7ABVa9g7dNqquN8LdjG3ar1Nud0rXereGaByFI05xy48s8zXzDYa3XTnqh8xuMvW65ppnZ6F+XehtHWSSS4AzwP3chirejURuiFGMRduTtql0x9IrjzA7e+R/wBE00Cirel0+7b885/3Q2q91bLK4UMWIwvLyTisnF2YtXPZhs4O9VetRXUu6rrQoCgKAoCgKAoCgKAoCgKAoCgKAoCgKAoCgKAoCgKAoCgKAoCgKAoDNAUBQFAUBQFAUBQFAUBQFAUBQFAUBQFAUFVvL9gfaKsYbxFTG+FLN73nW3S5yslbdH1snsH5CpfllLE7KV50a/rsHvn+k1XxHw9aTDfF0d+UmvpA+0Pvf2qHBe4+5S8SfX8FHaA/wze7/cVcVrPvKS2FWIRXGzdHs6x7ODudKqXZiewAkk1z+UfHno6HJfw8dVhs/fKwnkWKG8hkkbzVVxk448B28KotFe5oF6XfrZyuUN9AHUlSusZ1A4Ix35oF7ph3yuNmQ2723V5kdlbWpPADIxgjFBmMPTTtV86Y4Gxz0wsfyag5P0z7WTi0UAH70LAfjqoNF6MelEbTdoJolinA1LpJKuBzxnipHdk0Dntjee0tGCXNzFCzDUA7YJHLI++ggeMHZnp9v/OKCRs/fOwnkWKG8hkkfgqq4JOOPAeygk7Z3jtbQqLm4jhL5K62xkDnj8RQV3jB2Z6fb/zig77PfXZ8rBY763ZjwC9aoJPcATxNBfZoMT3x6cjHK0dhFHIqnBmlyQ2OZRVI4esnj3UC2OmHbDcRHHj1QH/ug79mdOl8jjwiGGRM+UFUo33HJAPtFBvmxtqR3MEc8Rykqh1z3HsPrHKgj7X3ltLU4uLqGJjx0vIA2O/TnOPuoKwdIuy/T4P5qC+2dtKG4TXBLHKnLVG4YZ7sqTxoI22d4rW00i5uI4dedOtsZ04zj2ZH40EbZu+NjcSCKG8hkkbkquCTjicDt4UF7QUO0N87CCRopryGORfOVnAIzx4js4UErY28Vrd6/BriObRjVobONWcZ9uD+FBH2lvhY28hinu4Y5BzVnAIzxHCgi+MHZnp9v/OKCy2RvHaXRIt7qGUjiVSQEgd5UHIHroLQUBQFBm/TJvtc7LW2Nt1ZMpcNrUnzNGMYIxzNB29Du+VxtOG4e56vMbqq6FxwIyc5JoGjam9tlbSdVPdxRSAA6XbBweRxQctk712V0/V291DK+NWlHBOBzOPvoLDaG0I4I2lmdY415sxwB2c6CJsbeO1uywtriOYpgtobOM5xn8DQTL29jhUvLIkaDmzsFA9pJwKCiff/AGYP/P233SA/lQT9lbzWdy2m3uoZWxnSkilsd+nOcUFtQFBGvL6OIAyyJGCcAuwXJ7gTzNBytLtJV1Rurr/qRgR+IoO1nAxkgZ4Cg5CgKDi7gDJIAHaaD6KD7QFBVby/YH2irGG8RUxvhSze9rbpc5WTtuD61/YPyFS/LL3Hyrno2H+Ng98/0mq+I+Hq7+iXDfF0d+UmrpA+0Pvf2qHBe49ZS8SfX8FO9/V293+9XIVbfvKW3FWIQ3Gz9G4/wKe8/wCdc/lHx56OkyX8PHX+2IdLG6LbKvEubXKQyNrjK/8AhyLxKervA7Rkdhqi0DnvJ0vK2yY3hYLeTgxsqnjEVwHk/dHEac9/qNBU9BG4vWONoXCeQhxAp/abtkx3DkPXnuGQuPpKfq1n/Fb+kUEb6NkgEd9kgeVFzPqkoNA6TbiD9GXYlePBjIXJHnHzcfvZ5YoPP3Q5n9MWmM+c2fZobn9+KBr+kj+uWv8ABP8AWaCXuh0YbLubK3mmupUkkQM6iaMAE9gBQkfeaBu3V6MtmWt1FPb3MsksWSqmaNgcgqchUBPA99AofSW+1sfck/NKD70f9EdnfWMNzLLcq8mchHQLwJHAGMn40Ct0t7hw7Ke3EEkjrMrkiQgkFNPaoHA6u7soNc3I2lLJu91jsS628qhieOEDBTntOAKDBejuzSbaVnHIoZDKMg8jp8rB7xkcqD16qADAAA7hQZ1vt0SwbRufCDO0JKhSqRggkZ8o8ef/AFQW4tP0PsiRUkMhtonZWYAceJHD1E0GB9HW7H6ZvnW4mkxpMsjg5djkDGWyOZ50GqzdA1gVOme7Vuwl0Iz6x1Yz+IoMw6Ktoy2W144g3kvIYJVB4NxKg49TcQfWe+gcfpL+dYeyX84qDNHgl2c9jdxNxdFnQnlqUlWQ45jhgjuNB6kk3nhFgb/P1XVdaPwzp9ueFB5YgtJL9r26lY5jRp3b95mAVePIEnGO4UGnfRn86/8AZD/y0Cj05f5vN7qflQaTY9Buz3iRzLdgsgY4kTmwB/8AToMg3jtG2RtR0t5GzbOCjnmQQGw2MZ54PfQet0OQD38aDlQFBif0mPs7H3pfyjoJH0a/1a7/AIq/0mgSOn7/ADZv4Uf5GgpblJtibRR4yTo0yoTw6yKQZwcdhBKn1ig3XpI2lHdbCmniOUkjVlPtI4H1jlQI/wBGn7S+92L83oFfpv23LPtOWFmPVwYRF7ASAxbH+ok8/VQaJa9AtlpHWXNyXxxKFAue3AKE4++gRts9F20bO8LWEcsiRkPFMCgOefLIyQeHLBoPSURJUEjBI4juPdQc6BW3tiZriwCCMt1kn2i5X7NuwdtAtm8lhS8fVHDcNPDHMieSkUXmrMCwP2ik/W6cDGMeQaAk6157MS3OpYr8KuiYORmCRjHI/VrqORgduJCDxxgJi7ySG3sR4QOud5RKMjV9XHOSCOzS4T8BQfdlrPK9hG19cYuLR7iQgqGZ/qMaSF8lRqPAd9B07XvZLrdtppXJd7YOzLgaiOfDGAD20HPau1JkN263MnW2zxJbwalxMrKhBZdOZDKxddQ5aeGMGg0OgKCt3gjLQkKCTkcBU+HqiK88q2Lpmq1MQzbaCFSQQQfWMVt0TE7Yc3ciY2STtuD6x/YPyFTfLJHyrjo/DJcxOY30KxJYLw80jnVXE10xYqiVnC26pxFNURsgyb6T9YxKq+M5yRwxjHOvGDjNRG18yjMzdnZO8s3f6u3u/wB6uQq296qs4Gc4VWY9yjP5VNNURGeUU0zVOaIztn3Atnjs0WRGRtTHDDBwTkHBrnsfXTXemaZz7nS5OoqosRFUZp2p+82wor62kt5hlHHPtVhyYesHjVNfeTty9ireX1vbOxVZH0sRzwAWOPWcYz66D2BZ2qRRpHGoVEAVVHIAcAKDIfpKfq1n/Fb+kUGW7k7g3O1BKbd4l6oqG6xmHn5IxhTnkaBoj6CNoftTWo9juf8A2Cg0bo06LU2ZIZ5ZeunI0rgYVAeeB2seWaBE+kl+uWv8E/1mgtNzOiOwu7G3uJZZw8qBmCuoGT3ArQOm6HRnZ7OuBPBJKz6SmHdSMNz4BQc8KBB+kt9pY+5J+aUFFulY7wtaxmxMng3HRiWIDmc8HYMOPfQUm98N9HcxfpoTt5PAdYhJTPHSy6lHGg9B7B6ifYwWzQrE9u6RofOBKlcE9rau2g807ibSS22hazSHCJICx7lPAn2DOaD1lDt61ddS3MLKeORIpGPbmgyvpE6YJLW5EVibadAvlswZsPk5UMjgHAxQXbbZn2ju5cTzIglkik8mMEDCkgEAknkM86DO/o83iR38quwUvCQuTzIZTj8KD0TLdIoLM6qoGSSwAAHbmg8qbmv1+3IGTk90ZB7uov8AlQPn0mPOsPZN/wAVB0Xm7Xhm7NtKozLah5F9aE/WL+ADf7aBHO+b/ocbOyc9fqz2dVjVo9vWcfZQO9nu14JuxcysMS3WiRu/QCBGv4En/caCR9Gfzr/2Q/8ALQKHTn/m83up+VAyWtpvUUXQZNGkafrLfzccObd1BH2L0RbRu7rrdo+QrNqlZpFd37wNBOMjhkkYoPQrOBzIHtoOSsDxBBHqoPtBif0mPs7H3pfyjoJH0a/1a7/ir/SaBI6fv82b+FH+RoHzpX3R8L2XbXMS5mtYVJwPOiKgsPWV84f7u+gzvdXeYnZW0LCR+HV9bDnvBHWJn18GA97voGz6NX2l97sX5vQI3S6pXbF3w/bUj+VaD1TBco6h0dWVhkEHIIPHOaDPt7+l23sLlrcwvKVAJaNlxk8cce0UGg29yGjRz5OtQ2Ce8Zx7aDuVgeIOR6qDiUzxwOHKg+NCDnKg54HI5juPfQZZs/pMiexnl8BVTA8WiHIwwmJCOOGBgqx9WM0DNa75WKxQyzFIZLiNZmUIWKq3DU7Kp0LnI1Ngc6CZJvPBFLciZooorZYsSas/b6gAQB5C5UY48fVign7H2vbXayLA6uIzoddJGD3FWA4EcQcYPZQThZR5U9WmUGFOkZUdw7hQSKAoKveM/UHBI4jkSPyqfDeIq43wpZ1czEE9vt41uUw5uuPMt7X28yM6JFEDgeVpyTkA16inZMpfZiaYifNL3HupJ7uFZJG0liCowB5pPICoMTETYqq80mE/biKaad29f752gjc6S3PGC3DlnlXnBznojY85RpzXJ2ztlSy7Q6uAsY0fSOTDnxqxNOdBZjPOZXxbzTnzCkY/cUfmc1J/wonftfarlVO6Wr9H1w8lmjSMzsWbixyeBrDx9MU3piIzbm9k6qarETM/Uy1TX2Qbo9DUllew3RvEfqmLFRERnII56jjnQbBQI/SjuM+1YoESZYuqYsSyk5yMY4EUHV0X7hvslbgPOkvXFCCqlcaA2c5PHn8KCDP0khb0gDVaDyCwHHVn7QHtHq7QMiqE43Nc+zraP01NWDid12dub7cM/wC/XY0a2uFdVZGDKwyCDkEHtzV6JiYzw5SuiqiqaKozTG+Ge9JvRq+1ZopVuVhEaaMFC2cktngwxzr68lVOgy5UYG1MAcgI2A/DXQXO6XRPcWd3DcPtAyrExJTSw1ZBXGS5788uygt+k/o7bazwMtwsPUhhxTVnWVPYRjlQMW5G75sLOK2aQSGPPlAYzkk8snFAu9KHR2+1ngZbhYepDDihbOsqewjGMUDFuRu+bCzitjIJDHnygMZySeWTQI2+PQpDdStNbTeDs51MhXUmTxJAyCuT2cqBX8QNx6ZD/I1BP2X0A4cG4vMp2rEmCf8AcxOPwoNksNlxQwLbxoBEi6AvMaeWDnnnt76DJ9udA8TyFrS6aFSchHXXp9StkHHtyaCA3QXcsMPtIFe4ox+Begddwui232bJ12tpp8YDMMBc89KjtPeaA6UOj1trG3K3Cw9SHBymrOvR3EYxp+NBf7mbu+A2Udq7iXQCC2nAYMSfNJPYcUGZHoEHX6vCx1HWZ6vqzq6vOdGvVz08NX30Gm757ueHWUlojiLWFAOnIUKQcaQR2CgoOi/o9bZJuC1ws3XBBwQrjq9feTnOr4UFPv50RPtG8e5F2sYcKNJjJxpGOeoUGoWUOiNEznQoXPfpAGaDvoMz6eljaxjD3PUuJNcYCsxkZVYdWNPm+dzPCgvOie3ePZVqJFZW0kkNz4kkZzx5UDeaBE6Utwn2stuqTLF1JcnUpOdekDkRjGPjQdnRduO+yYpkeZZetcMCqkYwMY4mgpOkLonfaV4blbpYgUVNJjLeb251Cg0mxterhjiOG0IqHuOkBeXcaDGtqdAeuWRobxY4ixKI0ZYqDx06tXHHLPsoG7ow6O22S07NcLN1wUcE040Fj3nPOgOkTovh2m4mWQwzhdJbGVYDlqXI4jvGKBJj6Eb1BpTaKqvcNYH4A0E7YXQQiSh7u661QclEUrqPcWJzg+rBoHnpJ3RfadvHDFMITHKJNWCeAVl08CO/4UFnuVsNrKzit3kEjR5y4B45JPbQXtBxkcKCTyHE+wUGJWG4zIbYtcQfVxSLKoMmHkxKISMx8Qok7cEeug79qbtXElulv4TC0YtEhA62ZFSVM6n0JH9cGOMauXHh3hY7X3fMy3QE8AM4swoPWYHghJkz9XyOfJ7+3FA17r2em/2hOJEZbnqigXVqAiDK2oFQBxYYwT91A2UBQFBVby/YH2irGG8RUxvhSze951t0ucrJe3R9a/sH5CpfllJE7KV30a/rsHvn+k1XxHw9XfnCXDfF0d+UmvpA+0Pvf2qHBe4+5S8SfX8FG/H+Gb3f7irkK1r3lLbCrEIbknvdvfJ7SBYhavKASdS5xxOccq5XK2ImjEzGbPsh+gfpzI1GKwNNybsU7Z2T6rTxlSegS/H5azNMnhb2rVvnx31HjKk9Al+Py00yeE1at8+O+ri/SY4BJsZAB2knH46aabPCR+maJnNF+O+pw3d3givIhJEfeU81PcR/ftq1au03Iz0sHHYC7g7nsXI9J8p9Cx0kbwsoWzt8mabg2nmFPDT6i3wGar4q9Mfsp3y2Mg5PpqmcXf2UUbs/1jz9I/tYbK3JgSy8GkUMz+U7Dnr71PZp5D/5qSjDUxb9iVPE5bv14vSLc5ojZEeWb7+vmVLC+u9jyPA8TXEJ8qMjPD1qeOPWv3+2tTVXh5mmYzw3L1jCZYtxeoqiiuNk5/z9ftK08ZUnoEvx+WvemTwqurVvnx31HjKk9Al+Py00yeE1at8+O+o8ZUnoEvx+WmmTwmrVvnx31HjKk9Al+Py00yeE1at8+O+o8ZUnoEvx+WmmTwmrVvnx31HjKk9Al+Py00yeE1at8+O+o8ZUnoEvx+WmmTwmrVvnx31HjKk9Al+Py00yeE1at8+O+o8ZUnoEvx+WmmTwmrVvnx31HjKk9Al+Py00yeE1at8+O+o8ZUnoEvx+WmmTwmrVvnx31HjKk9Al+Py00yeE1at8+O+o8ZUnoEvx+WmmTwmrVvnx31HjKk9Al+Py00yeE1at8+O+o8ZUnoEvx+WmmTwmrVvnx31HjKk9Al+Py00yeE1at8+O+o8ZUnoEvx+WmmTwmrVvnx31HjKk9Al+Py00yeE1at8+O+o8ZUnoEvx+WmmTwmrVvnx31HjKk9Al+Py00yeE1at8+O+o8ZUnoEvx+WmmTwmrVvnx31HjKk9Al+Py00yeE1at8+O+rg/SKx57PkOO/wD/ADTTJ4TVq3z476ufjJf0CX4/LTTZ4TVq3z476jxlSegS/H5aaZPCatW+fHfUeMqT0CX4/LTTJ4TVq3z476jxlSegS/H5aaZPCatW+fHfUeMqT0CX4/LTTJ4TVq3z476jxlSegS/H5aaZPCatW+fHfUeMqT0CX4/LTTJ4TVq3z476jxlSegS/H5aaZPCatW+fHfUeMqT0CX4/LTTJ4TVq3z476jxlSegS/H5aaZPCatW+fHfV0Xm/7SoyPs+UqwwcEg+0HTwPrr5Vi88ZvZe7f6fptVxXTfjPHf1K+yN/ru3OC/WoP2ZeJAH7/PPtzVejF3KPv6tnE5AweIjPFPsz9ad38bmn7rb0m7AzazR/vEeR9zcD8K0LN/8A6eUuOyjkynBzsu01fb5v43f+mSrDJFAUBQFAUBQFAUFVvL9gfaKsYbxFTG+FLN72tulzlZO24PrH9g/IVL8svUT7q56Nv12H3z/Sar4j4evvzhNhvi6O/KTV0gfaH3v7VDgvcespeJPr+Cne/q7e7/ersKtv3lLAKnhBW2fo3H+BT3m/Oufyj489HS5L+Hjr/Zp01RaA00HF4gQQQCDzBFH2JmJzxLNN4d2Ztny+GbPzoGTJFx4DmeH7Sers7PVn3bNVqfbt/wAOuwOU7OPt6Jjd/lV3un+/7l9G+wndnv7nypJeMeewHm/qzyA7APXXrC25mf8ArVvlBl7HUU0xgbGymnf/AJ/v1loOKvOXUe523Df2wuDHoV3cIM80Viquc8iQM4oPkW9lo04gEmXLmMHQ2gyLnMYlxoLjB8nOeBoPsu9dqs4t2dg7P1YJjfQZDx6vrdOjXwPk5zQQd5d+rW0WcFi0kC5ICMVDkZWNpACqM3DAJzxoO2bfO3hSPwk9XK0ayyKiO4iD44yMqnq1zw1NjkaCZtPee2glSF3JlkXWiJGzkqTpyNAPDPw48qDt3m2utnayztoAjXI15C55AEqGbn3A0ELaW+FrasY7h8TLEJXSON3wp4FvJXOkHPHA4cTigvLSdJUWRCGR1DKR2huIP4UCNJ0mW6xX7sYg1rI8ccfWDXL1YAzp7AWyB6hmgYItuEz28LLErvAZ5VJbUg4AY8nBGrUCSRy5UHVZb72UskcaSktMxWLMTgSYBJZGK4dBg+UOHLvFBA2Z0gW7zzRSfV6bk2sTBWIdwBwZwulCWJABPHFAz7YvVt4JZmAxEjOfXpBOPv5UCZsPfmeSazjmgtwLwEqILjW8eF15kTSMDHDnzNAw2e9tpLOIEly7FlU6GCO0fnqkhGhyvaATig6TvrZ/X6Xd/B9fW6InYKYuDAsFxnjyzx49goK3d/foPax3N2iw9e2IYo1keRgOJ8jqwzEc8qCMcc0FzLvZZrai8MwEBIXXpPBidGkrjKkHgQRw45oOq83ytIhHraRTKrui9TJqKxY1HRp1DnwyOPMUHPZO99ncyJFDKWaRDInkMAyjmQxGCR2jORQfbPey1lnECu3WNq0aonVX0Y1aHZQr4yM6SaDoG/NiZREJTqMxt89W+kSg46svp0gk8snj2UHde73WcU3UPL9YGVGwjFUaTzFdwNMbN2BiM0H3am9tpbymKWXDLp1kIxWPXwXrHUFYs9mojODQXF3OkaPI5AVFLMe4KMk/hQKezd5L2dYrhdnr4LKRpHW/XhG5StHp0AdpXVnHfQWO0N8bOCUxSS4ZSquQjFEZ/NEkgGmMnsDEUHLbm91paOY5pCHCdaVWNnITOnUdIOBmg5bK3rtLiR44pdTJGJTlGAMZ5OrMAHX1jNB17F3ys7p0jhkYtIhkTVE6h1HMqWUBsdoHKg7W3qtQrN1nBZxanyD9sSF0Dhx4nGRw591BFh3yga7uLYJIPBY+slkZCEBGTpzj/SCc8M44Z44Dhb75QJDavcMqyXSs8aRK76guCdI0BjwI5qCc0HK+3ptZLIXCXJSOY9WjqhLliSCqR41GTgeGMjHKvNUZ4zQls100VxVVGeI8vKfX7K/cvZmy3L+DKJnhIDtIpJVjk4w48lxjiMZBqKjDW6fJoYrLWMxGya80fSNh3C1Oyn2gKAoCgKAoCgKAoIW17QyxlVIByOfqqWzciivPKDEW5uUezBG2ju1cDlHq90g/9Vq28XanzYl3A348s/oUr3dW8mlbRbScgMsMDl3nFTzibUU7aninC3qs37TNuXuNc288cspjAQk4DZJyCOwYqnfxtuq1VRGfauWMBcpvU3KvJd72btTXBLR6TxzgnHZjuqPC4qi3Tmqfcbgbl2r2qSftLdy6WJlMDk4x5I1dvqq/TibU/NCjGEvU1baZR9n7i3r/APghB++wHwGTXqrH2KfPORk6/X5ZvVqG6WyntbdYnKlgScrnHlHPbWLir0Xrk1w3MHYqs2ooqXVV1oUBQfMUAqgDAGAKEznnPKNtS3aSGREbQzoyhsZ0lgQGxkZx7aBe3R3fu7NIYWu4ZIIl0BFtirHHIl+sPHtPCgrthdHgt5kYypJDHK0yK0ba9T5Iy5kK+Tk8QgJ/MOqx6O5Vuobia8E3UzPL5UR1vrzpVpDIQNGeACgcKD5tDo8llFzCLxVtrm48JkQwZc5Klo+s1jyfJ4HTw5UHft7o/wDCLqaZZkCXCosqPGzHEefMIkVeIOMMrAYB9VBe7O3dEV7NdawdcUcEaBcdWkeSRnJzk47By7aDlvZsE3scUfWBEWaOVwV1a1iOvq+Y05IHHjy5UFVtXct5jtFvCAr3yJEp6vPVRxggqPKBbVqJ7Oygaba3EcaxpwCKEXPYFGB/agTR0dp+j4rIyKdMivLKY+MgD9Y6+dldXLOT286Cw2ju4etvrklpTPbiBIkAVlUBtQVmOCzEgjOBwoFncvYN2bq1a4VxDY27RxdZCkZ1yaRwVJJM4VRlsj1DtoLnZ24ZjjsY2uNa2s7XMmY+M0raiG87yMMxPb2cqC93v2K17aS2yy9V1oCl9OrC5ywxkcSOHOgkbP2FbQZMFtDESMExxqpI7iQMmgVN1ujzwOSImWORLfX1I6pg4L8AzMZCuQMjyVXOeygm2m5jR7LksFuPLlVw8+jm0pLO2nVzOSPOoO7am6zl7SW1mWKS0jaFesj1qUcKp8kMpDDSOIPeKCLDuIBDaQmcuILjwqVmTjNJ5TcgcINZ1Y48hQS9t7qPcXE04nCs9q1tHmPPV6yS0mdQ1ZHDHD20HXszczqZY5BNwitBaRBUwUPNpQckZJ7MfeaCu3Z3AktrmG4lukmeKN489UwZmfH1ju0jFmwPVQd+zdwjHHYxtcB1tZnuJMx8ZpX1YbOryMFie3s5UEvZm689vczPHdgW805uHj6nLlmUKU6wtgJwB83PZQV+0+jwS3U8vWoYrl0eWN42Y+QNJVWDhdJAHnK2OOOdA57SslnhkhfOmRChxzwwwceugXNh7u3sPUJLtAPBAAFSODQzhRpUSOWbgB2KBnhxoIF5uC8huIvCQLS6n8Ilj6v6wnycxiXVwQ6R+zkDIHfQd+3tyHuWv38IVWvIo4FPVZ6uNMlh541lifVjHbQdG3t2pYU2hPb/AFsk9sltBEq4KKgZcai3lZ1Z7MaaCRu1ubJBJbPPcLKLSEwwIkWgLr06mY6jqbCgcMDhmghbI6PpomtlkvFlhtrh7kJ1GGd31YZ31nygWJ4DH9gl3O5crDaYFyg/SGMN1R1R4GjSTrw6hc4HDmaCcd1SLmKdJQBBam2hXRnSxx9YTnjwAGMDlzoFzam68tpb7NjtxLI9mzMJY4lddRXSS8LSoTq1HBDHBHroL7o42PNb28j3IxPczPPIDjI1YCg44AhQOAOBQNlB/9k="/>
          <p:cNvSpPr>
            <a:spLocks noChangeAspect="1" noChangeArrowheads="1"/>
          </p:cNvSpPr>
          <p:nvPr/>
        </p:nvSpPr>
        <p:spPr bwMode="auto">
          <a:xfrm>
            <a:off x="155575" y="-288925"/>
            <a:ext cx="457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lstStyle>
            <a:lvl1pPr>
              <a:spcBef>
                <a:spcPct val="20000"/>
              </a:spcBef>
              <a:buFont typeface="Arial" charset="0"/>
              <a:defRPr sz="3200">
                <a:solidFill>
                  <a:schemeClr val="bg1"/>
                </a:solidFill>
                <a:latin typeface="Helvetica" charset="0"/>
                <a:ea typeface="ＭＳ Ｐゴシック" charset="-128"/>
              </a:defRPr>
            </a:lvl1pPr>
            <a:lvl2pPr marL="742950" indent="-285750">
              <a:spcBef>
                <a:spcPct val="20000"/>
              </a:spcBef>
              <a:buFont typeface="Arial" charset="0"/>
              <a:buChar char="•"/>
              <a:defRPr sz="2800">
                <a:solidFill>
                  <a:srgbClr val="FFFF00"/>
                </a:solidFill>
                <a:latin typeface="Helvetica" charset="0"/>
                <a:ea typeface="ＭＳ Ｐゴシック" charset="-128"/>
              </a:defRPr>
            </a:lvl2pPr>
            <a:lvl3pPr marL="1143000" indent="-228600">
              <a:spcBef>
                <a:spcPct val="20000"/>
              </a:spcBef>
              <a:buFont typeface="Arial" charset="0"/>
              <a:buChar char="•"/>
              <a:defRPr sz="2400">
                <a:solidFill>
                  <a:srgbClr val="FFFF00"/>
                </a:solidFill>
                <a:latin typeface="Helvetica" charset="0"/>
                <a:ea typeface="ＭＳ Ｐゴシック" charset="-128"/>
              </a:defRPr>
            </a:lvl3pPr>
            <a:lvl4pPr marL="1600200" indent="-228600">
              <a:spcBef>
                <a:spcPct val="20000"/>
              </a:spcBef>
              <a:buFont typeface="Arial" charset="0"/>
              <a:buChar char="•"/>
              <a:defRPr sz="2000">
                <a:solidFill>
                  <a:srgbClr val="FFFF00"/>
                </a:solidFill>
                <a:latin typeface="Helvetica" charset="0"/>
                <a:ea typeface="ＭＳ Ｐゴシック" charset="-128"/>
              </a:defRPr>
            </a:lvl4pPr>
            <a:lvl5pPr marL="2057400" indent="-228600">
              <a:spcBef>
                <a:spcPct val="20000"/>
              </a:spcBef>
              <a:buFont typeface="Arial" charset="0"/>
              <a:buChar char="•"/>
              <a:defRPr sz="2000">
                <a:solidFill>
                  <a:srgbClr val="FFFF00"/>
                </a:solidFill>
                <a:latin typeface="Helvetica" charset="0"/>
                <a:ea typeface="ＭＳ Ｐゴシック" charset="-128"/>
              </a:defRPr>
            </a:lvl5pPr>
            <a:lvl6pPr marL="25146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6pPr>
            <a:lvl7pPr marL="29718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7pPr>
            <a:lvl8pPr marL="34290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8pPr>
            <a:lvl9pPr marL="38862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9pPr>
          </a:lstStyle>
          <a:p>
            <a:pPr eaLnBrk="1" hangingPunct="1">
              <a:spcBef>
                <a:spcPct val="0"/>
              </a:spcBef>
              <a:buFontTx/>
              <a:buNone/>
            </a:pPr>
            <a:endParaRPr lang="x-none" altLang="x-none" sz="1800">
              <a:solidFill>
                <a:schemeClr val="tx1"/>
              </a:solidFill>
            </a:endParaRPr>
          </a:p>
        </p:txBody>
      </p:sp>
      <p:sp>
        <p:nvSpPr>
          <p:cNvPr id="134164" name="AutoShape 36" descr="data:image/jpeg;base64,/9j/4AAQSkZJRgABAQAAAQABAAD/2wCEAAkGBxQSEhQUExIVFRUVGSAXGRgXFyIgIBwaFyIdFxwYHhkdIikiGBolHCAcITIhJykrLi4uGh8zODYsNyotLisBCgoKDg0OGxAQGzcmICQ3LSwsLC8yNy8rMDQsLCwsLCwsLC83LC8sLDU0LCwsLCw1LCwsLCwsLCwsLCwsLywsLP/AABEIAEAB4AMBEQACEQEDEQH/xAAcAAACAwADAQAAAAAAAAAAAAAABgQFBwIDCAH/xABHEAACAQMBBAQKBggGAAcAAAABAgMABBESBQYhMQcTQVEUFyIyVGFxcqHSCCMzgZGxFTRCYnOSssEkNVKCw9FDRFPC4fDy/8QAGwEBAAMBAQEBAAAAAAAAAAAAAAMEBQYCAQf/xAAzEQEAAQIBCgMHBQEBAAAAAAAAAQIDBAURFBYhMVJTgfAzQXESMjRCUWHBBiKRsdETof/aAAwDAQACEQMRAD8A3GgKAoCgKAoCgKAoIG2rlo4iyYByOYzz9VS2KIrrzSr4m5VRb9qneSLreKf9qQgfugD/AO/jWtRhbUbo/lhXMZfnfV/GxVXG/AgYjXMzDiRnhx9bGvU4amY3Q+0XrtOafanb91lurv7LdXEURjAV2IJJyeAJ7ABVa9g7dNqquN8LdjG3ar1Nud0rXereGaByFI05xy48s8zXzDYa3XTnqh8xuMvW65ppnZ6F+XehtHWSSS4AzwP3chirejURuiFGMRduTtql0x9IrjzA7e+R/wBE00Cirel0+7b885/3Q2q91bLK4UMWIwvLyTisnF2YtXPZhs4O9VetRXUu6rrQoCgKAoCgKAoCgKAoCgKAoCgKAoCgKAoCgKAoCgKAoCgKAoCgKAoDNAUBQFAUBQFAUBQFAUBQFAUBQFAUBQFAUFVvL9gfaKsYbxFTG+FLN73nW3S5yslbdH1snsH5CpfllLE7KV50a/rsHvn+k1XxHw9aTDfF0d+UmvpA+0Pvf2qHBe4+5S8SfX8FHaA/wze7/cVcVrPvKS2FWIRXGzdHs6x7ODudKqXZiewAkk1z+UfHno6HJfw8dVhs/fKwnkWKG8hkkbzVVxk448B28KotFe5oF6XfrZyuUN9AHUlSusZ1A4Ix35oF7ph3yuNmQ2723V5kdlbWpPADIxgjFBmMPTTtV86Y4Gxz0wsfyag5P0z7WTi0UAH70LAfjqoNF6MelEbTdoJolinA1LpJKuBzxnipHdk0Dntjee0tGCXNzFCzDUA7YJHLI++ggeMHZnp9v/OKCRs/fOwnkWKG8hkkfgqq4JOOPAeygk7Z3jtbQqLm4jhL5K62xkDnj8RQV3jB2Z6fb/zig77PfXZ8rBY763ZjwC9aoJPcATxNBfZoMT3x6cjHK0dhFHIqnBmlyQ2OZRVI4esnj3UC2OmHbDcRHHj1QH/ug79mdOl8jjwiGGRM+UFUo33HJAPtFBvmxtqR3MEc8Rykqh1z3HsPrHKgj7X3ltLU4uLqGJjx0vIA2O/TnOPuoKwdIuy/T4P5qC+2dtKG4TXBLHKnLVG4YZ7sqTxoI22d4rW00i5uI4dedOtsZ04zj2ZH40EbZu+NjcSCKG8hkkbkquCTjicDt4UF7QUO0N87CCRopryGORfOVnAIzx4js4UErY28Vrd6/BriObRjVobONWcZ9uD+FBH2lvhY28hinu4Y5BzVnAIzxHCgi+MHZnp9v/OKCy2RvHaXRIt7qGUjiVSQEgd5UHIHroLQUBQFBm/TJvtc7LW2Nt1ZMpcNrUnzNGMYIxzNB29Du+VxtOG4e56vMbqq6FxwIyc5JoGjam9tlbSdVPdxRSAA6XbBweRxQctk712V0/V291DK+NWlHBOBzOPvoLDaG0I4I2lmdY415sxwB2c6CJsbeO1uywtriOYpgtobOM5xn8DQTL29jhUvLIkaDmzsFA9pJwKCiff/AGYP/P233SA/lQT9lbzWdy2m3uoZWxnSkilsd+nOcUFtQFBGvL6OIAyyJGCcAuwXJ7gTzNBytLtJV1Rurr/qRgR+IoO1nAxkgZ4Cg5CgKDi7gDJIAHaaD6KD7QFBVby/YH2irGG8RUxvhSze9rbpc5WTtuD61/YPyFS/LL3Hyrno2H+Ng98/0mq+I+Hq7+iXDfF0d+UmrpA+0Pvf2qHBe49ZS8SfX8FO9/V293+9XIVbfvKW3FWIQ3Gz9G4/wKe8/wCdc/lHx56OkyX8PHX+2IdLG6LbKvEubXKQyNrjK/8AhyLxKervA7Rkdhqi0DnvJ0vK2yY3hYLeTgxsqnjEVwHk/dHEac9/qNBU9BG4vWONoXCeQhxAp/abtkx3DkPXnuGQuPpKfq1n/Fb+kUEb6NkgEd9kgeVFzPqkoNA6TbiD9GXYlePBjIXJHnHzcfvZ5YoPP3Q5n9MWmM+c2fZobn9+KBr+kj+uWv8ABP8AWaCXuh0YbLubK3mmupUkkQM6iaMAE9gBQkfeaBu3V6MtmWt1FPb3MsksWSqmaNgcgqchUBPA99AofSW+1sfck/NKD70f9EdnfWMNzLLcq8mchHQLwJHAGMn40Ct0t7hw7Ke3EEkjrMrkiQgkFNPaoHA6u7soNc3I2lLJu91jsS628qhieOEDBTntOAKDBejuzSbaVnHIoZDKMg8jp8rB7xkcqD16qADAAA7hQZ1vt0SwbRufCDO0JKhSqRggkZ8o8ef/AFQW4tP0PsiRUkMhtonZWYAceJHD1E0GB9HW7H6ZvnW4mkxpMsjg5djkDGWyOZ50GqzdA1gVOme7Vuwl0Iz6x1Yz+IoMw6Ktoy2W144g3kvIYJVB4NxKg49TcQfWe+gcfpL+dYeyX84qDNHgl2c9jdxNxdFnQnlqUlWQ45jhgjuNB6kk3nhFgb/P1XVdaPwzp9ueFB5YgtJL9r26lY5jRp3b95mAVePIEnGO4UGnfRn86/8AZD/y0Cj05f5vN7qflQaTY9Buz3iRzLdgsgY4kTmwB/8AToMg3jtG2RtR0t5GzbOCjnmQQGw2MZ54PfQet0OQD38aDlQFBif0mPs7H3pfyjoJH0a/1a7/AIq/0mgSOn7/ADZv4Uf5GgpblJtibRR4yTo0yoTw6yKQZwcdhBKn1ig3XpI2lHdbCmniOUkjVlPtI4H1jlQI/wBGn7S+92L83oFfpv23LPtOWFmPVwYRF7ASAxbH+ok8/VQaJa9AtlpHWXNyXxxKFAue3AKE4++gRts9F20bO8LWEcsiRkPFMCgOefLIyQeHLBoPSURJUEjBI4juPdQc6BW3tiZriwCCMt1kn2i5X7NuwdtAtm8lhS8fVHDcNPDHMieSkUXmrMCwP2ik/W6cDGMeQaAk6157MS3OpYr8KuiYORmCRjHI/VrqORgduJCDxxgJi7ySG3sR4QOud5RKMjV9XHOSCOzS4T8BQfdlrPK9hG19cYuLR7iQgqGZ/qMaSF8lRqPAd9B07XvZLrdtppXJd7YOzLgaiOfDGAD20HPau1JkN263MnW2zxJbwalxMrKhBZdOZDKxddQ5aeGMGg0OgKCt3gjLQkKCTkcBU+HqiK88q2Lpmq1MQzbaCFSQQQfWMVt0TE7Yc3ciY2STtuD6x/YPyFTfLJHyrjo/DJcxOY30KxJYLw80jnVXE10xYqiVnC26pxFNURsgyb6T9YxKq+M5yRwxjHOvGDjNRG18yjMzdnZO8s3f6u3u/wB6uQq296qs4Gc4VWY9yjP5VNNURGeUU0zVOaIztn3Atnjs0WRGRtTHDDBwTkHBrnsfXTXemaZz7nS5OoqosRFUZp2p+82wor62kt5hlHHPtVhyYesHjVNfeTty9ireX1vbOxVZH0sRzwAWOPWcYz66D2BZ2qRRpHGoVEAVVHIAcAKDIfpKfq1n/Fb+kUGW7k7g3O1BKbd4l6oqG6xmHn5IxhTnkaBoj6CNoftTWo9juf8A2Cg0bo06LU2ZIZ5ZeunI0rgYVAeeB2seWaBE+kl+uWv8E/1mgtNzOiOwu7G3uJZZw8qBmCuoGT3ArQOm6HRnZ7OuBPBJKz6SmHdSMNz4BQc8KBB+kt9pY+5J+aUFFulY7wtaxmxMng3HRiWIDmc8HYMOPfQUm98N9HcxfpoTt5PAdYhJTPHSy6lHGg9B7B6ifYwWzQrE9u6RofOBKlcE9rau2g807ibSS22hazSHCJICx7lPAn2DOaD1lDt61ddS3MLKeORIpGPbmgyvpE6YJLW5EVibadAvlswZsPk5UMjgHAxQXbbZn2ju5cTzIglkik8mMEDCkgEAknkM86DO/o83iR38quwUvCQuTzIZTj8KD0TLdIoLM6qoGSSwAAHbmg8qbmv1+3IGTk90ZB7uov8AlQPn0mPOsPZN/wAVB0Xm7Xhm7NtKozLah5F9aE/WL+ADf7aBHO+b/ocbOyc9fqz2dVjVo9vWcfZQO9nu14JuxcysMS3WiRu/QCBGv4En/caCR9Gfzr/2Q/8ALQKHTn/m83up+VAyWtpvUUXQZNGkafrLfzccObd1BH2L0RbRu7rrdo+QrNqlZpFd37wNBOMjhkkYoPQrOBzIHtoOSsDxBBHqoPtBif0mPs7H3pfyjoJH0a/1a7/ir/SaBI6fv82b+FH+RoHzpX3R8L2XbXMS5mtYVJwPOiKgsPWV84f7u+gzvdXeYnZW0LCR+HV9bDnvBHWJn18GA97voGz6NX2l97sX5vQI3S6pXbF3w/bUj+VaD1TBco6h0dWVhkEHIIPHOaDPt7+l23sLlrcwvKVAJaNlxk8cce0UGg29yGjRz5OtQ2Ce8Zx7aDuVgeIOR6qDiUzxwOHKg+NCDnKg54HI5juPfQZZs/pMiexnl8BVTA8WiHIwwmJCOOGBgqx9WM0DNa75WKxQyzFIZLiNZmUIWKq3DU7Kp0LnI1Ngc6CZJvPBFLciZooorZYsSas/b6gAQB5C5UY48fVign7H2vbXayLA6uIzoddJGD3FWA4EcQcYPZQThZR5U9WmUGFOkZUdw7hQSKAoKveM/UHBI4jkSPyqfDeIq43wpZ1czEE9vt41uUw5uuPMt7X28yM6JFEDgeVpyTkA16inZMpfZiaYifNL3HupJ7uFZJG0liCowB5pPICoMTETYqq80mE/biKaad29f752gjc6S3PGC3DlnlXnBznojY85RpzXJ2ztlSy7Q6uAsY0fSOTDnxqxNOdBZjPOZXxbzTnzCkY/cUfmc1J/wonftfarlVO6Wr9H1w8lmjSMzsWbixyeBrDx9MU3piIzbm9k6qarETM/Uy1TX2Qbo9DUllew3RvEfqmLFRERnII56jjnQbBQI/SjuM+1YoESZYuqYsSyk5yMY4EUHV0X7hvslbgPOkvXFCCqlcaA2c5PHn8KCDP0khb0gDVaDyCwHHVn7QHtHq7QMiqE43Nc+zraP01NWDid12dub7cM/wC/XY0a2uFdVZGDKwyCDkEHtzV6JiYzw5SuiqiqaKozTG+Ge9JvRq+1ZopVuVhEaaMFC2cktngwxzr68lVOgy5UYG1MAcgI2A/DXQXO6XRPcWd3DcPtAyrExJTSw1ZBXGS5788uygt+k/o7bazwMtwsPUhhxTVnWVPYRjlQMW5G75sLOK2aQSGPPlAYzkk8snFAu9KHR2+1ngZbhYepDDihbOsqewjGMUDFuRu+bCzitjIJDHnygMZySeWTQI2+PQpDdStNbTeDs51MhXUmTxJAyCuT2cqBX8QNx6ZD/I1BP2X0A4cG4vMp2rEmCf8AcxOPwoNksNlxQwLbxoBEi6AvMaeWDnnnt76DJ9udA8TyFrS6aFSchHXXp9StkHHtyaCA3QXcsMPtIFe4ox+Begddwui232bJ12tpp8YDMMBc89KjtPeaA6UOj1trG3K3Cw9SHBymrOvR3EYxp+NBf7mbu+A2Udq7iXQCC2nAYMSfNJPYcUGZHoEHX6vCx1HWZ6vqzq6vOdGvVz08NX30Gm757ueHWUlojiLWFAOnIUKQcaQR2CgoOi/o9bZJuC1ws3XBBwQrjq9feTnOr4UFPv50RPtG8e5F2sYcKNJjJxpGOeoUGoWUOiNEznQoXPfpAGaDvoMz6eljaxjD3PUuJNcYCsxkZVYdWNPm+dzPCgvOie3ePZVqJFZW0kkNz4kkZzx5UDeaBE6Utwn2stuqTLF1JcnUpOdekDkRjGPjQdnRduO+yYpkeZZetcMCqkYwMY4mgpOkLonfaV4blbpYgUVNJjLeb251Cg0mxterhjiOG0IqHuOkBeXcaDGtqdAeuWRobxY4ixKI0ZYqDx06tXHHLPsoG7ow6O22S07NcLN1wUcE040Fj3nPOgOkTovh2m4mWQwzhdJbGVYDlqXI4jvGKBJj6Eb1BpTaKqvcNYH4A0E7YXQQiSh7u661QclEUrqPcWJzg+rBoHnpJ3RfadvHDFMITHKJNWCeAVl08CO/4UFnuVsNrKzit3kEjR5y4B45JPbQXtBxkcKCTyHE+wUGJWG4zIbYtcQfVxSLKoMmHkxKISMx8Qok7cEeug79qbtXElulv4TC0YtEhA62ZFSVM6n0JH9cGOMauXHh3hY7X3fMy3QE8AM4swoPWYHghJkz9XyOfJ7+3FA17r2em/2hOJEZbnqigXVqAiDK2oFQBxYYwT91A2UBQFBVby/YH2irGG8RUxvhSze951t0ucrJe3R9a/sH5CpfllJE7KV30a/rsHvn+k1XxHw9XfnCXDfF0d+UmvpA+0Pvf2qHBe4+5S8SfX8FG/H+Gb3f7irkK1r3lLbCrEIbknvdvfJ7SBYhavKASdS5xxOccq5XK2ImjEzGbPsh+gfpzI1GKwNNybsU7Z2T6rTxlSegS/H5azNMnhb2rVvnx31HjKk9Al+Py00yeE1at8+O+ri/SY4BJsZAB2knH46aabPCR+maJnNF+O+pw3d3givIhJEfeU81PcR/ftq1au03Iz0sHHYC7g7nsXI9J8p9Cx0kbwsoWzt8mabg2nmFPDT6i3wGar4q9Mfsp3y2Mg5PpqmcXf2UUbs/1jz9I/tYbK3JgSy8GkUMz+U7Dnr71PZp5D/5qSjDUxb9iVPE5bv14vSLc5ojZEeWb7+vmVLC+u9jyPA8TXEJ8qMjPD1qeOPWv3+2tTVXh5mmYzw3L1jCZYtxeoqiiuNk5/z9ftK08ZUnoEvx+WvemTwqurVvnx31HjKk9Al+Py00yeE1at8+O+o8ZUnoEvx+WmmTwmrVvnx31HjKk9Al+Py00yeE1at8+O+o8ZUnoEvx+WmmTwmrVvnx31HjKk9Al+Py00yeE1at8+O+o8ZUnoEvx+WmmTwmrVvnx31HjKk9Al+Py00yeE1at8+O+o8ZUnoEvx+WmmTwmrVvnx31HjKk9Al+Py00yeE1at8+O+o8ZUnoEvx+WmmTwmrVvnx31HjKk9Al+Py00yeE1at8+O+o8ZUnoEvx+WmmTwmrVvnx31HjKk9Al+Py00yeE1at8+O+o8ZUnoEvx+WmmTwmrVvnx31HjKk9Al+Py00yeE1at8+O+o8ZUnoEvx+WmmTwmrVvnx31HjKk9Al+Py00yeE1at8+O+o8ZUnoEvx+WmmTwmrVvnx31HjKk9Al+Py00yeE1at8+O+o8ZUnoEvx+WmmTwmrVvnx31HjKk9Al+Py00yeE1at8+O+rg/SKx57PkOO/wD/ADTTJ4TVq3z476ufjJf0CX4/LTTZ4TVq3z476jxlSegS/H5aaZPCatW+fHfUeMqT0CX4/LTTJ4TVq3z476jxlSegS/H5aaZPCatW+fHfUeMqT0CX4/LTTJ4TVq3z476jxlSegS/H5aaZPCatW+fHfUeMqT0CX4/LTTJ4TVq3z476jxlSegS/H5aaZPCatW+fHfUeMqT0CX4/LTTJ4TVq3z476jxlSegS/H5aaZPCatW+fHfV0Xm/7SoyPs+UqwwcEg+0HTwPrr5Vi88ZvZe7f6fptVxXTfjPHf1K+yN/ru3OC/WoP2ZeJAH7/PPtzVejF3KPv6tnE5AweIjPFPsz9ad38bmn7rb0m7AzazR/vEeR9zcD8K0LN/8A6eUuOyjkynBzsu01fb5v43f+mSrDJFAUBQFAUBQFAUFVvL9gfaKsYbxFTG+FLN72tulzlZO24PrH9g/IVL8svUT7q56Nv12H3z/Sar4j4evvzhNhvi6O/KTV0gfaH3v7VDgvcespeJPr+Cne/q7e7/ersKtv3lLAKnhBW2fo3H+BT3m/Oufyj489HS5L+Hjr/Zp01RaA00HF4gQQQCDzBFH2JmJzxLNN4d2Ztny+GbPzoGTJFx4DmeH7Sers7PVn3bNVqfbt/wAOuwOU7OPt6Jjd/lV3un+/7l9G+wndnv7nypJeMeewHm/qzyA7APXXrC25mf8ArVvlBl7HUU0xgbGymnf/AJ/v1loOKvOXUe523Df2wuDHoV3cIM80Viquc8iQM4oPkW9lo04gEmXLmMHQ2gyLnMYlxoLjB8nOeBoPsu9dqs4t2dg7P1YJjfQZDx6vrdOjXwPk5zQQd5d+rW0WcFi0kC5ICMVDkZWNpACqM3DAJzxoO2bfO3hSPwk9XK0ayyKiO4iD44yMqnq1zw1NjkaCZtPee2glSF3JlkXWiJGzkqTpyNAPDPw48qDt3m2utnayztoAjXI15C55AEqGbn3A0ELaW+FrasY7h8TLEJXSON3wp4FvJXOkHPHA4cTigvLSdJUWRCGR1DKR2huIP4UCNJ0mW6xX7sYg1rI8ccfWDXL1YAzp7AWyB6hmgYItuEz28LLErvAZ5VJbUg4AY8nBGrUCSRy5UHVZb72UskcaSktMxWLMTgSYBJZGK4dBg+UOHLvFBA2Z0gW7zzRSfV6bk2sTBWIdwBwZwulCWJABPHFAz7YvVt4JZmAxEjOfXpBOPv5UCZsPfmeSazjmgtwLwEqILjW8eF15kTSMDHDnzNAw2e9tpLOIEly7FlU6GCO0fnqkhGhyvaATig6TvrZ/X6Xd/B9fW6InYKYuDAsFxnjyzx49goK3d/foPax3N2iw9e2IYo1keRgOJ8jqwzEc8qCMcc0FzLvZZrai8MwEBIXXpPBidGkrjKkHgQRw45oOq83ytIhHraRTKrui9TJqKxY1HRp1DnwyOPMUHPZO99ncyJFDKWaRDInkMAyjmQxGCR2jORQfbPey1lnECu3WNq0aonVX0Y1aHZQr4yM6SaDoG/NiZREJTqMxt89W+kSg46svp0gk8snj2UHde73WcU3UPL9YGVGwjFUaTzFdwNMbN2BiM0H3am9tpbymKWXDLp1kIxWPXwXrHUFYs9mojODQXF3OkaPI5AVFLMe4KMk/hQKezd5L2dYrhdnr4LKRpHW/XhG5StHp0AdpXVnHfQWO0N8bOCUxSS4ZSquQjFEZ/NEkgGmMnsDEUHLbm91paOY5pCHCdaVWNnITOnUdIOBmg5bK3rtLiR44pdTJGJTlGAMZ5OrMAHX1jNB17F3ys7p0jhkYtIhkTVE6h1HMqWUBsdoHKg7W3qtQrN1nBZxanyD9sSF0Dhx4nGRw591BFh3yga7uLYJIPBY+slkZCEBGTpzj/SCc8M44Z44Dhb75QJDavcMqyXSs8aRK76guCdI0BjwI5qCc0HK+3ptZLIXCXJSOY9WjqhLliSCqR41GTgeGMjHKvNUZ4zQls100VxVVGeI8vKfX7K/cvZmy3L+DKJnhIDtIpJVjk4w48lxjiMZBqKjDW6fJoYrLWMxGya80fSNh3C1Oyn2gKAoCgKAoCgKAoIW17QyxlVIByOfqqWzciivPKDEW5uUezBG2ju1cDlHq90g/9Vq28XanzYl3A348s/oUr3dW8mlbRbScgMsMDl3nFTzibUU7aninC3qs37TNuXuNc288cspjAQk4DZJyCOwYqnfxtuq1VRGfauWMBcpvU3KvJd72btTXBLR6TxzgnHZjuqPC4qi3Tmqfcbgbl2r2qSftLdy6WJlMDk4x5I1dvqq/TibU/NCjGEvU1baZR9n7i3r/APghB++wHwGTXqrH2KfPORk6/X5ZvVqG6WyntbdYnKlgScrnHlHPbWLir0Xrk1w3MHYqs2ooqXVV1oUBQfMUAqgDAGAKEznnPKNtS3aSGREbQzoyhsZ0lgQGxkZx7aBe3R3fu7NIYWu4ZIIl0BFtirHHIl+sPHtPCgrthdHgt5kYypJDHK0yK0ba9T5Iy5kK+Tk8QgJ/MOqx6O5Vuobia8E3UzPL5UR1vrzpVpDIQNGeACgcKD5tDo8llFzCLxVtrm48JkQwZc5Klo+s1jyfJ4HTw5UHft7o/wDCLqaZZkCXCosqPGzHEefMIkVeIOMMrAYB9VBe7O3dEV7NdawdcUcEaBcdWkeSRnJzk47By7aDlvZsE3scUfWBEWaOVwV1a1iOvq+Y05IHHjy5UFVtXct5jtFvCAr3yJEp6vPVRxggqPKBbVqJ7Oygaba3EcaxpwCKEXPYFGB/agTR0dp+j4rIyKdMivLKY+MgD9Y6+dldXLOT286Cw2ju4etvrklpTPbiBIkAVlUBtQVmOCzEgjOBwoFncvYN2bq1a4VxDY27RxdZCkZ1yaRwVJJM4VRlsj1DtoLnZ24ZjjsY2uNa2s7XMmY+M0raiG87yMMxPb2cqC93v2K17aS2yy9V1oCl9OrC5ywxkcSOHOgkbP2FbQZMFtDESMExxqpI7iQMmgVN1ujzwOSImWORLfX1I6pg4L8AzMZCuQMjyVXOeygm2m5jR7LksFuPLlVw8+jm0pLO2nVzOSPOoO7am6zl7SW1mWKS0jaFesj1qUcKp8kMpDDSOIPeKCLDuIBDaQmcuILjwqVmTjNJ5TcgcINZ1Y48hQS9t7qPcXE04nCs9q1tHmPPV6yS0mdQ1ZHDHD20HXszczqZY5BNwitBaRBUwUPNpQckZJ7MfeaCu3Z3AktrmG4lukmeKN489UwZmfH1ju0jFmwPVQd+zdwjHHYxtcB1tZnuJMx8ZpX1YbOryMFie3s5UEvZm689vczPHdgW805uHj6nLlmUKU6wtgJwB83PZQV+0+jwS3U8vWoYrl0eWN42Y+QNJVWDhdJAHnK2OOOdA57SslnhkhfOmRChxzwwwceugXNh7u3sPUJLtAPBAAFSODQzhRpUSOWbgB2KBnhxoIF5uC8huIvCQLS6n8Ilj6v6wnycxiXVwQ6R+zkDIHfQd+3tyHuWv38IVWvIo4FPVZ6uNMlh541lifVjHbQdG3t2pYU2hPb/AFsk9sltBEq4KKgZcai3lZ1Z7MaaCRu1ubJBJbPPcLKLSEwwIkWgLr06mY6jqbCgcMDhmghbI6PpomtlkvFlhtrh7kJ1GGd31YZ31nygWJ4DH9gl3O5crDaYFyg/SGMN1R1R4GjSTrw6hc4HDmaCcd1SLmKdJQBBam2hXRnSxx9YTnjwAGMDlzoFzam68tpb7NjtxLI9mzMJY4lddRXSS8LSoTq1HBDHBHroL7o42PNb28j3IxPczPPIDjI1YCg44AhQOAOBQNlB/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lstStyle>
            <a:lvl1pPr>
              <a:spcBef>
                <a:spcPct val="20000"/>
              </a:spcBef>
              <a:buFont typeface="Arial" charset="0"/>
              <a:defRPr sz="3200">
                <a:solidFill>
                  <a:schemeClr val="bg1"/>
                </a:solidFill>
                <a:latin typeface="Helvetica" charset="0"/>
                <a:ea typeface="ＭＳ Ｐゴシック" charset="-128"/>
              </a:defRPr>
            </a:lvl1pPr>
            <a:lvl2pPr marL="742950" indent="-285750">
              <a:spcBef>
                <a:spcPct val="20000"/>
              </a:spcBef>
              <a:buFont typeface="Arial" charset="0"/>
              <a:buChar char="•"/>
              <a:defRPr sz="2800">
                <a:solidFill>
                  <a:srgbClr val="FFFF00"/>
                </a:solidFill>
                <a:latin typeface="Helvetica" charset="0"/>
                <a:ea typeface="ＭＳ Ｐゴシック" charset="-128"/>
              </a:defRPr>
            </a:lvl2pPr>
            <a:lvl3pPr marL="1143000" indent="-228600">
              <a:spcBef>
                <a:spcPct val="20000"/>
              </a:spcBef>
              <a:buFont typeface="Arial" charset="0"/>
              <a:buChar char="•"/>
              <a:defRPr sz="2400">
                <a:solidFill>
                  <a:srgbClr val="FFFF00"/>
                </a:solidFill>
                <a:latin typeface="Helvetica" charset="0"/>
                <a:ea typeface="ＭＳ Ｐゴシック" charset="-128"/>
              </a:defRPr>
            </a:lvl3pPr>
            <a:lvl4pPr marL="1600200" indent="-228600">
              <a:spcBef>
                <a:spcPct val="20000"/>
              </a:spcBef>
              <a:buFont typeface="Arial" charset="0"/>
              <a:buChar char="•"/>
              <a:defRPr sz="2000">
                <a:solidFill>
                  <a:srgbClr val="FFFF00"/>
                </a:solidFill>
                <a:latin typeface="Helvetica" charset="0"/>
                <a:ea typeface="ＭＳ Ｐゴシック" charset="-128"/>
              </a:defRPr>
            </a:lvl4pPr>
            <a:lvl5pPr marL="2057400" indent="-228600">
              <a:spcBef>
                <a:spcPct val="20000"/>
              </a:spcBef>
              <a:buFont typeface="Arial" charset="0"/>
              <a:buChar char="•"/>
              <a:defRPr sz="2000">
                <a:solidFill>
                  <a:srgbClr val="FFFF00"/>
                </a:solidFill>
                <a:latin typeface="Helvetica" charset="0"/>
                <a:ea typeface="ＭＳ Ｐゴシック" charset="-128"/>
              </a:defRPr>
            </a:lvl5pPr>
            <a:lvl6pPr marL="25146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6pPr>
            <a:lvl7pPr marL="29718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7pPr>
            <a:lvl8pPr marL="34290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8pPr>
            <a:lvl9pPr marL="38862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9pPr>
          </a:lstStyle>
          <a:p>
            <a:pPr eaLnBrk="1" hangingPunct="1">
              <a:spcBef>
                <a:spcPct val="0"/>
              </a:spcBef>
              <a:buFontTx/>
              <a:buNone/>
            </a:pPr>
            <a:endParaRPr lang="x-none" altLang="x-none" sz="1800">
              <a:solidFill>
                <a:schemeClr val="tx1"/>
              </a:solidFill>
            </a:endParaRPr>
          </a:p>
        </p:txBody>
      </p:sp>
      <p:pic>
        <p:nvPicPr>
          <p:cNvPr id="134165" name="Picture 3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81200" y="2498725"/>
            <a:ext cx="1981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66" name="Picture 39" descr="http://jiraplugins.com/images/customers/intel.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9600" y="3032125"/>
            <a:ext cx="9906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67" name="Picture 41" descr="http://www.kitware.com/media/img/Kitwarelogo-gradation.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14400" y="4800600"/>
            <a:ext cx="17256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68" name="Picture 43" descr="https://encrypted-tbn0.gstatic.com/images?q=tbn:ANd9GcQJk8aQ11hp-xE1GNQlkLp9l9MNd7SBn32iVL5OJq63m4Dm4yg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52600" y="3032125"/>
            <a:ext cx="14478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69" name="Picture 45" descr="http://www.smarteranalyst.com/logos/msft.jpg"/>
          <p:cNvPicPr>
            <a:picLocks noChangeAspect="1" noChangeArrowheads="1"/>
          </p:cNvPicPr>
          <p:nvPr/>
        </p:nvPicPr>
        <p:blipFill>
          <a:blip r:embed="rId18">
            <a:extLst>
              <a:ext uri="{28A0092B-C50C-407E-A947-70E740481C1C}">
                <a14:useLocalDpi xmlns:a14="http://schemas.microsoft.com/office/drawing/2010/main" val="0"/>
              </a:ext>
            </a:extLst>
          </a:blip>
          <a:srcRect t="11111" b="22221"/>
          <a:stretch>
            <a:fillRect/>
          </a:stretch>
        </p:blipFill>
        <p:spPr bwMode="auto">
          <a:xfrm>
            <a:off x="609600" y="3717925"/>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70" name="Picture 47" descr="http://blogs.nvidia.com/wp-content/uploads/2014/12/NVIDIA-Logo-Blog.jpg"/>
          <p:cNvPicPr>
            <a:picLocks noChangeAspect="1" noChangeArrowheads="1"/>
          </p:cNvPicPr>
          <p:nvPr/>
        </p:nvPicPr>
        <p:blipFill>
          <a:blip r:embed="rId19">
            <a:extLst>
              <a:ext uri="{28A0092B-C50C-407E-A947-70E740481C1C}">
                <a14:useLocalDpi xmlns:a14="http://schemas.microsoft.com/office/drawing/2010/main" val="0"/>
              </a:ext>
            </a:extLst>
          </a:blip>
          <a:srcRect l="16869" t="16000" r="21280" b="12000"/>
          <a:stretch>
            <a:fillRect/>
          </a:stretch>
        </p:blipFill>
        <p:spPr bwMode="auto">
          <a:xfrm>
            <a:off x="3352800" y="3032125"/>
            <a:ext cx="6858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71" name="Picture 49" descr="http://challengepost-s3-challengepost.netdna-ssl.com/photos/production/solution_photos/000/029/237/datas/xlarge.png"/>
          <p:cNvPicPr>
            <a:picLocks noChangeAspect="1" noChangeArrowheads="1"/>
          </p:cNvPicPr>
          <p:nvPr/>
        </p:nvPicPr>
        <p:blipFill>
          <a:blip r:embed="rId20">
            <a:extLst>
              <a:ext uri="{28A0092B-C50C-407E-A947-70E740481C1C}">
                <a14:useLocalDpi xmlns:a14="http://schemas.microsoft.com/office/drawing/2010/main" val="0"/>
              </a:ext>
            </a:extLst>
          </a:blip>
          <a:srcRect l="5203" r="5042" b="81133"/>
          <a:stretch>
            <a:fillRect/>
          </a:stretch>
        </p:blipFill>
        <p:spPr bwMode="auto">
          <a:xfrm>
            <a:off x="685800" y="4403725"/>
            <a:ext cx="16002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72" name="Picture 51" descr="http://wiiudaily.com/wp-content/uploads/2014/06/philips-logo-2012-copy.png?a9ac8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85800" y="2498725"/>
            <a:ext cx="1219200"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73" name="Picture 53" descr="http://www.baincapitalprivateequity.com/sites/default/files/styles/investment_logo/public/Bain_0026_Physio-Control-v2_2.png?itok=t8j7rvr8"/>
          <p:cNvPicPr>
            <a:picLocks noChangeAspect="1" noChangeArrowheads="1"/>
          </p:cNvPicPr>
          <p:nvPr/>
        </p:nvPicPr>
        <p:blipFill>
          <a:blip r:embed="rId22">
            <a:extLst>
              <a:ext uri="{28A0092B-C50C-407E-A947-70E740481C1C}">
                <a14:useLocalDpi xmlns:a14="http://schemas.microsoft.com/office/drawing/2010/main" val="0"/>
              </a:ext>
            </a:extLst>
          </a:blip>
          <a:srcRect l="23022" t="12122" r="19424" b="11111"/>
          <a:stretch>
            <a:fillRect/>
          </a:stretch>
        </p:blipFill>
        <p:spPr bwMode="auto">
          <a:xfrm>
            <a:off x="2667000" y="1905000"/>
            <a:ext cx="4572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74" name="Picture 55" descr="http://astro.multiview.com/userlogo/astro/1107989v1v1.jpg"/>
          <p:cNvPicPr>
            <a:picLocks noChangeAspect="1" noChangeArrowheads="1"/>
          </p:cNvPicPr>
          <p:nvPr/>
        </p:nvPicPr>
        <p:blipFill>
          <a:blip r:embed="rId23">
            <a:extLst>
              <a:ext uri="{28A0092B-C50C-407E-A947-70E740481C1C}">
                <a14:useLocalDpi xmlns:a14="http://schemas.microsoft.com/office/drawing/2010/main" val="0"/>
              </a:ext>
            </a:extLst>
          </a:blip>
          <a:srcRect l="9467" t="28571" r="10059" b="28572"/>
          <a:stretch>
            <a:fillRect/>
          </a:stretch>
        </p:blipFill>
        <p:spPr bwMode="auto">
          <a:xfrm>
            <a:off x="2667000" y="3794125"/>
            <a:ext cx="14478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75" name="Picture 57" descr="SYSTAP, LLC"/>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905000" y="3641725"/>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 name="Straight Connector 38"/>
          <p:cNvCxnSpPr/>
          <p:nvPr/>
        </p:nvCxnSpPr>
        <p:spPr>
          <a:xfrm flipV="1">
            <a:off x="4572000" y="1219200"/>
            <a:ext cx="0" cy="4648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4177" name="Picture 2" descr="https://www.aruplab.com/files/images/event-logos/arup.pn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819400" y="4800600"/>
            <a:ext cx="81915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78" name="Picture 4" descr="https://encrypted-tbn3.gstatic.com/images?q=tbn:ANd9GcTw3EQ9wmXc5Af9zFFzVX-G0SnK1RnP0_EsGtLbkZz3DrnQZwV8QPBFoqKU"/>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524000" y="5410200"/>
            <a:ext cx="1687513"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79" name="Picture 6" descr="http://blog.vutara.com/Portals/105436/images/vutara_logo.pn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705600" y="4648200"/>
            <a:ext cx="1633538"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4180" name="Picture 36" descr="visus-letterhead-logo.png"/>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3200400" y="1905000"/>
            <a:ext cx="1131888"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134181" name="Group 40"/>
          <p:cNvGrpSpPr>
            <a:grpSpLocks/>
          </p:cNvGrpSpPr>
          <p:nvPr/>
        </p:nvGrpSpPr>
        <p:grpSpPr bwMode="auto">
          <a:xfrm>
            <a:off x="5334000" y="5181600"/>
            <a:ext cx="903288" cy="422275"/>
            <a:chOff x="5334000" y="5486400"/>
            <a:chExt cx="1143000" cy="533400"/>
          </a:xfrm>
        </p:grpSpPr>
        <p:sp>
          <p:nvSpPr>
            <p:cNvPr id="40" name="Rectangle 39"/>
            <p:cNvSpPr/>
            <p:nvPr/>
          </p:nvSpPr>
          <p:spPr>
            <a:xfrm>
              <a:off x="5334000" y="5486400"/>
              <a:ext cx="1143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2720" eaLnBrk="1" hangingPunct="1">
                <a:defRPr/>
              </a:pPr>
              <a:endParaRPr lang="en-US"/>
            </a:p>
          </p:txBody>
        </p:sp>
        <p:pic>
          <p:nvPicPr>
            <p:cNvPr id="134185" name="Picture 37" descr="numira_logo.png"/>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5422006" y="5559502"/>
              <a:ext cx="966989" cy="38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4182" name="Picture 41" descr="rayscale_change.png"/>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6400800" y="5257800"/>
            <a:ext cx="17414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83" name="Picture 42" descr="vi.gif"/>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7391400" y="1905000"/>
            <a:ext cx="98901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bodyPr>
          <a:lstStyle/>
          <a:p>
            <a:pPr>
              <a:defRPr/>
            </a:pPr>
            <a:r>
              <a:rPr lang="en-US" altLang="x-none">
                <a:effectLst>
                  <a:outerShdw blurRad="38100" dist="38100" dir="2700000" algn="tl">
                    <a:srgbClr val="000000"/>
                  </a:outerShdw>
                </a:effectLst>
                <a:latin typeface="Helvetica" charset="0"/>
                <a:ea typeface="ＭＳ Ｐゴシック" charset="-128"/>
              </a:rPr>
              <a:t>Collaborations with National Labs</a:t>
            </a:r>
          </a:p>
        </p:txBody>
      </p:sp>
      <p:pic>
        <p:nvPicPr>
          <p:cNvPr id="135170" name="Picture 2" descr="https://s3.amazonaws.com/chicago_ideas_production/event-lab-host/large/55.jpg?1346088337"/>
          <p:cNvPicPr>
            <a:picLocks noChangeAspect="1" noChangeArrowheads="1"/>
          </p:cNvPicPr>
          <p:nvPr/>
        </p:nvPicPr>
        <p:blipFill>
          <a:blip r:embed="rId2">
            <a:extLst>
              <a:ext uri="{28A0092B-C50C-407E-A947-70E740481C1C}">
                <a14:useLocalDpi xmlns:a14="http://schemas.microsoft.com/office/drawing/2010/main" val="0"/>
              </a:ext>
            </a:extLst>
          </a:blip>
          <a:srcRect t="21538" b="29231"/>
          <a:stretch>
            <a:fillRect/>
          </a:stretch>
        </p:blipFill>
        <p:spPr bwMode="auto">
          <a:xfrm>
            <a:off x="457200" y="1600200"/>
            <a:ext cx="2057400"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1" name="Picture 4" descr="http://climate.envsci.rutgers.edu/GeoMIP/images/PNNL_Logo_FULL_COLOR_RG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86100"/>
            <a:ext cx="24542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2" name="Picture 6" descr="http://qm2011.in2p3.fr/sites/default/files/images/ORNL%20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572000"/>
            <a:ext cx="1828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3" name="Picture 8" descr="http://seeklogo.com/images/L/lanl-los-alamos-national-laboratory-logo-0644943618-seeklogo.com.gif"/>
          <p:cNvPicPr>
            <a:picLocks noChangeAspect="1" noChangeArrowheads="1"/>
          </p:cNvPicPr>
          <p:nvPr/>
        </p:nvPicPr>
        <p:blipFill>
          <a:blip r:embed="rId5">
            <a:extLst>
              <a:ext uri="{28A0092B-C50C-407E-A947-70E740481C1C}">
                <a14:useLocalDpi xmlns:a14="http://schemas.microsoft.com/office/drawing/2010/main" val="0"/>
              </a:ext>
            </a:extLst>
          </a:blip>
          <a:srcRect l="3999" t="28000" b="24001"/>
          <a:stretch>
            <a:fillRect/>
          </a:stretch>
        </p:blipFill>
        <p:spPr bwMode="auto">
          <a:xfrm>
            <a:off x="6705600" y="1600200"/>
            <a:ext cx="1828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4" name="Picture 10" descr="http://www.innovationtrivalley.org/Portals/1/llnl_logo.png"/>
          <p:cNvPicPr>
            <a:picLocks noChangeAspect="1" noChangeArrowheads="1"/>
          </p:cNvPicPr>
          <p:nvPr/>
        </p:nvPicPr>
        <p:blipFill>
          <a:blip r:embed="rId6">
            <a:extLst>
              <a:ext uri="{28A0092B-C50C-407E-A947-70E740481C1C}">
                <a14:useLocalDpi xmlns:a14="http://schemas.microsoft.com/office/drawing/2010/main" val="0"/>
              </a:ext>
            </a:extLst>
          </a:blip>
          <a:srcRect t="32001" b="28000"/>
          <a:stretch>
            <a:fillRect/>
          </a:stretch>
        </p:blipFill>
        <p:spPr bwMode="auto">
          <a:xfrm>
            <a:off x="4495800" y="1143000"/>
            <a:ext cx="199072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5" name="Picture 12" descr="http://www.webdam.com/wp-content/uploads/2014/02/Berkeley-Lab-logo.jpg"/>
          <p:cNvPicPr>
            <a:picLocks noChangeAspect="1" noChangeArrowheads="1"/>
          </p:cNvPicPr>
          <p:nvPr/>
        </p:nvPicPr>
        <p:blipFill>
          <a:blip r:embed="rId7">
            <a:extLst>
              <a:ext uri="{28A0092B-C50C-407E-A947-70E740481C1C}">
                <a14:useLocalDpi xmlns:a14="http://schemas.microsoft.com/office/drawing/2010/main" val="0"/>
              </a:ext>
            </a:extLst>
          </a:blip>
          <a:srcRect l="8888" t="17778" r="11111" b="11111"/>
          <a:stretch>
            <a:fillRect/>
          </a:stretch>
        </p:blipFill>
        <p:spPr bwMode="auto">
          <a:xfrm>
            <a:off x="6553200" y="4495800"/>
            <a:ext cx="1371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6" name="Picture 14" descr="http://asme.berkeley.edu/wordpress/wp-content/uploads/2013/09/sandia-national-laboratorie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3195638"/>
            <a:ext cx="22098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7" name="Picture 16" descr="http://www.censsis.neu.edu/images/logos/INL.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2750" y="5181600"/>
            <a:ext cx="314325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a:stCxn id="135170" idx="3"/>
            <a:endCxn id="13" idx="1"/>
          </p:cNvCxnSpPr>
          <p:nvPr/>
        </p:nvCxnSpPr>
        <p:spPr>
          <a:xfrm>
            <a:off x="2514600" y="2106613"/>
            <a:ext cx="1255713" cy="10556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35173" idx="1"/>
            <a:endCxn id="13" idx="7"/>
          </p:cNvCxnSpPr>
          <p:nvPr/>
        </p:nvCxnSpPr>
        <p:spPr>
          <a:xfrm flipH="1">
            <a:off x="5278438" y="2057400"/>
            <a:ext cx="1427162" cy="11049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35172" idx="3"/>
            <a:endCxn id="13" idx="3"/>
          </p:cNvCxnSpPr>
          <p:nvPr/>
        </p:nvCxnSpPr>
        <p:spPr>
          <a:xfrm flipV="1">
            <a:off x="2743200" y="4076700"/>
            <a:ext cx="1027113" cy="9715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135175" idx="1"/>
          </p:cNvCxnSpPr>
          <p:nvPr/>
        </p:nvCxnSpPr>
        <p:spPr>
          <a:xfrm flipH="1" flipV="1">
            <a:off x="5334000" y="4038600"/>
            <a:ext cx="1219200" cy="10668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13" idx="6"/>
            <a:endCxn id="135176" idx="1"/>
          </p:cNvCxnSpPr>
          <p:nvPr/>
        </p:nvCxnSpPr>
        <p:spPr>
          <a:xfrm>
            <a:off x="5591175" y="3619500"/>
            <a:ext cx="65722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135171" idx="3"/>
            <a:endCxn id="13" idx="2"/>
          </p:cNvCxnSpPr>
          <p:nvPr/>
        </p:nvCxnSpPr>
        <p:spPr>
          <a:xfrm>
            <a:off x="2835275" y="3619500"/>
            <a:ext cx="6223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135174" idx="2"/>
          </p:cNvCxnSpPr>
          <p:nvPr/>
        </p:nvCxnSpPr>
        <p:spPr>
          <a:xfrm flipH="1">
            <a:off x="4800600" y="1673225"/>
            <a:ext cx="690563" cy="137477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135177" idx="0"/>
            <a:endCxn id="13" idx="4"/>
          </p:cNvCxnSpPr>
          <p:nvPr/>
        </p:nvCxnSpPr>
        <p:spPr>
          <a:xfrm flipV="1">
            <a:off x="4524375" y="4267200"/>
            <a:ext cx="0" cy="914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35186" name="Picture 2" descr="http://www.usatlas.bnl.gov/computing/grid/BNLlogo_4web.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19400" y="1143000"/>
            <a:ext cx="12779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a:stCxn id="135186" idx="2"/>
          </p:cNvCxnSpPr>
          <p:nvPr/>
        </p:nvCxnSpPr>
        <p:spPr>
          <a:xfrm>
            <a:off x="3457575" y="1676400"/>
            <a:ext cx="733425" cy="13716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3457575" y="2971800"/>
            <a:ext cx="2133600" cy="1295400"/>
          </a:xfrm>
          <a:prstGeom prst="ellipse">
            <a:avLst/>
          </a:prstGeom>
          <a:solidFill>
            <a:srgbClr val="0066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anchor="ctr"/>
          <a:lstStyle/>
          <a:p>
            <a:pPr algn="ctr" defTabSz="912720" eaLnBrk="1" hangingPunct="1">
              <a:defRPr/>
            </a:pPr>
            <a:endParaRPr lang="en-US"/>
          </a:p>
        </p:txBody>
      </p:sp>
      <p:pic>
        <p:nvPicPr>
          <p:cNvPr id="135189" name="Picture 3" descr="SCI-logo-transparent-white-med.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800475" y="3246438"/>
            <a:ext cx="14478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2"/>
          <p:cNvSpPr>
            <a:spLocks noGrp="1" noChangeArrowheads="1"/>
          </p:cNvSpPr>
          <p:nvPr>
            <p:ph type="title"/>
          </p:nvPr>
        </p:nvSpPr>
        <p:spPr>
          <a:xfrm>
            <a:off x="39688" y="0"/>
            <a:ext cx="9067800" cy="669925"/>
          </a:xfrm>
        </p:spPr>
        <p:txBody>
          <a:bodyPr wrap="square" numCol="1" anchorCtr="0" compatLnSpc="1">
            <a:prstTxWarp prst="textNoShape">
              <a:avLst/>
            </a:prstTxWarp>
          </a:bodyPr>
          <a:lstStyle/>
          <a:p>
            <a:pPr defTabSz="912813" eaLnBrk="1" hangingPunct="1">
              <a:defRPr/>
            </a:pPr>
            <a:r>
              <a:rPr lang="en-US" altLang="x-none" sz="3600" b="1" dirty="0">
                <a:effectLst>
                  <a:outerShdw blurRad="38100" dist="38100" dir="2700000" algn="tl">
                    <a:srgbClr val="000000"/>
                  </a:outerShdw>
                </a:effectLst>
                <a:latin typeface="Helvetica" charset="0"/>
                <a:ea typeface="ＭＳ Ｐゴシック" charset="-128"/>
              </a:rPr>
              <a:t>Research Centers/Large Projects</a:t>
            </a:r>
          </a:p>
        </p:txBody>
      </p:sp>
      <p:sp>
        <p:nvSpPr>
          <p:cNvPr id="505859" name="Rectangle 3"/>
          <p:cNvSpPr>
            <a:spLocks noGrp="1" noChangeArrowheads="1"/>
          </p:cNvSpPr>
          <p:nvPr>
            <p:ph type="body" idx="1"/>
          </p:nvPr>
        </p:nvSpPr>
        <p:spPr>
          <a:xfrm>
            <a:off x="85725" y="1076325"/>
            <a:ext cx="9007475" cy="5005388"/>
          </a:xfrm>
        </p:spPr>
        <p:txBody>
          <a:bodyPr/>
          <a:lstStyle/>
          <a:p>
            <a:pPr marL="341313" indent="-341313" defTabSz="912813" eaLnBrk="1" hangingPunct="1">
              <a:lnSpc>
                <a:spcPct val="78000"/>
              </a:lnSpc>
            </a:pPr>
            <a:r>
              <a:rPr lang="en-US" altLang="x-none" sz="3600" dirty="0">
                <a:latin typeface="Helvetica" charset="0"/>
                <a:ea typeface="ＭＳ Ｐゴシック" charset="-128"/>
              </a:rPr>
              <a:t>Current:</a:t>
            </a:r>
          </a:p>
          <a:p>
            <a:pPr marL="741363" lvl="1" indent="-341313" defTabSz="912813" eaLnBrk="1" hangingPunct="1">
              <a:lnSpc>
                <a:spcPct val="78000"/>
              </a:lnSpc>
            </a:pPr>
            <a:r>
              <a:rPr lang="en-US" altLang="x-none" dirty="0">
                <a:latin typeface="Helvetica" charset="0"/>
                <a:ea typeface="ＭＳ Ｐゴシック" charset="-128"/>
              </a:rPr>
              <a:t>NIH CIBC – April 2020</a:t>
            </a:r>
          </a:p>
          <a:p>
            <a:pPr marL="741363" lvl="1" indent="-341313" defTabSz="912813" eaLnBrk="1" hangingPunct="1">
              <a:lnSpc>
                <a:spcPct val="78000"/>
              </a:lnSpc>
            </a:pPr>
            <a:r>
              <a:rPr lang="en-US" altLang="x-none" dirty="0">
                <a:latin typeface="Helvetica" charset="0"/>
                <a:ea typeface="ＭＳ Ｐゴシック" charset="-128"/>
              </a:rPr>
              <a:t>DOD ARL CDE3M – November 2019</a:t>
            </a:r>
          </a:p>
          <a:p>
            <a:pPr marL="741363" lvl="1" indent="-341313" defTabSz="912813" eaLnBrk="1" hangingPunct="1">
              <a:lnSpc>
                <a:spcPct val="78000"/>
              </a:lnSpc>
            </a:pPr>
            <a:r>
              <a:rPr lang="en-US" altLang="x-none" dirty="0">
                <a:latin typeface="Helvetica" charset="0"/>
                <a:ea typeface="ＭＳ Ｐゴシック" charset="-128"/>
              </a:rPr>
              <a:t>DOE CCMSC – February 2019</a:t>
            </a:r>
          </a:p>
          <a:p>
            <a:pPr marL="741363" lvl="1" indent="-341313" defTabSz="912813" eaLnBrk="1" hangingPunct="1">
              <a:lnSpc>
                <a:spcPct val="78000"/>
              </a:lnSpc>
            </a:pPr>
            <a:r>
              <a:rPr lang="en-US" altLang="x-none" dirty="0">
                <a:latin typeface="Helvetica" charset="0"/>
                <a:ea typeface="ＭＳ Ｐゴシック" charset="-128"/>
              </a:rPr>
              <a:t>NCI U01 – August 2020</a:t>
            </a:r>
          </a:p>
          <a:p>
            <a:pPr marL="741363" lvl="1" indent="-341313" defTabSz="912813" eaLnBrk="1" hangingPunct="1">
              <a:lnSpc>
                <a:spcPct val="78000"/>
              </a:lnSpc>
            </a:pPr>
            <a:r>
              <a:rPr lang="en-US" altLang="x-none" dirty="0">
                <a:latin typeface="Helvetica" charset="0"/>
                <a:ea typeface="ＭＳ Ｐゴシック" charset="-128"/>
              </a:rPr>
              <a:t>Exxon-Mobil – December 2017</a:t>
            </a:r>
          </a:p>
          <a:p>
            <a:pPr marL="741363" lvl="1" indent="-341313" defTabSz="912813" eaLnBrk="1" hangingPunct="1">
              <a:lnSpc>
                <a:spcPct val="78000"/>
              </a:lnSpc>
            </a:pPr>
            <a:r>
              <a:rPr lang="en-US" altLang="x-none" dirty="0">
                <a:latin typeface="Helvetica" charset="0"/>
                <a:ea typeface="ＭＳ Ｐゴシック" charset="-128"/>
              </a:rPr>
              <a:t>NIH UH3 – August 2020</a:t>
            </a:r>
          </a:p>
          <a:p>
            <a:pPr marL="741363" lvl="1" indent="-341313" defTabSz="912813" eaLnBrk="1" hangingPunct="1">
              <a:lnSpc>
                <a:spcPct val="78000"/>
              </a:lnSpc>
            </a:pPr>
            <a:r>
              <a:rPr lang="en-US" altLang="x-none" dirty="0">
                <a:latin typeface="Helvetica" charset="0"/>
                <a:ea typeface="ＭＳ Ｐゴシック" charset="-128"/>
              </a:rPr>
              <a:t>DoD OEA – August 2018</a:t>
            </a:r>
          </a:p>
          <a:p>
            <a:pPr marL="741363" lvl="1" indent="-341313" defTabSz="912813" eaLnBrk="1" hangingPunct="1">
              <a:lnSpc>
                <a:spcPct val="78000"/>
              </a:lnSpc>
            </a:pPr>
            <a:r>
              <a:rPr lang="en-US" altLang="x-none" dirty="0">
                <a:latin typeface="Helvetica" charset="0"/>
                <a:ea typeface="ＭＳ Ｐゴシック" charset="-128"/>
              </a:rPr>
              <a:t>DARPA (</a:t>
            </a:r>
            <a:r>
              <a:rPr lang="en-US" altLang="x-none" dirty="0" err="1">
                <a:latin typeface="Helvetica" charset="0"/>
                <a:ea typeface="ＭＳ Ｐゴシック" charset="-128"/>
              </a:rPr>
              <a:t>Akil</a:t>
            </a:r>
            <a:r>
              <a:rPr lang="en-US" altLang="x-none" dirty="0">
                <a:latin typeface="Helvetica" charset="0"/>
                <a:ea typeface="ＭＳ Ｐゴシック" charset="-128"/>
              </a:rPr>
              <a:t>/</a:t>
            </a:r>
            <a:r>
              <a:rPr lang="en-US" altLang="x-none" dirty="0" err="1">
                <a:latin typeface="Helvetica" charset="0"/>
                <a:ea typeface="ＭＳ Ｐゴシック" charset="-128"/>
              </a:rPr>
              <a:t>Dongbin</a:t>
            </a:r>
            <a:r>
              <a:rPr lang="en-US" altLang="x-none" dirty="0">
                <a:latin typeface="Helvetica" charset="0"/>
                <a:ea typeface="ＭＳ Ｐゴシック" charset="-128"/>
              </a:rPr>
              <a:t>) – September 2018</a:t>
            </a:r>
          </a:p>
          <a:p>
            <a:pPr marL="741363" lvl="1" indent="-341313" defTabSz="912813" eaLnBrk="1" hangingPunct="1">
              <a:lnSpc>
                <a:spcPct val="78000"/>
              </a:lnSpc>
            </a:pPr>
            <a:r>
              <a:rPr lang="en-US" altLang="x-none" dirty="0">
                <a:latin typeface="Helvetica" charset="0"/>
                <a:ea typeface="ＭＳ Ｐゴシック" charset="-128"/>
              </a:rPr>
              <a:t>DARPA (Mike/Ross) – December 2018</a:t>
            </a:r>
          </a:p>
          <a:p>
            <a:pPr marL="741363" lvl="1" indent="-341313" defTabSz="912813" eaLnBrk="1" hangingPunct="1">
              <a:lnSpc>
                <a:spcPct val="78000"/>
              </a:lnSpc>
            </a:pPr>
            <a:endParaRPr lang="en-US" altLang="x-none" dirty="0">
              <a:latin typeface="Helvetica" charset="0"/>
              <a:ea typeface="ＭＳ Ｐゴシック" charset="-128"/>
            </a:endParaRPr>
          </a:p>
        </p:txBody>
      </p:sp>
    </p:spTree>
    <p:extLst>
      <p:ext uri="{BB962C8B-B14F-4D97-AF65-F5344CB8AC3E}">
        <p14:creationId xmlns:p14="http://schemas.microsoft.com/office/powerpoint/2010/main" val="1167845911"/>
      </p:ext>
    </p:extLst>
  </p:cSld>
  <p:clrMapOvr>
    <a:masterClrMapping/>
  </p:clrMapOvr>
</p:sld>
</file>

<file path=ppt/theme/theme1.xml><?xml version="1.0" encoding="utf-8"?>
<a:theme xmlns:a="http://schemas.openxmlformats.org/drawingml/2006/main" name="9_CERDEC_template">
  <a:themeElements>
    <a:clrScheme name="1_CERDEC_template 9">
      <a:dk1>
        <a:srgbClr val="000000"/>
      </a:dk1>
      <a:lt1>
        <a:srgbClr val="FFFFFF"/>
      </a:lt1>
      <a:dk2>
        <a:srgbClr val="000000"/>
      </a:dk2>
      <a:lt2>
        <a:srgbClr val="333333"/>
      </a:lt2>
      <a:accent1>
        <a:srgbClr val="8B001D"/>
      </a:accent1>
      <a:accent2>
        <a:srgbClr val="808080"/>
      </a:accent2>
      <a:accent3>
        <a:srgbClr val="FFFFFF"/>
      </a:accent3>
      <a:accent4>
        <a:srgbClr val="000000"/>
      </a:accent4>
      <a:accent5>
        <a:srgbClr val="C4AAAB"/>
      </a:accent5>
      <a:accent6>
        <a:srgbClr val="737373"/>
      </a:accent6>
      <a:hlink>
        <a:srgbClr val="8B001D"/>
      </a:hlink>
      <a:folHlink>
        <a:srgbClr val="BCAE7A"/>
      </a:folHlink>
    </a:clrScheme>
    <a:fontScheme name="1_CERDEC_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pitchFamily="34" charset="0"/>
          </a:defRPr>
        </a:defPPr>
      </a:lstStyle>
    </a:lnDef>
  </a:objectDefaults>
  <a:extraClrSchemeLst>
    <a:extraClrScheme>
      <a:clrScheme name="1_CERDEC_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ERDEC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ERDEC_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ERDEC_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ERDEC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ERDEC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ERDEC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CERDEC_template 8">
        <a:dk1>
          <a:srgbClr val="000000"/>
        </a:dk1>
        <a:lt1>
          <a:srgbClr val="FFFFFF"/>
        </a:lt1>
        <a:dk2>
          <a:srgbClr val="000000"/>
        </a:dk2>
        <a:lt2>
          <a:srgbClr val="333333"/>
        </a:lt2>
        <a:accent1>
          <a:srgbClr val="8B001D"/>
        </a:accent1>
        <a:accent2>
          <a:srgbClr val="808080"/>
        </a:accent2>
        <a:accent3>
          <a:srgbClr val="FFFFFF"/>
        </a:accent3>
        <a:accent4>
          <a:srgbClr val="000000"/>
        </a:accent4>
        <a:accent5>
          <a:srgbClr val="C4AAAB"/>
        </a:accent5>
        <a:accent6>
          <a:srgbClr val="737373"/>
        </a:accent6>
        <a:hlink>
          <a:srgbClr val="BCAE7A"/>
        </a:hlink>
        <a:folHlink>
          <a:srgbClr val="BCAE7A"/>
        </a:folHlink>
      </a:clrScheme>
      <a:clrMap bg1="lt1" tx1="dk1" bg2="lt2" tx2="dk2" accent1="accent1" accent2="accent2" accent3="accent3" accent4="accent4" accent5="accent5" accent6="accent6" hlink="hlink" folHlink="folHlink"/>
    </a:extraClrScheme>
    <a:extraClrScheme>
      <a:clrScheme name="1_CERDEC_template 9">
        <a:dk1>
          <a:srgbClr val="000000"/>
        </a:dk1>
        <a:lt1>
          <a:srgbClr val="FFFFFF"/>
        </a:lt1>
        <a:dk2>
          <a:srgbClr val="000000"/>
        </a:dk2>
        <a:lt2>
          <a:srgbClr val="333333"/>
        </a:lt2>
        <a:accent1>
          <a:srgbClr val="8B001D"/>
        </a:accent1>
        <a:accent2>
          <a:srgbClr val="808080"/>
        </a:accent2>
        <a:accent3>
          <a:srgbClr val="FFFFFF"/>
        </a:accent3>
        <a:accent4>
          <a:srgbClr val="000000"/>
        </a:accent4>
        <a:accent5>
          <a:srgbClr val="C4AAAB"/>
        </a:accent5>
        <a:accent6>
          <a:srgbClr val="737373"/>
        </a:accent6>
        <a:hlink>
          <a:srgbClr val="8B001D"/>
        </a:hlink>
        <a:folHlink>
          <a:srgbClr val="BCAE7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emp01">
  <a:themeElements>
    <a:clrScheme name="temp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p0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triangle" w="med" len="med"/>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triangle" w="med" len="med"/>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temp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p0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p0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p0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p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p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p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temp01 8">
        <a:dk1>
          <a:srgbClr val="000000"/>
        </a:dk1>
        <a:lt1>
          <a:srgbClr val="FFFF00"/>
        </a:lt1>
        <a:dk2>
          <a:srgbClr val="0000FF"/>
        </a:dk2>
        <a:lt2>
          <a:srgbClr val="FFFF00"/>
        </a:lt2>
        <a:accent1>
          <a:srgbClr val="9999FF"/>
        </a:accent1>
        <a:accent2>
          <a:srgbClr val="FFFFFF"/>
        </a:accent2>
        <a:accent3>
          <a:srgbClr val="AAAAFF"/>
        </a:accent3>
        <a:accent4>
          <a:srgbClr val="DADA00"/>
        </a:accent4>
        <a:accent5>
          <a:srgbClr val="CACAFF"/>
        </a:accent5>
        <a:accent6>
          <a:srgbClr val="E7E7E7"/>
        </a:accent6>
        <a:hlink>
          <a:srgbClr val="FF99FF"/>
        </a:hlink>
        <a:folHlink>
          <a:srgbClr val="A0A0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sci-blue">
  <a:themeElements>
    <a:clrScheme name="Custom 2">
      <a:dk1>
        <a:srgbClr val="002060"/>
      </a:dk1>
      <a:lt1>
        <a:srgbClr val="FFFFFF"/>
      </a:lt1>
      <a:dk2>
        <a:srgbClr val="FFC000"/>
      </a:dk2>
      <a:lt2>
        <a:srgbClr val="FFFF00"/>
      </a:lt2>
      <a:accent1>
        <a:srgbClr val="0000FF"/>
      </a:accent1>
      <a:accent2>
        <a:srgbClr val="FFFF00"/>
      </a:accent2>
      <a:accent3>
        <a:srgbClr val="002060"/>
      </a:accent3>
      <a:accent4>
        <a:srgbClr val="E36C09"/>
      </a:accent4>
      <a:accent5>
        <a:srgbClr val="632423"/>
      </a:accent5>
      <a:accent6>
        <a:srgbClr val="FFFFFF"/>
      </a:accent6>
      <a:hlink>
        <a:srgbClr val="0000FF"/>
      </a:hlink>
      <a:folHlink>
        <a:srgbClr val="800080"/>
      </a:folHlink>
    </a:clrScheme>
    <a:fontScheme name="Custom 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sci-blue">
  <a:themeElements>
    <a:clrScheme name="Custom 2">
      <a:dk1>
        <a:srgbClr val="002060"/>
      </a:dk1>
      <a:lt1>
        <a:srgbClr val="FFFFFF"/>
      </a:lt1>
      <a:dk2>
        <a:srgbClr val="FFC000"/>
      </a:dk2>
      <a:lt2>
        <a:srgbClr val="FFFF00"/>
      </a:lt2>
      <a:accent1>
        <a:srgbClr val="0000FF"/>
      </a:accent1>
      <a:accent2>
        <a:srgbClr val="FFFF00"/>
      </a:accent2>
      <a:accent3>
        <a:srgbClr val="002060"/>
      </a:accent3>
      <a:accent4>
        <a:srgbClr val="E36C09"/>
      </a:accent4>
      <a:accent5>
        <a:srgbClr val="632423"/>
      </a:accent5>
      <a:accent6>
        <a:srgbClr val="FFFFFF"/>
      </a:accent6>
      <a:hlink>
        <a:srgbClr val="0000FF"/>
      </a:hlink>
      <a:folHlink>
        <a:srgbClr val="800080"/>
      </a:folHlink>
    </a:clrScheme>
    <a:fontScheme name="Custom 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sci-blue">
  <a:themeElements>
    <a:clrScheme name="Custom 2">
      <a:dk1>
        <a:srgbClr val="002060"/>
      </a:dk1>
      <a:lt1>
        <a:srgbClr val="FFFFFF"/>
      </a:lt1>
      <a:dk2>
        <a:srgbClr val="FFC000"/>
      </a:dk2>
      <a:lt2>
        <a:srgbClr val="FFFF00"/>
      </a:lt2>
      <a:accent1>
        <a:srgbClr val="0000FF"/>
      </a:accent1>
      <a:accent2>
        <a:srgbClr val="FFFF00"/>
      </a:accent2>
      <a:accent3>
        <a:srgbClr val="002060"/>
      </a:accent3>
      <a:accent4>
        <a:srgbClr val="E36C09"/>
      </a:accent4>
      <a:accent5>
        <a:srgbClr val="632423"/>
      </a:accent5>
      <a:accent6>
        <a:srgbClr val="FFFFFF"/>
      </a:accent6>
      <a:hlink>
        <a:srgbClr val="0000FF"/>
      </a:hlink>
      <a:folHlink>
        <a:srgbClr val="800080"/>
      </a:folHlink>
    </a:clrScheme>
    <a:fontScheme name="Custom 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Tempmod">
  <a:themeElements>
    <a:clrScheme name="Tempmo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Tempmo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2"/>
          </a:solidFill>
          <a:prstDash val="solid"/>
          <a:round/>
          <a:headEnd type="none" w="med" len="med"/>
          <a:tailEnd type="triangle" w="med" len="med"/>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2"/>
          </a:solidFill>
          <a:prstDash val="solid"/>
          <a:round/>
          <a:headEnd type="none" w="med" len="med"/>
          <a:tailEnd type="triangle" w="med" len="med"/>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charset="0"/>
          </a:defRPr>
        </a:defPPr>
      </a:lstStyle>
    </a:lnDef>
  </a:objectDefaults>
  <a:extraClrSchemeLst>
    <a:extraClrScheme>
      <a:clrScheme name="Tempmod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pmo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pmod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pmod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pmo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pmo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pmo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Tempmod 8">
        <a:dk1>
          <a:srgbClr val="000000"/>
        </a:dk1>
        <a:lt1>
          <a:srgbClr val="FFFF00"/>
        </a:lt1>
        <a:dk2>
          <a:srgbClr val="0000FF"/>
        </a:dk2>
        <a:lt2>
          <a:srgbClr val="FFFF00"/>
        </a:lt2>
        <a:accent1>
          <a:srgbClr val="9999FF"/>
        </a:accent1>
        <a:accent2>
          <a:srgbClr val="FFFFFF"/>
        </a:accent2>
        <a:accent3>
          <a:srgbClr val="AAAAFF"/>
        </a:accent3>
        <a:accent4>
          <a:srgbClr val="DADA00"/>
        </a:accent4>
        <a:accent5>
          <a:srgbClr val="CACAFF"/>
        </a:accent5>
        <a:accent6>
          <a:srgbClr val="E7E7E7"/>
        </a:accent6>
        <a:hlink>
          <a:srgbClr val="FF99FF"/>
        </a:hlink>
        <a:folHlink>
          <a:srgbClr val="A0A0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ERDEC_template">
  <a:themeElements>
    <a:clrScheme name="CERDEC_template 9">
      <a:dk1>
        <a:srgbClr val="000000"/>
      </a:dk1>
      <a:lt1>
        <a:srgbClr val="FFFFFF"/>
      </a:lt1>
      <a:dk2>
        <a:srgbClr val="000000"/>
      </a:dk2>
      <a:lt2>
        <a:srgbClr val="333333"/>
      </a:lt2>
      <a:accent1>
        <a:srgbClr val="8B001D"/>
      </a:accent1>
      <a:accent2>
        <a:srgbClr val="808080"/>
      </a:accent2>
      <a:accent3>
        <a:srgbClr val="FFFFFF"/>
      </a:accent3>
      <a:accent4>
        <a:srgbClr val="000000"/>
      </a:accent4>
      <a:accent5>
        <a:srgbClr val="C4AAAB"/>
      </a:accent5>
      <a:accent6>
        <a:srgbClr val="737373"/>
      </a:accent6>
      <a:hlink>
        <a:srgbClr val="8B001D"/>
      </a:hlink>
      <a:folHlink>
        <a:srgbClr val="BCAE7A"/>
      </a:folHlink>
    </a:clrScheme>
    <a:fontScheme name="CERDEC_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Arial" charset="0"/>
            <a:ea typeface="ＭＳ Ｐゴシック"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Arial" charset="0"/>
            <a:ea typeface="ＭＳ Ｐゴシック" pitchFamily="28" charset="-128"/>
          </a:defRPr>
        </a:defPPr>
      </a:lstStyle>
    </a:lnDef>
  </a:objectDefaults>
  <a:extraClrSchemeLst>
    <a:extraClrScheme>
      <a:clrScheme name="CERDEC_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ERDEC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ERDEC_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ERDEC_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ERDEC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ERDEC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ERDEC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ERDEC_template 8">
        <a:dk1>
          <a:srgbClr val="000000"/>
        </a:dk1>
        <a:lt1>
          <a:srgbClr val="FFFFFF"/>
        </a:lt1>
        <a:dk2>
          <a:srgbClr val="000000"/>
        </a:dk2>
        <a:lt2>
          <a:srgbClr val="333333"/>
        </a:lt2>
        <a:accent1>
          <a:srgbClr val="8B001D"/>
        </a:accent1>
        <a:accent2>
          <a:srgbClr val="808080"/>
        </a:accent2>
        <a:accent3>
          <a:srgbClr val="FFFFFF"/>
        </a:accent3>
        <a:accent4>
          <a:srgbClr val="000000"/>
        </a:accent4>
        <a:accent5>
          <a:srgbClr val="C4AAAB"/>
        </a:accent5>
        <a:accent6>
          <a:srgbClr val="737373"/>
        </a:accent6>
        <a:hlink>
          <a:srgbClr val="BCAE7A"/>
        </a:hlink>
        <a:folHlink>
          <a:srgbClr val="BCAE7A"/>
        </a:folHlink>
      </a:clrScheme>
      <a:clrMap bg1="lt1" tx1="dk1" bg2="lt2" tx2="dk2" accent1="accent1" accent2="accent2" accent3="accent3" accent4="accent4" accent5="accent5" accent6="accent6" hlink="hlink" folHlink="folHlink"/>
    </a:extraClrScheme>
    <a:extraClrScheme>
      <a:clrScheme name="CERDEC_template 9">
        <a:dk1>
          <a:srgbClr val="000000"/>
        </a:dk1>
        <a:lt1>
          <a:srgbClr val="FFFFFF"/>
        </a:lt1>
        <a:dk2>
          <a:srgbClr val="000000"/>
        </a:dk2>
        <a:lt2>
          <a:srgbClr val="333333"/>
        </a:lt2>
        <a:accent1>
          <a:srgbClr val="8B001D"/>
        </a:accent1>
        <a:accent2>
          <a:srgbClr val="808080"/>
        </a:accent2>
        <a:accent3>
          <a:srgbClr val="FFFFFF"/>
        </a:accent3>
        <a:accent4>
          <a:srgbClr val="000000"/>
        </a:accent4>
        <a:accent5>
          <a:srgbClr val="C4AAAB"/>
        </a:accent5>
        <a:accent6>
          <a:srgbClr val="737373"/>
        </a:accent6>
        <a:hlink>
          <a:srgbClr val="8B001D"/>
        </a:hlink>
        <a:folHlink>
          <a:srgbClr val="BCAE7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ERDEC_template">
  <a:themeElements>
    <a:clrScheme name="CERDEC_template 9">
      <a:dk1>
        <a:srgbClr val="000000"/>
      </a:dk1>
      <a:lt1>
        <a:srgbClr val="FFFFFF"/>
      </a:lt1>
      <a:dk2>
        <a:srgbClr val="000000"/>
      </a:dk2>
      <a:lt2>
        <a:srgbClr val="333333"/>
      </a:lt2>
      <a:accent1>
        <a:srgbClr val="8B001D"/>
      </a:accent1>
      <a:accent2>
        <a:srgbClr val="808080"/>
      </a:accent2>
      <a:accent3>
        <a:srgbClr val="FFFFFF"/>
      </a:accent3>
      <a:accent4>
        <a:srgbClr val="000000"/>
      </a:accent4>
      <a:accent5>
        <a:srgbClr val="C4AAAB"/>
      </a:accent5>
      <a:accent6>
        <a:srgbClr val="737373"/>
      </a:accent6>
      <a:hlink>
        <a:srgbClr val="8B001D"/>
      </a:hlink>
      <a:folHlink>
        <a:srgbClr val="BCAE7A"/>
      </a:folHlink>
    </a:clrScheme>
    <a:fontScheme name="CERDEC_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Arial" charset="0"/>
            <a:ea typeface="ＭＳ Ｐゴシック"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Arial" charset="0"/>
            <a:ea typeface="ＭＳ Ｐゴシック" pitchFamily="28" charset="-128"/>
          </a:defRPr>
        </a:defPPr>
      </a:lstStyle>
    </a:lnDef>
  </a:objectDefaults>
  <a:extraClrSchemeLst>
    <a:extraClrScheme>
      <a:clrScheme name="CERDEC_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ERDEC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ERDEC_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ERDEC_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ERDEC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ERDEC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ERDEC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ERDEC_template 8">
        <a:dk1>
          <a:srgbClr val="000000"/>
        </a:dk1>
        <a:lt1>
          <a:srgbClr val="FFFFFF"/>
        </a:lt1>
        <a:dk2>
          <a:srgbClr val="000000"/>
        </a:dk2>
        <a:lt2>
          <a:srgbClr val="333333"/>
        </a:lt2>
        <a:accent1>
          <a:srgbClr val="8B001D"/>
        </a:accent1>
        <a:accent2>
          <a:srgbClr val="808080"/>
        </a:accent2>
        <a:accent3>
          <a:srgbClr val="FFFFFF"/>
        </a:accent3>
        <a:accent4>
          <a:srgbClr val="000000"/>
        </a:accent4>
        <a:accent5>
          <a:srgbClr val="C4AAAB"/>
        </a:accent5>
        <a:accent6>
          <a:srgbClr val="737373"/>
        </a:accent6>
        <a:hlink>
          <a:srgbClr val="BCAE7A"/>
        </a:hlink>
        <a:folHlink>
          <a:srgbClr val="BCAE7A"/>
        </a:folHlink>
      </a:clrScheme>
      <a:clrMap bg1="lt1" tx1="dk1" bg2="lt2" tx2="dk2" accent1="accent1" accent2="accent2" accent3="accent3" accent4="accent4" accent5="accent5" accent6="accent6" hlink="hlink" folHlink="folHlink"/>
    </a:extraClrScheme>
    <a:extraClrScheme>
      <a:clrScheme name="CERDEC_template 9">
        <a:dk1>
          <a:srgbClr val="000000"/>
        </a:dk1>
        <a:lt1>
          <a:srgbClr val="FFFFFF"/>
        </a:lt1>
        <a:dk2>
          <a:srgbClr val="000000"/>
        </a:dk2>
        <a:lt2>
          <a:srgbClr val="333333"/>
        </a:lt2>
        <a:accent1>
          <a:srgbClr val="8B001D"/>
        </a:accent1>
        <a:accent2>
          <a:srgbClr val="808080"/>
        </a:accent2>
        <a:accent3>
          <a:srgbClr val="FFFFFF"/>
        </a:accent3>
        <a:accent4>
          <a:srgbClr val="000000"/>
        </a:accent4>
        <a:accent5>
          <a:srgbClr val="C4AAAB"/>
        </a:accent5>
        <a:accent6>
          <a:srgbClr val="737373"/>
        </a:accent6>
        <a:hlink>
          <a:srgbClr val="8B001D"/>
        </a:hlink>
        <a:folHlink>
          <a:srgbClr val="BCAE7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pd_tarde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Arial" charset="0"/>
            <a:ea typeface="ＭＳ Ｐゴシック"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Arial" charset="0"/>
            <a:ea typeface="ＭＳ Ｐゴシック" pitchFamily="28" charset="-128"/>
          </a:defRPr>
        </a:defPPr>
      </a:lstStyle>
    </a:lnDef>
  </a:objectDefaults>
  <a:extraClrSchemeLst>
    <a:extraClrScheme>
      <a:clrScheme name="CERDEC_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ERDEC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ERDEC_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ERDEC_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ERDEC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ERDEC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ERDEC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ERDEC_template 8">
        <a:dk1>
          <a:srgbClr val="000000"/>
        </a:dk1>
        <a:lt1>
          <a:srgbClr val="FFFFFF"/>
        </a:lt1>
        <a:dk2>
          <a:srgbClr val="000000"/>
        </a:dk2>
        <a:lt2>
          <a:srgbClr val="333333"/>
        </a:lt2>
        <a:accent1>
          <a:srgbClr val="8B001D"/>
        </a:accent1>
        <a:accent2>
          <a:srgbClr val="808080"/>
        </a:accent2>
        <a:accent3>
          <a:srgbClr val="FFFFFF"/>
        </a:accent3>
        <a:accent4>
          <a:srgbClr val="000000"/>
        </a:accent4>
        <a:accent5>
          <a:srgbClr val="C4AAAB"/>
        </a:accent5>
        <a:accent6>
          <a:srgbClr val="737373"/>
        </a:accent6>
        <a:hlink>
          <a:srgbClr val="BCAE7A"/>
        </a:hlink>
        <a:folHlink>
          <a:srgbClr val="BCAE7A"/>
        </a:folHlink>
      </a:clrScheme>
      <a:clrMap bg1="lt1" tx1="dk1" bg2="lt2" tx2="dk2" accent1="accent1" accent2="accent2" accent3="accent3" accent4="accent4" accent5="accent5" accent6="accent6" hlink="hlink" folHlink="folHlink"/>
    </a:extraClrScheme>
    <a:extraClrScheme>
      <a:clrScheme name="CERDEC_template 9">
        <a:dk1>
          <a:srgbClr val="000000"/>
        </a:dk1>
        <a:lt1>
          <a:srgbClr val="FFFFFF"/>
        </a:lt1>
        <a:dk2>
          <a:srgbClr val="000000"/>
        </a:dk2>
        <a:lt2>
          <a:srgbClr val="333333"/>
        </a:lt2>
        <a:accent1>
          <a:srgbClr val="8B001D"/>
        </a:accent1>
        <a:accent2>
          <a:srgbClr val="808080"/>
        </a:accent2>
        <a:accent3>
          <a:srgbClr val="FFFFFF"/>
        </a:accent3>
        <a:accent4>
          <a:srgbClr val="000000"/>
        </a:accent4>
        <a:accent5>
          <a:srgbClr val="C4AAAB"/>
        </a:accent5>
        <a:accent6>
          <a:srgbClr val="737373"/>
        </a:accent6>
        <a:hlink>
          <a:srgbClr val="8B001D"/>
        </a:hlink>
        <a:folHlink>
          <a:srgbClr val="BCAE7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CERDEC_template">
  <a:themeElements>
    <a:clrScheme name="1_CERDEC_template 9">
      <a:dk1>
        <a:srgbClr val="000000"/>
      </a:dk1>
      <a:lt1>
        <a:srgbClr val="FFFFFF"/>
      </a:lt1>
      <a:dk2>
        <a:srgbClr val="000000"/>
      </a:dk2>
      <a:lt2>
        <a:srgbClr val="333333"/>
      </a:lt2>
      <a:accent1>
        <a:srgbClr val="8B001D"/>
      </a:accent1>
      <a:accent2>
        <a:srgbClr val="808080"/>
      </a:accent2>
      <a:accent3>
        <a:srgbClr val="FFFFFF"/>
      </a:accent3>
      <a:accent4>
        <a:srgbClr val="000000"/>
      </a:accent4>
      <a:accent5>
        <a:srgbClr val="C4AAAB"/>
      </a:accent5>
      <a:accent6>
        <a:srgbClr val="737373"/>
      </a:accent6>
      <a:hlink>
        <a:srgbClr val="8B001D"/>
      </a:hlink>
      <a:folHlink>
        <a:srgbClr val="BCAE7A"/>
      </a:folHlink>
    </a:clrScheme>
    <a:fontScheme name="1_CERDEC_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pitchFamily="34" charset="0"/>
          </a:defRPr>
        </a:defPPr>
      </a:lstStyle>
    </a:lnDef>
  </a:objectDefaults>
  <a:extraClrSchemeLst>
    <a:extraClrScheme>
      <a:clrScheme name="1_CERDEC_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ERDEC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ERDEC_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ERDEC_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ERDEC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ERDEC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ERDEC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CERDEC_template 8">
        <a:dk1>
          <a:srgbClr val="000000"/>
        </a:dk1>
        <a:lt1>
          <a:srgbClr val="FFFFFF"/>
        </a:lt1>
        <a:dk2>
          <a:srgbClr val="000000"/>
        </a:dk2>
        <a:lt2>
          <a:srgbClr val="333333"/>
        </a:lt2>
        <a:accent1>
          <a:srgbClr val="8B001D"/>
        </a:accent1>
        <a:accent2>
          <a:srgbClr val="808080"/>
        </a:accent2>
        <a:accent3>
          <a:srgbClr val="FFFFFF"/>
        </a:accent3>
        <a:accent4>
          <a:srgbClr val="000000"/>
        </a:accent4>
        <a:accent5>
          <a:srgbClr val="C4AAAB"/>
        </a:accent5>
        <a:accent6>
          <a:srgbClr val="737373"/>
        </a:accent6>
        <a:hlink>
          <a:srgbClr val="BCAE7A"/>
        </a:hlink>
        <a:folHlink>
          <a:srgbClr val="BCAE7A"/>
        </a:folHlink>
      </a:clrScheme>
      <a:clrMap bg1="lt1" tx1="dk1" bg2="lt2" tx2="dk2" accent1="accent1" accent2="accent2" accent3="accent3" accent4="accent4" accent5="accent5" accent6="accent6" hlink="hlink" folHlink="folHlink"/>
    </a:extraClrScheme>
    <a:extraClrScheme>
      <a:clrScheme name="1_CERDEC_template 9">
        <a:dk1>
          <a:srgbClr val="000000"/>
        </a:dk1>
        <a:lt1>
          <a:srgbClr val="FFFFFF"/>
        </a:lt1>
        <a:dk2>
          <a:srgbClr val="000000"/>
        </a:dk2>
        <a:lt2>
          <a:srgbClr val="333333"/>
        </a:lt2>
        <a:accent1>
          <a:srgbClr val="8B001D"/>
        </a:accent1>
        <a:accent2>
          <a:srgbClr val="808080"/>
        </a:accent2>
        <a:accent3>
          <a:srgbClr val="FFFFFF"/>
        </a:accent3>
        <a:accent4>
          <a:srgbClr val="000000"/>
        </a:accent4>
        <a:accent5>
          <a:srgbClr val="C4AAAB"/>
        </a:accent5>
        <a:accent6>
          <a:srgbClr val="737373"/>
        </a:accent6>
        <a:hlink>
          <a:srgbClr val="8B001D"/>
        </a:hlink>
        <a:folHlink>
          <a:srgbClr val="BCAE7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CERDEC_template">
  <a:themeElements>
    <a:clrScheme name="CERDEC_template 9">
      <a:dk1>
        <a:srgbClr val="000000"/>
      </a:dk1>
      <a:lt1>
        <a:srgbClr val="FFFFFF"/>
      </a:lt1>
      <a:dk2>
        <a:srgbClr val="000000"/>
      </a:dk2>
      <a:lt2>
        <a:srgbClr val="333333"/>
      </a:lt2>
      <a:accent1>
        <a:srgbClr val="8B001D"/>
      </a:accent1>
      <a:accent2>
        <a:srgbClr val="808080"/>
      </a:accent2>
      <a:accent3>
        <a:srgbClr val="FFFFFF"/>
      </a:accent3>
      <a:accent4>
        <a:srgbClr val="000000"/>
      </a:accent4>
      <a:accent5>
        <a:srgbClr val="C4AAAB"/>
      </a:accent5>
      <a:accent6>
        <a:srgbClr val="737373"/>
      </a:accent6>
      <a:hlink>
        <a:srgbClr val="8B001D"/>
      </a:hlink>
      <a:folHlink>
        <a:srgbClr val="BCAE7A"/>
      </a:folHlink>
    </a:clrScheme>
    <a:fontScheme name="CERDEC_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Arial" charset="0"/>
            <a:ea typeface="ＭＳ Ｐゴシック"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Arial" charset="0"/>
            <a:ea typeface="ＭＳ Ｐゴシック" pitchFamily="28" charset="-128"/>
          </a:defRPr>
        </a:defPPr>
      </a:lstStyle>
    </a:lnDef>
  </a:objectDefaults>
  <a:extraClrSchemeLst>
    <a:extraClrScheme>
      <a:clrScheme name="CERDEC_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ERDEC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ERDEC_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ERDEC_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ERDEC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ERDEC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ERDEC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ERDEC_template 8">
        <a:dk1>
          <a:srgbClr val="000000"/>
        </a:dk1>
        <a:lt1>
          <a:srgbClr val="FFFFFF"/>
        </a:lt1>
        <a:dk2>
          <a:srgbClr val="000000"/>
        </a:dk2>
        <a:lt2>
          <a:srgbClr val="333333"/>
        </a:lt2>
        <a:accent1>
          <a:srgbClr val="8B001D"/>
        </a:accent1>
        <a:accent2>
          <a:srgbClr val="808080"/>
        </a:accent2>
        <a:accent3>
          <a:srgbClr val="FFFFFF"/>
        </a:accent3>
        <a:accent4>
          <a:srgbClr val="000000"/>
        </a:accent4>
        <a:accent5>
          <a:srgbClr val="C4AAAB"/>
        </a:accent5>
        <a:accent6>
          <a:srgbClr val="737373"/>
        </a:accent6>
        <a:hlink>
          <a:srgbClr val="BCAE7A"/>
        </a:hlink>
        <a:folHlink>
          <a:srgbClr val="BCAE7A"/>
        </a:folHlink>
      </a:clrScheme>
      <a:clrMap bg1="lt1" tx1="dk1" bg2="lt2" tx2="dk2" accent1="accent1" accent2="accent2" accent3="accent3" accent4="accent4" accent5="accent5" accent6="accent6" hlink="hlink" folHlink="folHlink"/>
    </a:extraClrScheme>
    <a:extraClrScheme>
      <a:clrScheme name="CERDEC_template 9">
        <a:dk1>
          <a:srgbClr val="000000"/>
        </a:dk1>
        <a:lt1>
          <a:srgbClr val="FFFFFF"/>
        </a:lt1>
        <a:dk2>
          <a:srgbClr val="000000"/>
        </a:dk2>
        <a:lt2>
          <a:srgbClr val="333333"/>
        </a:lt2>
        <a:accent1>
          <a:srgbClr val="8B001D"/>
        </a:accent1>
        <a:accent2>
          <a:srgbClr val="808080"/>
        </a:accent2>
        <a:accent3>
          <a:srgbClr val="FFFFFF"/>
        </a:accent3>
        <a:accent4>
          <a:srgbClr val="000000"/>
        </a:accent4>
        <a:accent5>
          <a:srgbClr val="C4AAAB"/>
        </a:accent5>
        <a:accent6>
          <a:srgbClr val="737373"/>
        </a:accent6>
        <a:hlink>
          <a:srgbClr val="8B001D"/>
        </a:hlink>
        <a:folHlink>
          <a:srgbClr val="BCAE7A"/>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CERDEC_template">
  <a:themeElements>
    <a:clrScheme name="CERDEC_template 9">
      <a:dk1>
        <a:srgbClr val="000000"/>
      </a:dk1>
      <a:lt1>
        <a:srgbClr val="FFFFFF"/>
      </a:lt1>
      <a:dk2>
        <a:srgbClr val="000000"/>
      </a:dk2>
      <a:lt2>
        <a:srgbClr val="333333"/>
      </a:lt2>
      <a:accent1>
        <a:srgbClr val="8B001D"/>
      </a:accent1>
      <a:accent2>
        <a:srgbClr val="808080"/>
      </a:accent2>
      <a:accent3>
        <a:srgbClr val="FFFFFF"/>
      </a:accent3>
      <a:accent4>
        <a:srgbClr val="000000"/>
      </a:accent4>
      <a:accent5>
        <a:srgbClr val="C4AAAB"/>
      </a:accent5>
      <a:accent6>
        <a:srgbClr val="737373"/>
      </a:accent6>
      <a:hlink>
        <a:srgbClr val="8B001D"/>
      </a:hlink>
      <a:folHlink>
        <a:srgbClr val="BCAE7A"/>
      </a:folHlink>
    </a:clrScheme>
    <a:fontScheme name="CERDEC_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Arial" charset="0"/>
            <a:ea typeface="ＭＳ Ｐゴシック"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Arial" charset="0"/>
            <a:ea typeface="ＭＳ Ｐゴシック" pitchFamily="28" charset="-128"/>
          </a:defRPr>
        </a:defPPr>
      </a:lstStyle>
    </a:lnDef>
  </a:objectDefaults>
  <a:extraClrSchemeLst>
    <a:extraClrScheme>
      <a:clrScheme name="CERDEC_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ERDEC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ERDEC_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ERDEC_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ERDEC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ERDEC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ERDEC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ERDEC_template 8">
        <a:dk1>
          <a:srgbClr val="000000"/>
        </a:dk1>
        <a:lt1>
          <a:srgbClr val="FFFFFF"/>
        </a:lt1>
        <a:dk2>
          <a:srgbClr val="000000"/>
        </a:dk2>
        <a:lt2>
          <a:srgbClr val="333333"/>
        </a:lt2>
        <a:accent1>
          <a:srgbClr val="8B001D"/>
        </a:accent1>
        <a:accent2>
          <a:srgbClr val="808080"/>
        </a:accent2>
        <a:accent3>
          <a:srgbClr val="FFFFFF"/>
        </a:accent3>
        <a:accent4>
          <a:srgbClr val="000000"/>
        </a:accent4>
        <a:accent5>
          <a:srgbClr val="C4AAAB"/>
        </a:accent5>
        <a:accent6>
          <a:srgbClr val="737373"/>
        </a:accent6>
        <a:hlink>
          <a:srgbClr val="BCAE7A"/>
        </a:hlink>
        <a:folHlink>
          <a:srgbClr val="BCAE7A"/>
        </a:folHlink>
      </a:clrScheme>
      <a:clrMap bg1="lt1" tx1="dk1" bg2="lt2" tx2="dk2" accent1="accent1" accent2="accent2" accent3="accent3" accent4="accent4" accent5="accent5" accent6="accent6" hlink="hlink" folHlink="folHlink"/>
    </a:extraClrScheme>
    <a:extraClrScheme>
      <a:clrScheme name="CERDEC_template 9">
        <a:dk1>
          <a:srgbClr val="000000"/>
        </a:dk1>
        <a:lt1>
          <a:srgbClr val="FFFFFF"/>
        </a:lt1>
        <a:dk2>
          <a:srgbClr val="000000"/>
        </a:dk2>
        <a:lt2>
          <a:srgbClr val="333333"/>
        </a:lt2>
        <a:accent1>
          <a:srgbClr val="8B001D"/>
        </a:accent1>
        <a:accent2>
          <a:srgbClr val="808080"/>
        </a:accent2>
        <a:accent3>
          <a:srgbClr val="FFFFFF"/>
        </a:accent3>
        <a:accent4>
          <a:srgbClr val="000000"/>
        </a:accent4>
        <a:accent5>
          <a:srgbClr val="C4AAAB"/>
        </a:accent5>
        <a:accent6>
          <a:srgbClr val="737373"/>
        </a:accent6>
        <a:hlink>
          <a:srgbClr val="8B001D"/>
        </a:hlink>
        <a:folHlink>
          <a:srgbClr val="BCAE7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pd_tarde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Arial" charset="0"/>
            <a:ea typeface="ＭＳ Ｐゴシック"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Arial" charset="0"/>
            <a:ea typeface="ＭＳ Ｐゴシック" pitchFamily="28" charset="-128"/>
          </a:defRPr>
        </a:defPPr>
      </a:lstStyle>
    </a:lnDef>
  </a:objectDefaults>
  <a:extraClrSchemeLst>
    <a:extraClrScheme>
      <a:clrScheme name="CERDEC_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ERDEC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ERDEC_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ERDEC_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ERDEC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ERDEC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ERDEC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ERDEC_template 8">
        <a:dk1>
          <a:srgbClr val="000000"/>
        </a:dk1>
        <a:lt1>
          <a:srgbClr val="FFFFFF"/>
        </a:lt1>
        <a:dk2>
          <a:srgbClr val="000000"/>
        </a:dk2>
        <a:lt2>
          <a:srgbClr val="333333"/>
        </a:lt2>
        <a:accent1>
          <a:srgbClr val="8B001D"/>
        </a:accent1>
        <a:accent2>
          <a:srgbClr val="808080"/>
        </a:accent2>
        <a:accent3>
          <a:srgbClr val="FFFFFF"/>
        </a:accent3>
        <a:accent4>
          <a:srgbClr val="000000"/>
        </a:accent4>
        <a:accent5>
          <a:srgbClr val="C4AAAB"/>
        </a:accent5>
        <a:accent6>
          <a:srgbClr val="737373"/>
        </a:accent6>
        <a:hlink>
          <a:srgbClr val="BCAE7A"/>
        </a:hlink>
        <a:folHlink>
          <a:srgbClr val="BCAE7A"/>
        </a:folHlink>
      </a:clrScheme>
      <a:clrMap bg1="lt1" tx1="dk1" bg2="lt2" tx2="dk2" accent1="accent1" accent2="accent2" accent3="accent3" accent4="accent4" accent5="accent5" accent6="accent6" hlink="hlink" folHlink="folHlink"/>
    </a:extraClrScheme>
    <a:extraClrScheme>
      <a:clrScheme name="CERDEC_template 9">
        <a:dk1>
          <a:srgbClr val="000000"/>
        </a:dk1>
        <a:lt1>
          <a:srgbClr val="FFFFFF"/>
        </a:lt1>
        <a:dk2>
          <a:srgbClr val="000000"/>
        </a:dk2>
        <a:lt2>
          <a:srgbClr val="333333"/>
        </a:lt2>
        <a:accent1>
          <a:srgbClr val="8B001D"/>
        </a:accent1>
        <a:accent2>
          <a:srgbClr val="808080"/>
        </a:accent2>
        <a:accent3>
          <a:srgbClr val="FFFFFF"/>
        </a:accent3>
        <a:accent4>
          <a:srgbClr val="000000"/>
        </a:accent4>
        <a:accent5>
          <a:srgbClr val="C4AAAB"/>
        </a:accent5>
        <a:accent6>
          <a:srgbClr val="737373"/>
        </a:accent6>
        <a:hlink>
          <a:srgbClr val="8B001D"/>
        </a:hlink>
        <a:folHlink>
          <a:srgbClr val="BCAE7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sci-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sci-blue</Template>
  <TotalTime>45235</TotalTime>
  <Words>1504</Words>
  <Application>Microsoft Macintosh PowerPoint</Application>
  <PresentationFormat>On-screen Show (4:3)</PresentationFormat>
  <Paragraphs>562</Paragraphs>
  <Slides>37</Slides>
  <Notes>8</Notes>
  <HiddenSlides>0</HiddenSlides>
  <MMClips>0</MMClips>
  <ScaleCrop>false</ScaleCrop>
  <HeadingPairs>
    <vt:vector size="6" baseType="variant">
      <vt:variant>
        <vt:lpstr>Fonts Used</vt:lpstr>
      </vt:variant>
      <vt:variant>
        <vt:i4>13</vt:i4>
      </vt:variant>
      <vt:variant>
        <vt:lpstr>Theme</vt:lpstr>
      </vt:variant>
      <vt:variant>
        <vt:i4>14</vt:i4>
      </vt:variant>
      <vt:variant>
        <vt:lpstr>Slide Titles</vt:lpstr>
      </vt:variant>
      <vt:variant>
        <vt:i4>37</vt:i4>
      </vt:variant>
    </vt:vector>
  </HeadingPairs>
  <TitlesOfParts>
    <vt:vector size="64" baseType="lpstr">
      <vt:lpstr>Helvetica</vt:lpstr>
      <vt:lpstr>ＭＳ Ｐゴシック</vt:lpstr>
      <vt:lpstr>Arial</vt:lpstr>
      <vt:lpstr>Calibri</vt:lpstr>
      <vt:lpstr>Monotype Sorts</vt:lpstr>
      <vt:lpstr>Arial Black</vt:lpstr>
      <vt:lpstr>Gill Sans</vt:lpstr>
      <vt:lpstr>ヒラギノ角ゴ ProN W3</vt:lpstr>
      <vt:lpstr>Calibri Light</vt:lpstr>
      <vt:lpstr>Wingdings</vt:lpstr>
      <vt:lpstr>AvantGarde</vt:lpstr>
      <vt:lpstr>Candara</vt:lpstr>
      <vt:lpstr>Times New Roman</vt:lpstr>
      <vt:lpstr>9_CERDEC_template</vt:lpstr>
      <vt:lpstr>CERDEC_template</vt:lpstr>
      <vt:lpstr>1_CERDEC_template</vt:lpstr>
      <vt:lpstr>7_pd_tardec</vt:lpstr>
      <vt:lpstr>10_CERDEC_template</vt:lpstr>
      <vt:lpstr>2_CERDEC_template</vt:lpstr>
      <vt:lpstr>3_CERDEC_template</vt:lpstr>
      <vt:lpstr>8_pd_tardec</vt:lpstr>
      <vt:lpstr>2_sci-blue</vt:lpstr>
      <vt:lpstr>temp01</vt:lpstr>
      <vt:lpstr>1_sci-blue</vt:lpstr>
      <vt:lpstr>3_sci-blue</vt:lpstr>
      <vt:lpstr>sci-blue</vt:lpstr>
      <vt:lpstr>Tempmod</vt:lpstr>
      <vt:lpstr>Research Awards and Recognition</vt:lpstr>
      <vt:lpstr>University Leadership</vt:lpstr>
      <vt:lpstr>National and International Leadership</vt:lpstr>
      <vt:lpstr>SCI Institute - Utah Collaborations</vt:lpstr>
      <vt:lpstr>Collaborators</vt:lpstr>
      <vt:lpstr>Collaborators</vt:lpstr>
      <vt:lpstr>Industry Collaboration</vt:lpstr>
      <vt:lpstr>Collaborations with National Labs</vt:lpstr>
      <vt:lpstr>Research Centers/Large Projects</vt:lpstr>
      <vt:lpstr>Research Centers/Large Projects</vt:lpstr>
      <vt:lpstr>SCI X</vt:lpstr>
      <vt:lpstr>Outreach 2016</vt:lpstr>
      <vt:lpstr>Outreach 2012  </vt:lpstr>
      <vt:lpstr>PowerPoint Presentation</vt:lpstr>
      <vt:lpstr>SCI Institute in the News</vt:lpstr>
      <vt:lpstr>The Art of Science at the Kimball Art Center</vt:lpstr>
      <vt:lpstr>SCI Institute Role at the University</vt:lpstr>
      <vt:lpstr>SCI Institute Role at the University (Cont.)</vt:lpstr>
      <vt:lpstr>2014 SCI Funding Breakdown</vt:lpstr>
      <vt:lpstr>Funding By Agency</vt:lpstr>
      <vt:lpstr>PowerPoint Presentation</vt:lpstr>
      <vt:lpstr>Internal Collaboration: Sarang Joshi</vt:lpstr>
      <vt:lpstr>Internal Collaboration: Dongbin Xiu</vt:lpstr>
      <vt:lpstr>Internal Collaboration: Valerio Pascucci</vt:lpstr>
      <vt:lpstr>Internal Collaboration: Chuck Hansen</vt:lpstr>
      <vt:lpstr>Internal Collaboration: Mike Kirby</vt:lpstr>
      <vt:lpstr>Internal Collaboration: Martin Berzins</vt:lpstr>
      <vt:lpstr>Internal Collaboration: Tolga Tasdizen</vt:lpstr>
      <vt:lpstr>Internal Collaboration: Guido Gerig</vt:lpstr>
      <vt:lpstr>Internal Collaboration: Orly Alter</vt:lpstr>
      <vt:lpstr>Internal Collaboration: Chris Butson</vt:lpstr>
      <vt:lpstr>Internal Collaboration: Tom Fletcher</vt:lpstr>
      <vt:lpstr>Internal Collaboration: Rob MacLeod</vt:lpstr>
      <vt:lpstr>Internal Collaboration: Miriah Meyer</vt:lpstr>
      <vt:lpstr>Internal Collaboration: Jeff Weiss</vt:lpstr>
      <vt:lpstr>Internal Collaboration: Ross Whitaker</vt:lpstr>
      <vt:lpstr>External Collaboration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SCI Institute</dc:title>
  <dc:creator>Nathan Galli</dc:creator>
  <cp:lastModifiedBy>Chris Johnson (crj@sci.utah.edu)</cp:lastModifiedBy>
  <cp:revision>436</cp:revision>
  <cp:lastPrinted>2013-06-07T15:53:51Z</cp:lastPrinted>
  <dcterms:created xsi:type="dcterms:W3CDTF">2012-01-01T21:40:10Z</dcterms:created>
  <dcterms:modified xsi:type="dcterms:W3CDTF">2022-01-04T22:14:19Z</dcterms:modified>
</cp:coreProperties>
</file>