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386" r:id="rId3"/>
    <p:sldId id="400" r:id="rId4"/>
    <p:sldId id="401" r:id="rId5"/>
    <p:sldId id="346" r:id="rId6"/>
    <p:sldId id="331" r:id="rId7"/>
    <p:sldId id="319" r:id="rId8"/>
    <p:sldId id="347" r:id="rId9"/>
    <p:sldId id="387" r:id="rId10"/>
    <p:sldId id="348" r:id="rId11"/>
    <p:sldId id="345" r:id="rId12"/>
    <p:sldId id="357" r:id="rId13"/>
    <p:sldId id="356" r:id="rId14"/>
    <p:sldId id="349" r:id="rId15"/>
    <p:sldId id="355" r:id="rId16"/>
    <p:sldId id="358" r:id="rId17"/>
    <p:sldId id="370" r:id="rId18"/>
    <p:sldId id="369" r:id="rId19"/>
    <p:sldId id="368" r:id="rId20"/>
    <p:sldId id="380" r:id="rId21"/>
    <p:sldId id="371" r:id="rId22"/>
    <p:sldId id="391" r:id="rId23"/>
    <p:sldId id="392" r:id="rId24"/>
    <p:sldId id="372" r:id="rId25"/>
    <p:sldId id="373" r:id="rId26"/>
    <p:sldId id="375" r:id="rId27"/>
    <p:sldId id="388" r:id="rId28"/>
    <p:sldId id="376" r:id="rId29"/>
    <p:sldId id="377" r:id="rId30"/>
    <p:sldId id="389" r:id="rId31"/>
    <p:sldId id="393" r:id="rId32"/>
    <p:sldId id="378" r:id="rId33"/>
    <p:sldId id="394" r:id="rId34"/>
    <p:sldId id="379" r:id="rId35"/>
    <p:sldId id="395" r:id="rId36"/>
    <p:sldId id="397" r:id="rId37"/>
    <p:sldId id="396" r:id="rId38"/>
    <p:sldId id="390" r:id="rId39"/>
    <p:sldId id="361" r:id="rId40"/>
    <p:sldId id="403" r:id="rId41"/>
    <p:sldId id="404" r:id="rId42"/>
    <p:sldId id="405" r:id="rId43"/>
    <p:sldId id="385" r:id="rId44"/>
    <p:sldId id="382" r:id="rId45"/>
    <p:sldId id="381" r:id="rId46"/>
    <p:sldId id="383" r:id="rId47"/>
    <p:sldId id="384" r:id="rId48"/>
    <p:sldId id="313" r:id="rId49"/>
    <p:sldId id="333" r:id="rId50"/>
    <p:sldId id="334" r:id="rId51"/>
    <p:sldId id="399" r:id="rId52"/>
    <p:sldId id="341" r:id="rId53"/>
    <p:sldId id="367" r:id="rId54"/>
    <p:sldId id="402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574CE0-7FB3-4105-90D6-0463D9165A7F}" v="76" dt="2023-09-17T22:08:04.9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1" autoAdjust="0"/>
    <p:restoredTop sz="94635" autoAdjust="0"/>
  </p:normalViewPr>
  <p:slideViewPr>
    <p:cSldViewPr snapToGrid="0">
      <p:cViewPr varScale="1">
        <p:scale>
          <a:sx n="89" d="100"/>
          <a:sy n="89" d="100"/>
        </p:scale>
        <p:origin x="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BWAOGA AIME JUDICAEL OUERMI" userId="6d150e9e-29e2-444a-afd6-9fae9655b95c" providerId="ADAL" clId="{78574CE0-7FB3-4105-90D6-0463D9165A7F}"/>
    <pc:docChg chg="undo custSel addSld delSld modSld sldOrd">
      <pc:chgData name="TIMBWAOGA AIME JUDICAEL OUERMI" userId="6d150e9e-29e2-444a-afd6-9fae9655b95c" providerId="ADAL" clId="{78574CE0-7FB3-4105-90D6-0463D9165A7F}" dt="2023-09-17T22:12:08.014" v="642" actId="20577"/>
      <pc:docMkLst>
        <pc:docMk/>
      </pc:docMkLst>
      <pc:sldChg chg="modSp mod">
        <pc:chgData name="TIMBWAOGA AIME JUDICAEL OUERMI" userId="6d150e9e-29e2-444a-afd6-9fae9655b95c" providerId="ADAL" clId="{78574CE0-7FB3-4105-90D6-0463D9165A7F}" dt="2023-09-17T18:12:47.280" v="416" actId="14100"/>
        <pc:sldMkLst>
          <pc:docMk/>
          <pc:sldMk cId="2083705398" sldId="257"/>
        </pc:sldMkLst>
        <pc:cxnChg chg="mod">
          <ac:chgData name="TIMBWAOGA AIME JUDICAEL OUERMI" userId="6d150e9e-29e2-444a-afd6-9fae9655b95c" providerId="ADAL" clId="{78574CE0-7FB3-4105-90D6-0463D9165A7F}" dt="2023-09-17T18:12:47.280" v="416" actId="14100"/>
          <ac:cxnSpMkLst>
            <pc:docMk/>
            <pc:sldMk cId="2083705398" sldId="257"/>
            <ac:cxnSpMk id="10" creationId="{CC04A0D2-5202-AC97-65CA-45F741632754}"/>
          </ac:cxnSpMkLst>
        </pc:cxnChg>
      </pc:sldChg>
      <pc:sldChg chg="addSp delSp modSp add del mod ord">
        <pc:chgData name="TIMBWAOGA AIME JUDICAEL OUERMI" userId="6d150e9e-29e2-444a-afd6-9fae9655b95c" providerId="ADAL" clId="{78574CE0-7FB3-4105-90D6-0463D9165A7F}" dt="2023-09-17T17:40:20.631" v="345" actId="47"/>
        <pc:sldMkLst>
          <pc:docMk/>
          <pc:sldMk cId="0" sldId="335"/>
        </pc:sldMkLst>
        <pc:picChg chg="add del mod">
          <ac:chgData name="TIMBWAOGA AIME JUDICAEL OUERMI" userId="6d150e9e-29e2-444a-afd6-9fae9655b95c" providerId="ADAL" clId="{78574CE0-7FB3-4105-90D6-0463D9165A7F}" dt="2023-09-17T17:40:14.407" v="344" actId="478"/>
          <ac:picMkLst>
            <pc:docMk/>
            <pc:sldMk cId="0" sldId="335"/>
            <ac:picMk id="3" creationId="{5C14BCC8-607D-E415-7DED-8D83078443A4}"/>
          </ac:picMkLst>
        </pc:picChg>
        <pc:picChg chg="del mod">
          <ac:chgData name="TIMBWAOGA AIME JUDICAEL OUERMI" userId="6d150e9e-29e2-444a-afd6-9fae9655b95c" providerId="ADAL" clId="{78574CE0-7FB3-4105-90D6-0463D9165A7F}" dt="2023-09-17T17:40:14.407" v="344" actId="478"/>
          <ac:picMkLst>
            <pc:docMk/>
            <pc:sldMk cId="0" sldId="335"/>
            <ac:picMk id="24577" creationId="{398D0FAA-73A5-D7D6-5716-47F71C931164}"/>
          </ac:picMkLst>
        </pc:picChg>
      </pc:sldChg>
      <pc:sldChg chg="modSp add del mod">
        <pc:chgData name="TIMBWAOGA AIME JUDICAEL OUERMI" userId="6d150e9e-29e2-444a-afd6-9fae9655b95c" providerId="ADAL" clId="{78574CE0-7FB3-4105-90D6-0463D9165A7F}" dt="2023-09-17T17:40:42.271" v="346" actId="47"/>
        <pc:sldMkLst>
          <pc:docMk/>
          <pc:sldMk cId="0" sldId="336"/>
        </pc:sldMkLst>
        <pc:spChg chg="mod">
          <ac:chgData name="TIMBWAOGA AIME JUDICAEL OUERMI" userId="6d150e9e-29e2-444a-afd6-9fae9655b95c" providerId="ADAL" clId="{78574CE0-7FB3-4105-90D6-0463D9165A7F}" dt="2023-09-16T21:01:40.967" v="137" actId="27636"/>
          <ac:spMkLst>
            <pc:docMk/>
            <pc:sldMk cId="0" sldId="336"/>
            <ac:spMk id="2" creationId="{FA9B09BF-7D59-0FCF-0D1F-985ADD8C70E1}"/>
          </ac:spMkLst>
        </pc:spChg>
        <pc:spChg chg="mod">
          <ac:chgData name="TIMBWAOGA AIME JUDICAEL OUERMI" userId="6d150e9e-29e2-444a-afd6-9fae9655b95c" providerId="ADAL" clId="{78574CE0-7FB3-4105-90D6-0463D9165A7F}" dt="2023-09-16T21:01:40.965" v="136" actId="27636"/>
          <ac:spMkLst>
            <pc:docMk/>
            <pc:sldMk cId="0" sldId="336"/>
            <ac:spMk id="3" creationId="{AEF1EF5D-C775-7303-EBAF-C19DFFA163CA}"/>
          </ac:spMkLst>
        </pc:spChg>
      </pc:sldChg>
      <pc:sldChg chg="modSp add del mod">
        <pc:chgData name="TIMBWAOGA AIME JUDICAEL OUERMI" userId="6d150e9e-29e2-444a-afd6-9fae9655b95c" providerId="ADAL" clId="{78574CE0-7FB3-4105-90D6-0463D9165A7F}" dt="2023-09-17T18:14:49.337" v="439" actId="47"/>
        <pc:sldMkLst>
          <pc:docMk/>
          <pc:sldMk cId="0" sldId="337"/>
        </pc:sldMkLst>
        <pc:spChg chg="mod">
          <ac:chgData name="TIMBWAOGA AIME JUDICAEL OUERMI" userId="6d150e9e-29e2-444a-afd6-9fae9655b95c" providerId="ADAL" clId="{78574CE0-7FB3-4105-90D6-0463D9165A7F}" dt="2023-09-17T18:08:31.089" v="347" actId="1076"/>
          <ac:spMkLst>
            <pc:docMk/>
            <pc:sldMk cId="0" sldId="337"/>
            <ac:spMk id="4" creationId="{B4F81EF4-462A-F5C2-1E65-2800EB778AAF}"/>
          </ac:spMkLst>
        </pc:spChg>
        <pc:spChg chg="mod">
          <ac:chgData name="TIMBWAOGA AIME JUDICAEL OUERMI" userId="6d150e9e-29e2-444a-afd6-9fae9655b95c" providerId="ADAL" clId="{78574CE0-7FB3-4105-90D6-0463D9165A7F}" dt="2023-09-17T18:08:43.848" v="348" actId="1076"/>
          <ac:spMkLst>
            <pc:docMk/>
            <pc:sldMk cId="0" sldId="337"/>
            <ac:spMk id="5" creationId="{A0A763FD-820D-0153-08E6-19B05512158F}"/>
          </ac:spMkLst>
        </pc:spChg>
      </pc:sldChg>
      <pc:sldChg chg="add del ord">
        <pc:chgData name="TIMBWAOGA AIME JUDICAEL OUERMI" userId="6d150e9e-29e2-444a-afd6-9fae9655b95c" providerId="ADAL" clId="{78574CE0-7FB3-4105-90D6-0463D9165A7F}" dt="2023-09-17T21:51:36.515" v="477" actId="47"/>
        <pc:sldMkLst>
          <pc:docMk/>
          <pc:sldMk cId="0" sldId="338"/>
        </pc:sldMkLst>
      </pc:sldChg>
      <pc:sldChg chg="modSp add del mod ord">
        <pc:chgData name="TIMBWAOGA AIME JUDICAEL OUERMI" userId="6d150e9e-29e2-444a-afd6-9fae9655b95c" providerId="ADAL" clId="{78574CE0-7FB3-4105-90D6-0463D9165A7F}" dt="2023-09-17T21:59:21.010" v="570" actId="47"/>
        <pc:sldMkLst>
          <pc:docMk/>
          <pc:sldMk cId="0" sldId="339"/>
        </pc:sldMkLst>
        <pc:spChg chg="mod">
          <ac:chgData name="TIMBWAOGA AIME JUDICAEL OUERMI" userId="6d150e9e-29e2-444a-afd6-9fae9655b95c" providerId="ADAL" clId="{78574CE0-7FB3-4105-90D6-0463D9165A7F}" dt="2023-09-16T21:01:41.006" v="140" actId="27636"/>
          <ac:spMkLst>
            <pc:docMk/>
            <pc:sldMk cId="0" sldId="339"/>
            <ac:spMk id="2" creationId="{B16CD08D-8011-C2A7-8193-AB388843CC22}"/>
          </ac:spMkLst>
        </pc:spChg>
        <pc:spChg chg="mod">
          <ac:chgData name="TIMBWAOGA AIME JUDICAEL OUERMI" userId="6d150e9e-29e2-444a-afd6-9fae9655b95c" providerId="ADAL" clId="{78574CE0-7FB3-4105-90D6-0463D9165A7F}" dt="2023-09-16T21:01:41.012" v="141" actId="27636"/>
          <ac:spMkLst>
            <pc:docMk/>
            <pc:sldMk cId="0" sldId="339"/>
            <ac:spMk id="3" creationId="{F4C9CE6E-DBFF-73CF-DB84-4BB0BD71431D}"/>
          </ac:spMkLst>
        </pc:spChg>
      </pc:sldChg>
      <pc:sldChg chg="modSp add del mod">
        <pc:chgData name="TIMBWAOGA AIME JUDICAEL OUERMI" userId="6d150e9e-29e2-444a-afd6-9fae9655b95c" providerId="ADAL" clId="{78574CE0-7FB3-4105-90D6-0463D9165A7F}" dt="2023-09-17T22:08:15.788" v="640" actId="47"/>
        <pc:sldMkLst>
          <pc:docMk/>
          <pc:sldMk cId="0" sldId="340"/>
        </pc:sldMkLst>
        <pc:spChg chg="mod">
          <ac:chgData name="TIMBWAOGA AIME JUDICAEL OUERMI" userId="6d150e9e-29e2-444a-afd6-9fae9655b95c" providerId="ADAL" clId="{78574CE0-7FB3-4105-90D6-0463D9165A7F}" dt="2023-09-17T21:50:07.863" v="447" actId="27636"/>
          <ac:spMkLst>
            <pc:docMk/>
            <pc:sldMk cId="0" sldId="340"/>
            <ac:spMk id="3" creationId="{3D208A51-43FF-21B7-7958-E136E3D7FD41}"/>
          </ac:spMkLst>
        </pc:spChg>
      </pc:sldChg>
      <pc:sldChg chg="add">
        <pc:chgData name="TIMBWAOGA AIME JUDICAEL OUERMI" userId="6d150e9e-29e2-444a-afd6-9fae9655b95c" providerId="ADAL" clId="{78574CE0-7FB3-4105-90D6-0463D9165A7F}" dt="2023-09-17T21:50:07.734" v="446"/>
        <pc:sldMkLst>
          <pc:docMk/>
          <pc:sldMk cId="3380398427" sldId="341"/>
        </pc:sldMkLst>
      </pc:sldChg>
      <pc:sldChg chg="del">
        <pc:chgData name="TIMBWAOGA AIME JUDICAEL OUERMI" userId="6d150e9e-29e2-444a-afd6-9fae9655b95c" providerId="ADAL" clId="{78574CE0-7FB3-4105-90D6-0463D9165A7F}" dt="2023-09-16T20:25:13.610" v="83" actId="47"/>
        <pc:sldMkLst>
          <pc:docMk/>
          <pc:sldMk cId="0" sldId="342"/>
        </pc:sldMkLst>
      </pc:sldChg>
      <pc:sldChg chg="del">
        <pc:chgData name="TIMBWAOGA AIME JUDICAEL OUERMI" userId="6d150e9e-29e2-444a-afd6-9fae9655b95c" providerId="ADAL" clId="{78574CE0-7FB3-4105-90D6-0463D9165A7F}" dt="2023-09-16T20:28:18.607" v="111" actId="47"/>
        <pc:sldMkLst>
          <pc:docMk/>
          <pc:sldMk cId="0" sldId="343"/>
        </pc:sldMkLst>
      </pc:sldChg>
      <pc:sldChg chg="del">
        <pc:chgData name="TIMBWAOGA AIME JUDICAEL OUERMI" userId="6d150e9e-29e2-444a-afd6-9fae9655b95c" providerId="ADAL" clId="{78574CE0-7FB3-4105-90D6-0463D9165A7F}" dt="2023-09-16T20:23:55.221" v="39" actId="47"/>
        <pc:sldMkLst>
          <pc:docMk/>
          <pc:sldMk cId="0" sldId="344"/>
        </pc:sldMkLst>
      </pc:sldChg>
      <pc:sldChg chg="delSp modSp add mod">
        <pc:chgData name="TIMBWAOGA AIME JUDICAEL OUERMI" userId="6d150e9e-29e2-444a-afd6-9fae9655b95c" providerId="ADAL" clId="{78574CE0-7FB3-4105-90D6-0463D9165A7F}" dt="2023-09-16T20:23:41.094" v="38" actId="20577"/>
        <pc:sldMkLst>
          <pc:docMk/>
          <pc:sldMk cId="1806525594" sldId="346"/>
        </pc:sldMkLst>
        <pc:spChg chg="mod">
          <ac:chgData name="TIMBWAOGA AIME JUDICAEL OUERMI" userId="6d150e9e-29e2-444a-afd6-9fae9655b95c" providerId="ADAL" clId="{78574CE0-7FB3-4105-90D6-0463D9165A7F}" dt="2023-09-16T20:22:29.250" v="35" actId="20577"/>
          <ac:spMkLst>
            <pc:docMk/>
            <pc:sldMk cId="1806525594" sldId="346"/>
            <ac:spMk id="2" creationId="{06649E9F-3025-6C1B-550B-08D3D51A6BA3}"/>
          </ac:spMkLst>
        </pc:spChg>
        <pc:spChg chg="mod">
          <ac:chgData name="TIMBWAOGA AIME JUDICAEL OUERMI" userId="6d150e9e-29e2-444a-afd6-9fae9655b95c" providerId="ADAL" clId="{78574CE0-7FB3-4105-90D6-0463D9165A7F}" dt="2023-09-16T20:23:41.094" v="38" actId="20577"/>
          <ac:spMkLst>
            <pc:docMk/>
            <pc:sldMk cId="1806525594" sldId="346"/>
            <ac:spMk id="3" creationId="{6E628E35-8B2E-D39E-45B8-6DC0BBD46A3C}"/>
          </ac:spMkLst>
        </pc:spChg>
        <pc:picChg chg="del">
          <ac:chgData name="TIMBWAOGA AIME JUDICAEL OUERMI" userId="6d150e9e-29e2-444a-afd6-9fae9655b95c" providerId="ADAL" clId="{78574CE0-7FB3-4105-90D6-0463D9165A7F}" dt="2023-09-16T20:21:24.066" v="1" actId="478"/>
          <ac:picMkLst>
            <pc:docMk/>
            <pc:sldMk cId="1806525594" sldId="346"/>
            <ac:picMk id="6" creationId="{8892C878-DC4B-2B87-0694-0CF8FEEBA8C4}"/>
          </ac:picMkLst>
        </pc:picChg>
        <pc:picChg chg="del">
          <ac:chgData name="TIMBWAOGA AIME JUDICAEL OUERMI" userId="6d150e9e-29e2-444a-afd6-9fae9655b95c" providerId="ADAL" clId="{78574CE0-7FB3-4105-90D6-0463D9165A7F}" dt="2023-09-16T20:21:24.066" v="1" actId="478"/>
          <ac:picMkLst>
            <pc:docMk/>
            <pc:sldMk cId="1806525594" sldId="346"/>
            <ac:picMk id="8" creationId="{65BCC140-BA43-24EF-FB67-984DB5F63022}"/>
          </ac:picMkLst>
        </pc:picChg>
        <pc:picChg chg="del">
          <ac:chgData name="TIMBWAOGA AIME JUDICAEL OUERMI" userId="6d150e9e-29e2-444a-afd6-9fae9655b95c" providerId="ADAL" clId="{78574CE0-7FB3-4105-90D6-0463D9165A7F}" dt="2023-09-16T20:21:39.572" v="2" actId="478"/>
          <ac:picMkLst>
            <pc:docMk/>
            <pc:sldMk cId="1806525594" sldId="346"/>
            <ac:picMk id="17" creationId="{6F7D9222-641C-0CC2-16F8-7E3E874D0E83}"/>
          </ac:picMkLst>
        </pc:picChg>
        <pc:picChg chg="del">
          <ac:chgData name="TIMBWAOGA AIME JUDICAEL OUERMI" userId="6d150e9e-29e2-444a-afd6-9fae9655b95c" providerId="ADAL" clId="{78574CE0-7FB3-4105-90D6-0463D9165A7F}" dt="2023-09-16T20:21:39.572" v="2" actId="478"/>
          <ac:picMkLst>
            <pc:docMk/>
            <pc:sldMk cId="1806525594" sldId="346"/>
            <ac:picMk id="19" creationId="{C8954415-41D0-6514-AC03-E5BEA1AE1700}"/>
          </ac:picMkLst>
        </pc:picChg>
        <pc:cxnChg chg="del mod">
          <ac:chgData name="TIMBWAOGA AIME JUDICAEL OUERMI" userId="6d150e9e-29e2-444a-afd6-9fae9655b95c" providerId="ADAL" clId="{78574CE0-7FB3-4105-90D6-0463D9165A7F}" dt="2023-09-16T20:21:39.572" v="2" actId="478"/>
          <ac:cxnSpMkLst>
            <pc:docMk/>
            <pc:sldMk cId="1806525594" sldId="346"/>
            <ac:cxnSpMk id="10" creationId="{CC04A0D2-5202-AC97-65CA-45F741632754}"/>
          </ac:cxnSpMkLst>
        </pc:cxnChg>
        <pc:cxnChg chg="del">
          <ac:chgData name="TIMBWAOGA AIME JUDICAEL OUERMI" userId="6d150e9e-29e2-444a-afd6-9fae9655b95c" providerId="ADAL" clId="{78574CE0-7FB3-4105-90D6-0463D9165A7F}" dt="2023-09-16T20:21:39.572" v="2" actId="478"/>
          <ac:cxnSpMkLst>
            <pc:docMk/>
            <pc:sldMk cId="1806525594" sldId="346"/>
            <ac:cxnSpMk id="12" creationId="{CBF99349-B3C7-0019-2971-18123304FDC5}"/>
          </ac:cxnSpMkLst>
        </pc:cxnChg>
        <pc:cxnChg chg="del">
          <ac:chgData name="TIMBWAOGA AIME JUDICAEL OUERMI" userId="6d150e9e-29e2-444a-afd6-9fae9655b95c" providerId="ADAL" clId="{78574CE0-7FB3-4105-90D6-0463D9165A7F}" dt="2023-09-16T20:21:39.572" v="2" actId="478"/>
          <ac:cxnSpMkLst>
            <pc:docMk/>
            <pc:sldMk cId="1806525594" sldId="346"/>
            <ac:cxnSpMk id="20" creationId="{0E4909B9-F88A-20E5-2B8D-C5E12C6837ED}"/>
          </ac:cxnSpMkLst>
        </pc:cxnChg>
        <pc:cxnChg chg="del">
          <ac:chgData name="TIMBWAOGA AIME JUDICAEL OUERMI" userId="6d150e9e-29e2-444a-afd6-9fae9655b95c" providerId="ADAL" clId="{78574CE0-7FB3-4105-90D6-0463D9165A7F}" dt="2023-09-16T20:21:39.572" v="2" actId="478"/>
          <ac:cxnSpMkLst>
            <pc:docMk/>
            <pc:sldMk cId="1806525594" sldId="346"/>
            <ac:cxnSpMk id="22" creationId="{17C6E322-DFBF-F597-B6B3-D3567C0CDB79}"/>
          </ac:cxnSpMkLst>
        </pc:cxnChg>
      </pc:sldChg>
      <pc:sldChg chg="modSp add mod">
        <pc:chgData name="TIMBWAOGA AIME JUDICAEL OUERMI" userId="6d150e9e-29e2-444a-afd6-9fae9655b95c" providerId="ADAL" clId="{78574CE0-7FB3-4105-90D6-0463D9165A7F}" dt="2023-09-16T20:24:58.003" v="82" actId="20577"/>
        <pc:sldMkLst>
          <pc:docMk/>
          <pc:sldMk cId="1907697995" sldId="347"/>
        </pc:sldMkLst>
        <pc:spChg chg="mod">
          <ac:chgData name="TIMBWAOGA AIME JUDICAEL OUERMI" userId="6d150e9e-29e2-444a-afd6-9fae9655b95c" providerId="ADAL" clId="{78574CE0-7FB3-4105-90D6-0463D9165A7F}" dt="2023-09-16T20:24:36.947" v="80" actId="20577"/>
          <ac:spMkLst>
            <pc:docMk/>
            <pc:sldMk cId="1907697995" sldId="347"/>
            <ac:spMk id="2" creationId="{06649E9F-3025-6C1B-550B-08D3D51A6BA3}"/>
          </ac:spMkLst>
        </pc:spChg>
        <pc:spChg chg="mod">
          <ac:chgData name="TIMBWAOGA AIME JUDICAEL OUERMI" userId="6d150e9e-29e2-444a-afd6-9fae9655b95c" providerId="ADAL" clId="{78574CE0-7FB3-4105-90D6-0463D9165A7F}" dt="2023-09-16T20:24:58.003" v="82" actId="20577"/>
          <ac:spMkLst>
            <pc:docMk/>
            <pc:sldMk cId="1907697995" sldId="347"/>
            <ac:spMk id="3" creationId="{6E628E35-8B2E-D39E-45B8-6DC0BBD46A3C}"/>
          </ac:spMkLst>
        </pc:spChg>
      </pc:sldChg>
      <pc:sldChg chg="modSp add mod">
        <pc:chgData name="TIMBWAOGA AIME JUDICAEL OUERMI" userId="6d150e9e-29e2-444a-afd6-9fae9655b95c" providerId="ADAL" clId="{78574CE0-7FB3-4105-90D6-0463D9165A7F}" dt="2023-09-16T20:27:53.024" v="110" actId="14100"/>
        <pc:sldMkLst>
          <pc:docMk/>
          <pc:sldMk cId="3065473753" sldId="348"/>
        </pc:sldMkLst>
        <pc:spChg chg="mod">
          <ac:chgData name="TIMBWAOGA AIME JUDICAEL OUERMI" userId="6d150e9e-29e2-444a-afd6-9fae9655b95c" providerId="ADAL" clId="{78574CE0-7FB3-4105-90D6-0463D9165A7F}" dt="2023-09-16T20:27:53.024" v="110" actId="14100"/>
          <ac:spMkLst>
            <pc:docMk/>
            <pc:sldMk cId="3065473753" sldId="348"/>
            <ac:spMk id="3" creationId="{6E628E35-8B2E-D39E-45B8-6DC0BBD46A3C}"/>
          </ac:spMkLst>
        </pc:spChg>
      </pc:sldChg>
      <pc:sldChg chg="addSp delSp modSp add mod ord">
        <pc:chgData name="TIMBWAOGA AIME JUDICAEL OUERMI" userId="6d150e9e-29e2-444a-afd6-9fae9655b95c" providerId="ADAL" clId="{78574CE0-7FB3-4105-90D6-0463D9165A7F}" dt="2023-09-17T17:22:39.838" v="216" actId="20577"/>
        <pc:sldMkLst>
          <pc:docMk/>
          <pc:sldMk cId="86276375" sldId="349"/>
        </pc:sldMkLst>
        <pc:spChg chg="mod">
          <ac:chgData name="TIMBWAOGA AIME JUDICAEL OUERMI" userId="6d150e9e-29e2-444a-afd6-9fae9655b95c" providerId="ADAL" clId="{78574CE0-7FB3-4105-90D6-0463D9165A7F}" dt="2023-09-17T17:22:39.838" v="216" actId="20577"/>
          <ac:spMkLst>
            <pc:docMk/>
            <pc:sldMk cId="86276375" sldId="349"/>
            <ac:spMk id="2" creationId="{06649E9F-3025-6C1B-550B-08D3D51A6BA3}"/>
          </ac:spMkLst>
        </pc:spChg>
        <pc:spChg chg="del mod">
          <ac:chgData name="TIMBWAOGA AIME JUDICAEL OUERMI" userId="6d150e9e-29e2-444a-afd6-9fae9655b95c" providerId="ADAL" clId="{78574CE0-7FB3-4105-90D6-0463D9165A7F}" dt="2023-09-16T21:08:31.671" v="147" actId="931"/>
          <ac:spMkLst>
            <pc:docMk/>
            <pc:sldMk cId="86276375" sldId="349"/>
            <ac:spMk id="3" creationId="{6E628E35-8B2E-D39E-45B8-6DC0BBD46A3C}"/>
          </ac:spMkLst>
        </pc:spChg>
        <pc:spChg chg="add del mod">
          <ac:chgData name="TIMBWAOGA AIME JUDICAEL OUERMI" userId="6d150e9e-29e2-444a-afd6-9fae9655b95c" providerId="ADAL" clId="{78574CE0-7FB3-4105-90D6-0463D9165A7F}" dt="2023-09-17T17:01:56.212" v="160" actId="478"/>
          <ac:spMkLst>
            <pc:docMk/>
            <pc:sldMk cId="86276375" sldId="349"/>
            <ac:spMk id="6" creationId="{D03E5B4F-CB4B-FFC5-D38E-0660B5D52A33}"/>
          </ac:spMkLst>
        </pc:spChg>
        <pc:spChg chg="add mod">
          <ac:chgData name="TIMBWAOGA AIME JUDICAEL OUERMI" userId="6d150e9e-29e2-444a-afd6-9fae9655b95c" providerId="ADAL" clId="{78574CE0-7FB3-4105-90D6-0463D9165A7F}" dt="2023-09-17T17:19:25.188" v="198" actId="1076"/>
          <ac:spMkLst>
            <pc:docMk/>
            <pc:sldMk cId="86276375" sldId="349"/>
            <ac:spMk id="9" creationId="{74DC0D07-4AE4-ECA8-7AC3-25EB0E4370AF}"/>
          </ac:spMkLst>
        </pc:spChg>
        <pc:spChg chg="add del mod">
          <ac:chgData name="TIMBWAOGA AIME JUDICAEL OUERMI" userId="6d150e9e-29e2-444a-afd6-9fae9655b95c" providerId="ADAL" clId="{78574CE0-7FB3-4105-90D6-0463D9165A7F}" dt="2023-09-17T17:19:14.441" v="196" actId="478"/>
          <ac:spMkLst>
            <pc:docMk/>
            <pc:sldMk cId="86276375" sldId="349"/>
            <ac:spMk id="10" creationId="{1AB434C8-357A-B9C5-4980-443F441EE7FD}"/>
          </ac:spMkLst>
        </pc:spChg>
        <pc:spChg chg="add del mod">
          <ac:chgData name="TIMBWAOGA AIME JUDICAEL OUERMI" userId="6d150e9e-29e2-444a-afd6-9fae9655b95c" providerId="ADAL" clId="{78574CE0-7FB3-4105-90D6-0463D9165A7F}" dt="2023-09-17T17:19:10.794" v="195" actId="478"/>
          <ac:spMkLst>
            <pc:docMk/>
            <pc:sldMk cId="86276375" sldId="349"/>
            <ac:spMk id="11" creationId="{F0BCB73F-68DA-2FD7-5973-768E07957CDC}"/>
          </ac:spMkLst>
        </pc:spChg>
        <pc:spChg chg="add mod">
          <ac:chgData name="TIMBWAOGA AIME JUDICAEL OUERMI" userId="6d150e9e-29e2-444a-afd6-9fae9655b95c" providerId="ADAL" clId="{78574CE0-7FB3-4105-90D6-0463D9165A7F}" dt="2023-09-17T17:19:48.683" v="202" actId="1076"/>
          <ac:spMkLst>
            <pc:docMk/>
            <pc:sldMk cId="86276375" sldId="349"/>
            <ac:spMk id="12" creationId="{AF788971-BA95-7F4F-52BE-CF6C6E9D9457}"/>
          </ac:spMkLst>
        </pc:spChg>
        <pc:spChg chg="add mod">
          <ac:chgData name="TIMBWAOGA AIME JUDICAEL OUERMI" userId="6d150e9e-29e2-444a-afd6-9fae9655b95c" providerId="ADAL" clId="{78574CE0-7FB3-4105-90D6-0463D9165A7F}" dt="2023-09-17T17:19:54.259" v="203" actId="1076"/>
          <ac:spMkLst>
            <pc:docMk/>
            <pc:sldMk cId="86276375" sldId="349"/>
            <ac:spMk id="13" creationId="{22C0FF63-64DA-C815-EB8E-23173EFB7A69}"/>
          </ac:spMkLst>
        </pc:spChg>
        <pc:picChg chg="add mod">
          <ac:chgData name="TIMBWAOGA AIME JUDICAEL OUERMI" userId="6d150e9e-29e2-444a-afd6-9fae9655b95c" providerId="ADAL" clId="{78574CE0-7FB3-4105-90D6-0463D9165A7F}" dt="2023-09-17T17:16:00.052" v="169" actId="1076"/>
          <ac:picMkLst>
            <pc:docMk/>
            <pc:sldMk cId="86276375" sldId="349"/>
            <ac:picMk id="5" creationId="{3F46A10F-3753-177C-AA86-F78F042AF95D}"/>
          </ac:picMkLst>
        </pc:picChg>
        <pc:picChg chg="add mod">
          <ac:chgData name="TIMBWAOGA AIME JUDICAEL OUERMI" userId="6d150e9e-29e2-444a-afd6-9fae9655b95c" providerId="ADAL" clId="{78574CE0-7FB3-4105-90D6-0463D9165A7F}" dt="2023-09-17T17:16:03.956" v="170" actId="1076"/>
          <ac:picMkLst>
            <pc:docMk/>
            <pc:sldMk cId="86276375" sldId="349"/>
            <ac:picMk id="8" creationId="{8DC01543-14E0-1347-0B49-B97444C2D1A7}"/>
          </ac:picMkLst>
        </pc:picChg>
      </pc:sldChg>
      <pc:sldChg chg="modSp add del mod ord">
        <pc:chgData name="TIMBWAOGA AIME JUDICAEL OUERMI" userId="6d150e9e-29e2-444a-afd6-9fae9655b95c" providerId="ADAL" clId="{78574CE0-7FB3-4105-90D6-0463D9165A7F}" dt="2023-09-17T17:26:36.936" v="278" actId="47"/>
        <pc:sldMkLst>
          <pc:docMk/>
          <pc:sldMk cId="0" sldId="350"/>
        </pc:sldMkLst>
        <pc:spChg chg="mod">
          <ac:chgData name="TIMBWAOGA AIME JUDICAEL OUERMI" userId="6d150e9e-29e2-444a-afd6-9fae9655b95c" providerId="ADAL" clId="{78574CE0-7FB3-4105-90D6-0463D9165A7F}" dt="2023-09-16T21:01:40.990" v="139" actId="27636"/>
          <ac:spMkLst>
            <pc:docMk/>
            <pc:sldMk cId="0" sldId="350"/>
            <ac:spMk id="2" creationId="{9B3A196A-457F-F346-482A-DB203C931A29}"/>
          </ac:spMkLst>
        </pc:spChg>
        <pc:spChg chg="mod">
          <ac:chgData name="TIMBWAOGA AIME JUDICAEL OUERMI" userId="6d150e9e-29e2-444a-afd6-9fae9655b95c" providerId="ADAL" clId="{78574CE0-7FB3-4105-90D6-0463D9165A7F}" dt="2023-09-16T21:01:40.989" v="138" actId="27636"/>
          <ac:spMkLst>
            <pc:docMk/>
            <pc:sldMk cId="0" sldId="350"/>
            <ac:spMk id="3" creationId="{2E31DF48-F120-711F-4490-04481CB01C4B}"/>
          </ac:spMkLst>
        </pc:spChg>
      </pc:sldChg>
      <pc:sldChg chg="add del ord">
        <pc:chgData name="TIMBWAOGA AIME JUDICAEL OUERMI" userId="6d150e9e-29e2-444a-afd6-9fae9655b95c" providerId="ADAL" clId="{78574CE0-7FB3-4105-90D6-0463D9165A7F}" dt="2023-09-17T21:56:18.262" v="510" actId="47"/>
        <pc:sldMkLst>
          <pc:docMk/>
          <pc:sldMk cId="0" sldId="351"/>
        </pc:sldMkLst>
      </pc:sldChg>
      <pc:sldChg chg="add del">
        <pc:chgData name="TIMBWAOGA AIME JUDICAEL OUERMI" userId="6d150e9e-29e2-444a-afd6-9fae9655b95c" providerId="ADAL" clId="{78574CE0-7FB3-4105-90D6-0463D9165A7F}" dt="2023-09-17T21:59:23.238" v="571" actId="47"/>
        <pc:sldMkLst>
          <pc:docMk/>
          <pc:sldMk cId="0" sldId="352"/>
        </pc:sldMkLst>
      </pc:sldChg>
      <pc:sldChg chg="modSp add del mod">
        <pc:chgData name="TIMBWAOGA AIME JUDICAEL OUERMI" userId="6d150e9e-29e2-444a-afd6-9fae9655b95c" providerId="ADAL" clId="{78574CE0-7FB3-4105-90D6-0463D9165A7F}" dt="2023-09-17T22:01:40.640" v="624" actId="47"/>
        <pc:sldMkLst>
          <pc:docMk/>
          <pc:sldMk cId="0" sldId="353"/>
        </pc:sldMkLst>
        <pc:spChg chg="mod">
          <ac:chgData name="TIMBWAOGA AIME JUDICAEL OUERMI" userId="6d150e9e-29e2-444a-afd6-9fae9655b95c" providerId="ADAL" clId="{78574CE0-7FB3-4105-90D6-0463D9165A7F}" dt="2023-09-16T21:01:41.022" v="142" actId="27636"/>
          <ac:spMkLst>
            <pc:docMk/>
            <pc:sldMk cId="0" sldId="353"/>
            <ac:spMk id="3" creationId="{3971C06B-DD3C-0E90-371E-BBFA2A5F1478}"/>
          </ac:spMkLst>
        </pc:spChg>
      </pc:sldChg>
      <pc:sldChg chg="add del">
        <pc:chgData name="TIMBWAOGA AIME JUDICAEL OUERMI" userId="6d150e9e-29e2-444a-afd6-9fae9655b95c" providerId="ADAL" clId="{78574CE0-7FB3-4105-90D6-0463D9165A7F}" dt="2023-09-17T22:02:27.017" v="629" actId="47"/>
        <pc:sldMkLst>
          <pc:docMk/>
          <pc:sldMk cId="0" sldId="354"/>
        </pc:sldMkLst>
      </pc:sldChg>
      <pc:sldChg chg="addSp modSp add mod">
        <pc:chgData name="TIMBWAOGA AIME JUDICAEL OUERMI" userId="6d150e9e-29e2-444a-afd6-9fae9655b95c" providerId="ADAL" clId="{78574CE0-7FB3-4105-90D6-0463D9165A7F}" dt="2023-09-17T17:26:15.365" v="277" actId="20577"/>
        <pc:sldMkLst>
          <pc:docMk/>
          <pc:sldMk cId="4050475422" sldId="355"/>
        </pc:sldMkLst>
        <pc:spChg chg="mod">
          <ac:chgData name="TIMBWAOGA AIME JUDICAEL OUERMI" userId="6d150e9e-29e2-444a-afd6-9fae9655b95c" providerId="ADAL" clId="{78574CE0-7FB3-4105-90D6-0463D9165A7F}" dt="2023-09-17T17:23:02.323" v="249" actId="20577"/>
          <ac:spMkLst>
            <pc:docMk/>
            <pc:sldMk cId="4050475422" sldId="355"/>
            <ac:spMk id="2" creationId="{06649E9F-3025-6C1B-550B-08D3D51A6BA3}"/>
          </ac:spMkLst>
        </pc:spChg>
        <pc:spChg chg="mod">
          <ac:chgData name="TIMBWAOGA AIME JUDICAEL OUERMI" userId="6d150e9e-29e2-444a-afd6-9fae9655b95c" providerId="ADAL" clId="{78574CE0-7FB3-4105-90D6-0463D9165A7F}" dt="2023-09-17T17:26:15.365" v="277" actId="20577"/>
          <ac:spMkLst>
            <pc:docMk/>
            <pc:sldMk cId="4050475422" sldId="355"/>
            <ac:spMk id="3" creationId="{6E628E35-8B2E-D39E-45B8-6DC0BBD46A3C}"/>
          </ac:spMkLst>
        </pc:spChg>
        <pc:spChg chg="add mod">
          <ac:chgData name="TIMBWAOGA AIME JUDICAEL OUERMI" userId="6d150e9e-29e2-444a-afd6-9fae9655b95c" providerId="ADAL" clId="{78574CE0-7FB3-4105-90D6-0463D9165A7F}" dt="2023-09-17T17:24:14.680" v="255"/>
          <ac:spMkLst>
            <pc:docMk/>
            <pc:sldMk cId="4050475422" sldId="355"/>
            <ac:spMk id="5" creationId="{C8CC181E-3CC0-9882-CBBF-3CADCA1947CF}"/>
          </ac:spMkLst>
        </pc:spChg>
        <pc:spChg chg="add mod">
          <ac:chgData name="TIMBWAOGA AIME JUDICAEL OUERMI" userId="6d150e9e-29e2-444a-afd6-9fae9655b95c" providerId="ADAL" clId="{78574CE0-7FB3-4105-90D6-0463D9165A7F}" dt="2023-09-17T17:24:14.680" v="255"/>
          <ac:spMkLst>
            <pc:docMk/>
            <pc:sldMk cId="4050475422" sldId="355"/>
            <ac:spMk id="6" creationId="{63DEE861-82A1-AA3C-B5B9-0444D515E5AC}"/>
          </ac:spMkLst>
        </pc:spChg>
        <pc:spChg chg="add mod">
          <ac:chgData name="TIMBWAOGA AIME JUDICAEL OUERMI" userId="6d150e9e-29e2-444a-afd6-9fae9655b95c" providerId="ADAL" clId="{78574CE0-7FB3-4105-90D6-0463D9165A7F}" dt="2023-09-17T17:24:14.680" v="255"/>
          <ac:spMkLst>
            <pc:docMk/>
            <pc:sldMk cId="4050475422" sldId="355"/>
            <ac:spMk id="7" creationId="{73B7B6C8-931D-C8F2-8DA6-61F061A03999}"/>
          </ac:spMkLst>
        </pc:spChg>
        <pc:picChg chg="add mod">
          <ac:chgData name="TIMBWAOGA AIME JUDICAEL OUERMI" userId="6d150e9e-29e2-444a-afd6-9fae9655b95c" providerId="ADAL" clId="{78574CE0-7FB3-4105-90D6-0463D9165A7F}" dt="2023-09-17T17:24:14.680" v="255"/>
          <ac:picMkLst>
            <pc:docMk/>
            <pc:sldMk cId="4050475422" sldId="355"/>
            <ac:picMk id="4" creationId="{2F18C9C4-7C64-CBB2-FF04-08F2D7E3E7B6}"/>
          </ac:picMkLst>
        </pc:picChg>
      </pc:sldChg>
      <pc:sldChg chg="modSp add mod">
        <pc:chgData name="TIMBWAOGA AIME JUDICAEL OUERMI" userId="6d150e9e-29e2-444a-afd6-9fae9655b95c" providerId="ADAL" clId="{78574CE0-7FB3-4105-90D6-0463D9165A7F}" dt="2023-09-17T17:35:14.120" v="314" actId="27636"/>
        <pc:sldMkLst>
          <pc:docMk/>
          <pc:sldMk cId="319818090" sldId="356"/>
        </pc:sldMkLst>
        <pc:spChg chg="mod">
          <ac:chgData name="TIMBWAOGA AIME JUDICAEL OUERMI" userId="6d150e9e-29e2-444a-afd6-9fae9655b95c" providerId="ADAL" clId="{78574CE0-7FB3-4105-90D6-0463D9165A7F}" dt="2023-09-17T17:34:46.542" v="310" actId="20577"/>
          <ac:spMkLst>
            <pc:docMk/>
            <pc:sldMk cId="319818090" sldId="356"/>
            <ac:spMk id="2" creationId="{06649E9F-3025-6C1B-550B-08D3D51A6BA3}"/>
          </ac:spMkLst>
        </pc:spChg>
        <pc:spChg chg="mod">
          <ac:chgData name="TIMBWAOGA AIME JUDICAEL OUERMI" userId="6d150e9e-29e2-444a-afd6-9fae9655b95c" providerId="ADAL" clId="{78574CE0-7FB3-4105-90D6-0463D9165A7F}" dt="2023-09-17T17:35:14.120" v="314" actId="27636"/>
          <ac:spMkLst>
            <pc:docMk/>
            <pc:sldMk cId="319818090" sldId="356"/>
            <ac:spMk id="3" creationId="{6E628E35-8B2E-D39E-45B8-6DC0BBD46A3C}"/>
          </ac:spMkLst>
        </pc:spChg>
      </pc:sldChg>
      <pc:sldChg chg="delSp add del mod ord">
        <pc:chgData name="TIMBWAOGA AIME JUDICAEL OUERMI" userId="6d150e9e-29e2-444a-afd6-9fae9655b95c" providerId="ADAL" clId="{78574CE0-7FB3-4105-90D6-0463D9165A7F}" dt="2023-09-17T17:33:59.166" v="285" actId="47"/>
        <pc:sldMkLst>
          <pc:docMk/>
          <pc:sldMk cId="4271305351" sldId="356"/>
        </pc:sldMkLst>
        <pc:picChg chg="del">
          <ac:chgData name="TIMBWAOGA AIME JUDICAEL OUERMI" userId="6d150e9e-29e2-444a-afd6-9fae9655b95c" providerId="ADAL" clId="{78574CE0-7FB3-4105-90D6-0463D9165A7F}" dt="2023-09-17T17:33:54.325" v="284" actId="478"/>
          <ac:picMkLst>
            <pc:docMk/>
            <pc:sldMk cId="4271305351" sldId="356"/>
            <ac:picMk id="4" creationId="{2F18C9C4-7C64-CBB2-FF04-08F2D7E3E7B6}"/>
          </ac:picMkLst>
        </pc:picChg>
      </pc:sldChg>
      <pc:sldChg chg="addSp delSp modSp add mod ord">
        <pc:chgData name="TIMBWAOGA AIME JUDICAEL OUERMI" userId="6d150e9e-29e2-444a-afd6-9fae9655b95c" providerId="ADAL" clId="{78574CE0-7FB3-4105-90D6-0463D9165A7F}" dt="2023-09-17T17:40:07.891" v="343"/>
        <pc:sldMkLst>
          <pc:docMk/>
          <pc:sldMk cId="344245330" sldId="357"/>
        </pc:sldMkLst>
        <pc:spChg chg="mod">
          <ac:chgData name="TIMBWAOGA AIME JUDICAEL OUERMI" userId="6d150e9e-29e2-444a-afd6-9fae9655b95c" providerId="ADAL" clId="{78574CE0-7FB3-4105-90D6-0463D9165A7F}" dt="2023-09-17T17:38:36.228" v="328" actId="20577"/>
          <ac:spMkLst>
            <pc:docMk/>
            <pc:sldMk cId="344245330" sldId="357"/>
            <ac:spMk id="2" creationId="{06649E9F-3025-6C1B-550B-08D3D51A6BA3}"/>
          </ac:spMkLst>
        </pc:spChg>
        <pc:spChg chg="del">
          <ac:chgData name="TIMBWAOGA AIME JUDICAEL OUERMI" userId="6d150e9e-29e2-444a-afd6-9fae9655b95c" providerId="ADAL" clId="{78574CE0-7FB3-4105-90D6-0463D9165A7F}" dt="2023-09-17T17:38:42.358" v="329" actId="478"/>
          <ac:spMkLst>
            <pc:docMk/>
            <pc:sldMk cId="344245330" sldId="357"/>
            <ac:spMk id="3" creationId="{6E628E35-8B2E-D39E-45B8-6DC0BBD46A3C}"/>
          </ac:spMkLst>
        </pc:spChg>
        <pc:spChg chg="add del mod">
          <ac:chgData name="TIMBWAOGA AIME JUDICAEL OUERMI" userId="6d150e9e-29e2-444a-afd6-9fae9655b95c" providerId="ADAL" clId="{78574CE0-7FB3-4105-90D6-0463D9165A7F}" dt="2023-09-17T17:38:59.230" v="331" actId="478"/>
          <ac:spMkLst>
            <pc:docMk/>
            <pc:sldMk cId="344245330" sldId="357"/>
            <ac:spMk id="5" creationId="{FAEA4232-C075-F27D-0E54-0E6A3E987E47}"/>
          </ac:spMkLst>
        </pc:spChg>
        <pc:picChg chg="add mod">
          <ac:chgData name="TIMBWAOGA AIME JUDICAEL OUERMI" userId="6d150e9e-29e2-444a-afd6-9fae9655b95c" providerId="ADAL" clId="{78574CE0-7FB3-4105-90D6-0463D9165A7F}" dt="2023-09-17T17:39:58.590" v="341" actId="14100"/>
          <ac:picMkLst>
            <pc:docMk/>
            <pc:sldMk cId="344245330" sldId="357"/>
            <ac:picMk id="6" creationId="{CA2AFF75-AB4E-A5EF-CD3C-7D63E7103A6E}"/>
          </ac:picMkLst>
        </pc:picChg>
        <pc:picChg chg="add mod ord">
          <ac:chgData name="TIMBWAOGA AIME JUDICAEL OUERMI" userId="6d150e9e-29e2-444a-afd6-9fae9655b95c" providerId="ADAL" clId="{78574CE0-7FB3-4105-90D6-0463D9165A7F}" dt="2023-09-17T17:39:47.026" v="339" actId="167"/>
          <ac:picMkLst>
            <pc:docMk/>
            <pc:sldMk cId="344245330" sldId="357"/>
            <ac:picMk id="7" creationId="{704A2CAC-FF20-C12A-7E2D-48C063972FB3}"/>
          </ac:picMkLst>
        </pc:picChg>
      </pc:sldChg>
      <pc:sldChg chg="addSp modSp add mod">
        <pc:chgData name="TIMBWAOGA AIME JUDICAEL OUERMI" userId="6d150e9e-29e2-444a-afd6-9fae9655b95c" providerId="ADAL" clId="{78574CE0-7FB3-4105-90D6-0463D9165A7F}" dt="2023-09-17T18:14:37.148" v="438" actId="20577"/>
        <pc:sldMkLst>
          <pc:docMk/>
          <pc:sldMk cId="1594382711" sldId="358"/>
        </pc:sldMkLst>
        <pc:spChg chg="mod">
          <ac:chgData name="TIMBWAOGA AIME JUDICAEL OUERMI" userId="6d150e9e-29e2-444a-afd6-9fae9655b95c" providerId="ADAL" clId="{78574CE0-7FB3-4105-90D6-0463D9165A7F}" dt="2023-09-17T18:10:11.931" v="391" actId="20577"/>
          <ac:spMkLst>
            <pc:docMk/>
            <pc:sldMk cId="1594382711" sldId="358"/>
            <ac:spMk id="2" creationId="{06649E9F-3025-6C1B-550B-08D3D51A6BA3}"/>
          </ac:spMkLst>
        </pc:spChg>
        <pc:spChg chg="mod">
          <ac:chgData name="TIMBWAOGA AIME JUDICAEL OUERMI" userId="6d150e9e-29e2-444a-afd6-9fae9655b95c" providerId="ADAL" clId="{78574CE0-7FB3-4105-90D6-0463D9165A7F}" dt="2023-09-17T18:14:37.148" v="438" actId="20577"/>
          <ac:spMkLst>
            <pc:docMk/>
            <pc:sldMk cId="1594382711" sldId="358"/>
            <ac:spMk id="3" creationId="{6E628E35-8B2E-D39E-45B8-6DC0BBD46A3C}"/>
          </ac:spMkLst>
        </pc:spChg>
        <pc:spChg chg="add mod">
          <ac:chgData name="TIMBWAOGA AIME JUDICAEL OUERMI" userId="6d150e9e-29e2-444a-afd6-9fae9655b95c" providerId="ADAL" clId="{78574CE0-7FB3-4105-90D6-0463D9165A7F}" dt="2023-09-17T18:11:32.225" v="399" actId="1076"/>
          <ac:spMkLst>
            <pc:docMk/>
            <pc:sldMk cId="1594382711" sldId="358"/>
            <ac:spMk id="4" creationId="{E0017917-BEB7-6B1A-71CE-78E6D7C51F82}"/>
          </ac:spMkLst>
        </pc:spChg>
        <pc:spChg chg="add mod">
          <ac:chgData name="TIMBWAOGA AIME JUDICAEL OUERMI" userId="6d150e9e-29e2-444a-afd6-9fae9655b95c" providerId="ADAL" clId="{78574CE0-7FB3-4105-90D6-0463D9165A7F}" dt="2023-09-17T18:11:42.420" v="406" actId="20577"/>
          <ac:spMkLst>
            <pc:docMk/>
            <pc:sldMk cId="1594382711" sldId="358"/>
            <ac:spMk id="5" creationId="{FD28DB13-70A7-348A-D97E-22F96D3DCD5B}"/>
          </ac:spMkLst>
        </pc:spChg>
        <pc:spChg chg="add mod">
          <ac:chgData name="TIMBWAOGA AIME JUDICAEL OUERMI" userId="6d150e9e-29e2-444a-afd6-9fae9655b95c" providerId="ADAL" clId="{78574CE0-7FB3-4105-90D6-0463D9165A7F}" dt="2023-09-17T18:11:53.483" v="408" actId="1076"/>
          <ac:spMkLst>
            <pc:docMk/>
            <pc:sldMk cId="1594382711" sldId="358"/>
            <ac:spMk id="6" creationId="{26B4B067-7C51-ACB7-1D35-CFAE5D3B698F}"/>
          </ac:spMkLst>
        </pc:spChg>
        <pc:spChg chg="add mod">
          <ac:chgData name="TIMBWAOGA AIME JUDICAEL OUERMI" userId="6d150e9e-29e2-444a-afd6-9fae9655b95c" providerId="ADAL" clId="{78574CE0-7FB3-4105-90D6-0463D9165A7F}" dt="2023-09-17T18:12:33.328" v="415" actId="1076"/>
          <ac:spMkLst>
            <pc:docMk/>
            <pc:sldMk cId="1594382711" sldId="358"/>
            <ac:spMk id="7" creationId="{9BA40385-93FB-4DE6-CD1B-E9D4D521B242}"/>
          </ac:spMkLst>
        </pc:spChg>
        <pc:spChg chg="add mod">
          <ac:chgData name="TIMBWAOGA AIME JUDICAEL OUERMI" userId="6d150e9e-29e2-444a-afd6-9fae9655b95c" providerId="ADAL" clId="{78574CE0-7FB3-4105-90D6-0463D9165A7F}" dt="2023-09-17T18:12:28.824" v="414" actId="1076"/>
          <ac:spMkLst>
            <pc:docMk/>
            <pc:sldMk cId="1594382711" sldId="358"/>
            <ac:spMk id="8" creationId="{8775CAE6-DF1F-3F77-F5B8-5F3306FACB0F}"/>
          </ac:spMkLst>
        </pc:spChg>
        <pc:spChg chg="add mod">
          <ac:chgData name="TIMBWAOGA AIME JUDICAEL OUERMI" userId="6d150e9e-29e2-444a-afd6-9fae9655b95c" providerId="ADAL" clId="{78574CE0-7FB3-4105-90D6-0463D9165A7F}" dt="2023-09-17T18:12:16.131" v="413" actId="1076"/>
          <ac:spMkLst>
            <pc:docMk/>
            <pc:sldMk cId="1594382711" sldId="358"/>
            <ac:spMk id="9" creationId="{062E52C4-B465-E047-D4F4-D9C2150AD69A}"/>
          </ac:spMkLst>
        </pc:spChg>
        <pc:cxnChg chg="add mod">
          <ac:chgData name="TIMBWAOGA AIME JUDICAEL OUERMI" userId="6d150e9e-29e2-444a-afd6-9fae9655b95c" providerId="ADAL" clId="{78574CE0-7FB3-4105-90D6-0463D9165A7F}" dt="2023-09-17T18:13:10.592" v="420" actId="14100"/>
          <ac:cxnSpMkLst>
            <pc:docMk/>
            <pc:sldMk cId="1594382711" sldId="358"/>
            <ac:cxnSpMk id="10" creationId="{410913EE-4173-6559-6579-1D31A659D9D7}"/>
          </ac:cxnSpMkLst>
        </pc:cxnChg>
        <pc:cxnChg chg="add mod">
          <ac:chgData name="TIMBWAOGA AIME JUDICAEL OUERMI" userId="6d150e9e-29e2-444a-afd6-9fae9655b95c" providerId="ADAL" clId="{78574CE0-7FB3-4105-90D6-0463D9165A7F}" dt="2023-09-17T18:13:40.112" v="427" actId="14100"/>
          <ac:cxnSpMkLst>
            <pc:docMk/>
            <pc:sldMk cId="1594382711" sldId="358"/>
            <ac:cxnSpMk id="13" creationId="{D114EB48-BB68-36FF-6AF0-7314E7A4B2B7}"/>
          </ac:cxnSpMkLst>
        </pc:cxnChg>
        <pc:cxnChg chg="add mod">
          <ac:chgData name="TIMBWAOGA AIME JUDICAEL OUERMI" userId="6d150e9e-29e2-444a-afd6-9fae9655b95c" providerId="ADAL" clId="{78574CE0-7FB3-4105-90D6-0463D9165A7F}" dt="2023-09-17T18:13:34.615" v="426" actId="14100"/>
          <ac:cxnSpMkLst>
            <pc:docMk/>
            <pc:sldMk cId="1594382711" sldId="358"/>
            <ac:cxnSpMk id="15" creationId="{37E83A2B-F111-7E21-251D-301D1AC54481}"/>
          </ac:cxnSpMkLst>
        </pc:cxnChg>
        <pc:cxnChg chg="add mod">
          <ac:chgData name="TIMBWAOGA AIME JUDICAEL OUERMI" userId="6d150e9e-29e2-444a-afd6-9fae9655b95c" providerId="ADAL" clId="{78574CE0-7FB3-4105-90D6-0463D9165A7F}" dt="2023-09-17T18:13:58.607" v="430" actId="14100"/>
          <ac:cxnSpMkLst>
            <pc:docMk/>
            <pc:sldMk cId="1594382711" sldId="358"/>
            <ac:cxnSpMk id="18" creationId="{19FAA90D-33B5-F8E3-1E31-3C46D90F8E51}"/>
          </ac:cxnSpMkLst>
        </pc:cxnChg>
        <pc:cxnChg chg="add mod">
          <ac:chgData name="TIMBWAOGA AIME JUDICAEL OUERMI" userId="6d150e9e-29e2-444a-afd6-9fae9655b95c" providerId="ADAL" clId="{78574CE0-7FB3-4105-90D6-0463D9165A7F}" dt="2023-09-17T18:14:06.072" v="433" actId="14100"/>
          <ac:cxnSpMkLst>
            <pc:docMk/>
            <pc:sldMk cId="1594382711" sldId="358"/>
            <ac:cxnSpMk id="20" creationId="{D599ECCE-60F0-87EB-66AB-9DAACC25DDCA}"/>
          </ac:cxnSpMkLst>
        </pc:cxnChg>
        <pc:cxnChg chg="add mod">
          <ac:chgData name="TIMBWAOGA AIME JUDICAEL OUERMI" userId="6d150e9e-29e2-444a-afd6-9fae9655b95c" providerId="ADAL" clId="{78574CE0-7FB3-4105-90D6-0463D9165A7F}" dt="2023-09-17T18:14:17.991" v="436" actId="14100"/>
          <ac:cxnSpMkLst>
            <pc:docMk/>
            <pc:sldMk cId="1594382711" sldId="358"/>
            <ac:cxnSpMk id="22" creationId="{5BDB40F8-15BC-7A29-6A63-054784A72BD9}"/>
          </ac:cxnSpMkLst>
        </pc:cxnChg>
      </pc:sldChg>
      <pc:sldChg chg="add">
        <pc:chgData name="TIMBWAOGA AIME JUDICAEL OUERMI" userId="6d150e9e-29e2-444a-afd6-9fae9655b95c" providerId="ADAL" clId="{78574CE0-7FB3-4105-90D6-0463D9165A7F}" dt="2023-09-17T21:50:07.734" v="446"/>
        <pc:sldMkLst>
          <pc:docMk/>
          <pc:sldMk cId="0" sldId="359"/>
        </pc:sldMkLst>
      </pc:sldChg>
      <pc:sldChg chg="add">
        <pc:chgData name="TIMBWAOGA AIME JUDICAEL OUERMI" userId="6d150e9e-29e2-444a-afd6-9fae9655b95c" providerId="ADAL" clId="{78574CE0-7FB3-4105-90D6-0463D9165A7F}" dt="2023-09-17T21:50:07.734" v="446"/>
        <pc:sldMkLst>
          <pc:docMk/>
          <pc:sldMk cId="0" sldId="360"/>
        </pc:sldMkLst>
      </pc:sldChg>
      <pc:sldChg chg="add">
        <pc:chgData name="TIMBWAOGA AIME JUDICAEL OUERMI" userId="6d150e9e-29e2-444a-afd6-9fae9655b95c" providerId="ADAL" clId="{78574CE0-7FB3-4105-90D6-0463D9165A7F}" dt="2023-09-17T21:50:07.734" v="446"/>
        <pc:sldMkLst>
          <pc:docMk/>
          <pc:sldMk cId="0" sldId="361"/>
        </pc:sldMkLst>
      </pc:sldChg>
      <pc:sldChg chg="add">
        <pc:chgData name="TIMBWAOGA AIME JUDICAEL OUERMI" userId="6d150e9e-29e2-444a-afd6-9fae9655b95c" providerId="ADAL" clId="{78574CE0-7FB3-4105-90D6-0463D9165A7F}" dt="2023-09-17T21:50:07.734" v="446"/>
        <pc:sldMkLst>
          <pc:docMk/>
          <pc:sldMk cId="0" sldId="362"/>
        </pc:sldMkLst>
      </pc:sldChg>
      <pc:sldChg chg="add">
        <pc:chgData name="TIMBWAOGA AIME JUDICAEL OUERMI" userId="6d150e9e-29e2-444a-afd6-9fae9655b95c" providerId="ADAL" clId="{78574CE0-7FB3-4105-90D6-0463D9165A7F}" dt="2023-09-17T21:50:07.734" v="446"/>
        <pc:sldMkLst>
          <pc:docMk/>
          <pc:sldMk cId="0" sldId="363"/>
        </pc:sldMkLst>
      </pc:sldChg>
      <pc:sldChg chg="add">
        <pc:chgData name="TIMBWAOGA AIME JUDICAEL OUERMI" userId="6d150e9e-29e2-444a-afd6-9fae9655b95c" providerId="ADAL" clId="{78574CE0-7FB3-4105-90D6-0463D9165A7F}" dt="2023-09-17T21:50:07.734" v="446"/>
        <pc:sldMkLst>
          <pc:docMk/>
          <pc:sldMk cId="0" sldId="364"/>
        </pc:sldMkLst>
      </pc:sldChg>
      <pc:sldChg chg="add">
        <pc:chgData name="TIMBWAOGA AIME JUDICAEL OUERMI" userId="6d150e9e-29e2-444a-afd6-9fae9655b95c" providerId="ADAL" clId="{78574CE0-7FB3-4105-90D6-0463D9165A7F}" dt="2023-09-17T21:50:07.734" v="446"/>
        <pc:sldMkLst>
          <pc:docMk/>
          <pc:sldMk cId="3949406634" sldId="365"/>
        </pc:sldMkLst>
      </pc:sldChg>
      <pc:sldChg chg="add">
        <pc:chgData name="TIMBWAOGA AIME JUDICAEL OUERMI" userId="6d150e9e-29e2-444a-afd6-9fae9655b95c" providerId="ADAL" clId="{78574CE0-7FB3-4105-90D6-0463D9165A7F}" dt="2023-09-17T21:50:07.734" v="446"/>
        <pc:sldMkLst>
          <pc:docMk/>
          <pc:sldMk cId="1907047944" sldId="366"/>
        </pc:sldMkLst>
      </pc:sldChg>
      <pc:sldChg chg="add">
        <pc:chgData name="TIMBWAOGA AIME JUDICAEL OUERMI" userId="6d150e9e-29e2-444a-afd6-9fae9655b95c" providerId="ADAL" clId="{78574CE0-7FB3-4105-90D6-0463D9165A7F}" dt="2023-09-17T21:50:07.734" v="446"/>
        <pc:sldMkLst>
          <pc:docMk/>
          <pc:sldMk cId="3901790800" sldId="367"/>
        </pc:sldMkLst>
      </pc:sldChg>
      <pc:sldChg chg="addSp delSp modSp add mod">
        <pc:chgData name="TIMBWAOGA AIME JUDICAEL OUERMI" userId="6d150e9e-29e2-444a-afd6-9fae9655b95c" providerId="ADAL" clId="{78574CE0-7FB3-4105-90D6-0463D9165A7F}" dt="2023-09-17T21:54:55.513" v="499" actId="478"/>
        <pc:sldMkLst>
          <pc:docMk/>
          <pc:sldMk cId="1555103267" sldId="368"/>
        </pc:sldMkLst>
        <pc:spChg chg="mod">
          <ac:chgData name="TIMBWAOGA AIME JUDICAEL OUERMI" userId="6d150e9e-29e2-444a-afd6-9fae9655b95c" providerId="ADAL" clId="{78574CE0-7FB3-4105-90D6-0463D9165A7F}" dt="2023-09-17T21:52:05.650" v="480" actId="14100"/>
          <ac:spMkLst>
            <pc:docMk/>
            <pc:sldMk cId="1555103267" sldId="368"/>
            <ac:spMk id="2" creationId="{06649E9F-3025-6C1B-550B-08D3D51A6BA3}"/>
          </ac:spMkLst>
        </pc:spChg>
        <pc:spChg chg="del">
          <ac:chgData name="TIMBWAOGA AIME JUDICAEL OUERMI" userId="6d150e9e-29e2-444a-afd6-9fae9655b95c" providerId="ADAL" clId="{78574CE0-7FB3-4105-90D6-0463D9165A7F}" dt="2023-09-17T21:50:54.520" v="449" actId="478"/>
          <ac:spMkLst>
            <pc:docMk/>
            <pc:sldMk cId="1555103267" sldId="368"/>
            <ac:spMk id="3" creationId="{6E628E35-8B2E-D39E-45B8-6DC0BBD46A3C}"/>
          </ac:spMkLst>
        </pc:spChg>
        <pc:spChg chg="del">
          <ac:chgData name="TIMBWAOGA AIME JUDICAEL OUERMI" userId="6d150e9e-29e2-444a-afd6-9fae9655b95c" providerId="ADAL" clId="{78574CE0-7FB3-4105-90D6-0463D9165A7F}" dt="2023-09-17T21:50:54.520" v="449" actId="478"/>
          <ac:spMkLst>
            <pc:docMk/>
            <pc:sldMk cId="1555103267" sldId="368"/>
            <ac:spMk id="5" creationId="{C8CC181E-3CC0-9882-CBBF-3CADCA1947CF}"/>
          </ac:spMkLst>
        </pc:spChg>
        <pc:spChg chg="del">
          <ac:chgData name="TIMBWAOGA AIME JUDICAEL OUERMI" userId="6d150e9e-29e2-444a-afd6-9fae9655b95c" providerId="ADAL" clId="{78574CE0-7FB3-4105-90D6-0463D9165A7F}" dt="2023-09-17T21:50:54.520" v="449" actId="478"/>
          <ac:spMkLst>
            <pc:docMk/>
            <pc:sldMk cId="1555103267" sldId="368"/>
            <ac:spMk id="6" creationId="{63DEE861-82A1-AA3C-B5B9-0444D515E5AC}"/>
          </ac:spMkLst>
        </pc:spChg>
        <pc:spChg chg="del">
          <ac:chgData name="TIMBWAOGA AIME JUDICAEL OUERMI" userId="6d150e9e-29e2-444a-afd6-9fae9655b95c" providerId="ADAL" clId="{78574CE0-7FB3-4105-90D6-0463D9165A7F}" dt="2023-09-17T21:50:54.520" v="449" actId="478"/>
          <ac:spMkLst>
            <pc:docMk/>
            <pc:sldMk cId="1555103267" sldId="368"/>
            <ac:spMk id="7" creationId="{73B7B6C8-931D-C8F2-8DA6-61F061A03999}"/>
          </ac:spMkLst>
        </pc:spChg>
        <pc:spChg chg="add del mod">
          <ac:chgData name="TIMBWAOGA AIME JUDICAEL OUERMI" userId="6d150e9e-29e2-444a-afd6-9fae9655b95c" providerId="ADAL" clId="{78574CE0-7FB3-4105-90D6-0463D9165A7F}" dt="2023-09-17T21:51:49.442" v="479" actId="478"/>
          <ac:spMkLst>
            <pc:docMk/>
            <pc:sldMk cId="1555103267" sldId="368"/>
            <ac:spMk id="9" creationId="{71F8D786-2A8A-3696-3BAA-2997E147056C}"/>
          </ac:spMkLst>
        </pc:spChg>
        <pc:picChg chg="del">
          <ac:chgData name="TIMBWAOGA AIME JUDICAEL OUERMI" userId="6d150e9e-29e2-444a-afd6-9fae9655b95c" providerId="ADAL" clId="{78574CE0-7FB3-4105-90D6-0463D9165A7F}" dt="2023-09-17T21:50:54.520" v="449" actId="478"/>
          <ac:picMkLst>
            <pc:docMk/>
            <pc:sldMk cId="1555103267" sldId="368"/>
            <ac:picMk id="4" creationId="{2F18C9C4-7C64-CBB2-FF04-08F2D7E3E7B6}"/>
          </ac:picMkLst>
        </pc:picChg>
        <pc:picChg chg="add del mod">
          <ac:chgData name="TIMBWAOGA AIME JUDICAEL OUERMI" userId="6d150e9e-29e2-444a-afd6-9fae9655b95c" providerId="ADAL" clId="{78574CE0-7FB3-4105-90D6-0463D9165A7F}" dt="2023-09-17T21:54:55.513" v="499" actId="478"/>
          <ac:picMkLst>
            <pc:docMk/>
            <pc:sldMk cId="1555103267" sldId="368"/>
            <ac:picMk id="10" creationId="{B3091C18-C4D9-D385-E582-C227DC9EF974}"/>
          </ac:picMkLst>
        </pc:picChg>
      </pc:sldChg>
      <pc:sldChg chg="add del">
        <pc:chgData name="TIMBWAOGA AIME JUDICAEL OUERMI" userId="6d150e9e-29e2-444a-afd6-9fae9655b95c" providerId="ADAL" clId="{78574CE0-7FB3-4105-90D6-0463D9165A7F}" dt="2023-09-17T21:54:01.711" v="493"/>
        <pc:sldMkLst>
          <pc:docMk/>
          <pc:sldMk cId="1081104626" sldId="369"/>
        </pc:sldMkLst>
      </pc:sldChg>
      <pc:sldChg chg="delSp modSp add del">
        <pc:chgData name="TIMBWAOGA AIME JUDICAEL OUERMI" userId="6d150e9e-29e2-444a-afd6-9fae9655b95c" providerId="ADAL" clId="{78574CE0-7FB3-4105-90D6-0463D9165A7F}" dt="2023-09-17T21:54:58.752" v="500" actId="47"/>
        <pc:sldMkLst>
          <pc:docMk/>
          <pc:sldMk cId="3822237077" sldId="369"/>
        </pc:sldMkLst>
        <pc:picChg chg="del mod">
          <ac:chgData name="TIMBWAOGA AIME JUDICAEL OUERMI" userId="6d150e9e-29e2-444a-afd6-9fae9655b95c" providerId="ADAL" clId="{78574CE0-7FB3-4105-90D6-0463D9165A7F}" dt="2023-09-17T21:54:29.065" v="497" actId="478"/>
          <ac:picMkLst>
            <pc:docMk/>
            <pc:sldMk cId="3822237077" sldId="369"/>
            <ac:picMk id="10" creationId="{B3091C18-C4D9-D385-E582-C227DC9EF974}"/>
          </ac:picMkLst>
        </pc:picChg>
      </pc:sldChg>
      <pc:sldChg chg="addSp modSp add mod ord">
        <pc:chgData name="TIMBWAOGA AIME JUDICAEL OUERMI" userId="6d150e9e-29e2-444a-afd6-9fae9655b95c" providerId="ADAL" clId="{78574CE0-7FB3-4105-90D6-0463D9165A7F}" dt="2023-09-17T21:58:10.495" v="566" actId="20577"/>
        <pc:sldMkLst>
          <pc:docMk/>
          <pc:sldMk cId="4165804463" sldId="369"/>
        </pc:sldMkLst>
        <pc:spChg chg="mod">
          <ac:chgData name="TIMBWAOGA AIME JUDICAEL OUERMI" userId="6d150e9e-29e2-444a-afd6-9fae9655b95c" providerId="ADAL" clId="{78574CE0-7FB3-4105-90D6-0463D9165A7F}" dt="2023-09-17T21:58:10.495" v="566" actId="20577"/>
          <ac:spMkLst>
            <pc:docMk/>
            <pc:sldMk cId="4165804463" sldId="369"/>
            <ac:spMk id="2" creationId="{06649E9F-3025-6C1B-550B-08D3D51A6BA3}"/>
          </ac:spMkLst>
        </pc:spChg>
        <pc:spChg chg="mod">
          <ac:chgData name="TIMBWAOGA AIME JUDICAEL OUERMI" userId="6d150e9e-29e2-444a-afd6-9fae9655b95c" providerId="ADAL" clId="{78574CE0-7FB3-4105-90D6-0463D9165A7F}" dt="2023-09-17T21:57:17.008" v="531"/>
          <ac:spMkLst>
            <pc:docMk/>
            <pc:sldMk cId="4165804463" sldId="369"/>
            <ac:spMk id="3" creationId="{6E628E35-8B2E-D39E-45B8-6DC0BBD46A3C}"/>
          </ac:spMkLst>
        </pc:spChg>
        <pc:picChg chg="add mod">
          <ac:chgData name="TIMBWAOGA AIME JUDICAEL OUERMI" userId="6d150e9e-29e2-444a-afd6-9fae9655b95c" providerId="ADAL" clId="{78574CE0-7FB3-4105-90D6-0463D9165A7F}" dt="2023-09-17T21:57:26.690" v="532"/>
          <ac:picMkLst>
            <pc:docMk/>
            <pc:sldMk cId="4165804463" sldId="369"/>
            <ac:picMk id="4" creationId="{EDFF29B5-6C80-10C1-239F-F011C25B521E}"/>
          </ac:picMkLst>
        </pc:picChg>
      </pc:sldChg>
      <pc:sldChg chg="modSp add mod">
        <pc:chgData name="TIMBWAOGA AIME JUDICAEL OUERMI" userId="6d150e9e-29e2-444a-afd6-9fae9655b95c" providerId="ADAL" clId="{78574CE0-7FB3-4105-90D6-0463D9165A7F}" dt="2023-09-17T21:57:56.622" v="565" actId="20577"/>
        <pc:sldMkLst>
          <pc:docMk/>
          <pc:sldMk cId="269065896" sldId="370"/>
        </pc:sldMkLst>
        <pc:spChg chg="mod">
          <ac:chgData name="TIMBWAOGA AIME JUDICAEL OUERMI" userId="6d150e9e-29e2-444a-afd6-9fae9655b95c" providerId="ADAL" clId="{78574CE0-7FB3-4105-90D6-0463D9165A7F}" dt="2023-09-17T21:57:56.622" v="565" actId="20577"/>
          <ac:spMkLst>
            <pc:docMk/>
            <pc:sldMk cId="269065896" sldId="370"/>
            <ac:spMk id="2" creationId="{06649E9F-3025-6C1B-550B-08D3D51A6BA3}"/>
          </ac:spMkLst>
        </pc:spChg>
      </pc:sldChg>
      <pc:sldChg chg="add del">
        <pc:chgData name="TIMBWAOGA AIME JUDICAEL OUERMI" userId="6d150e9e-29e2-444a-afd6-9fae9655b95c" providerId="ADAL" clId="{78574CE0-7FB3-4105-90D6-0463D9165A7F}" dt="2023-09-17T21:53:57.157" v="492"/>
        <pc:sldMkLst>
          <pc:docMk/>
          <pc:sldMk cId="2328002531" sldId="370"/>
        </pc:sldMkLst>
      </pc:sldChg>
      <pc:sldChg chg="add del">
        <pc:chgData name="TIMBWAOGA AIME JUDICAEL OUERMI" userId="6d150e9e-29e2-444a-afd6-9fae9655b95c" providerId="ADAL" clId="{78574CE0-7FB3-4105-90D6-0463D9165A7F}" dt="2023-09-17T21:53:51.519" v="490"/>
        <pc:sldMkLst>
          <pc:docMk/>
          <pc:sldMk cId="4041249428" sldId="370"/>
        </pc:sldMkLst>
      </pc:sldChg>
      <pc:sldChg chg="modSp add mod">
        <pc:chgData name="TIMBWAOGA AIME JUDICAEL OUERMI" userId="6d150e9e-29e2-444a-afd6-9fae9655b95c" providerId="ADAL" clId="{78574CE0-7FB3-4105-90D6-0463D9165A7F}" dt="2023-09-17T21:59:16.280" v="569" actId="20577"/>
        <pc:sldMkLst>
          <pc:docMk/>
          <pc:sldMk cId="464975033" sldId="371"/>
        </pc:sldMkLst>
        <pc:spChg chg="mod">
          <ac:chgData name="TIMBWAOGA AIME JUDICAEL OUERMI" userId="6d150e9e-29e2-444a-afd6-9fae9655b95c" providerId="ADAL" clId="{78574CE0-7FB3-4105-90D6-0463D9165A7F}" dt="2023-09-17T21:59:16.280" v="569" actId="20577"/>
          <ac:spMkLst>
            <pc:docMk/>
            <pc:sldMk cId="464975033" sldId="371"/>
            <ac:spMk id="3" creationId="{6E628E35-8B2E-D39E-45B8-6DC0BBD46A3C}"/>
          </ac:spMkLst>
        </pc:spChg>
      </pc:sldChg>
      <pc:sldChg chg="modSp add mod">
        <pc:chgData name="TIMBWAOGA AIME JUDICAEL OUERMI" userId="6d150e9e-29e2-444a-afd6-9fae9655b95c" providerId="ADAL" clId="{78574CE0-7FB3-4105-90D6-0463D9165A7F}" dt="2023-09-17T22:01:29.639" v="623" actId="20577"/>
        <pc:sldMkLst>
          <pc:docMk/>
          <pc:sldMk cId="515791423" sldId="372"/>
        </pc:sldMkLst>
        <pc:spChg chg="mod">
          <ac:chgData name="TIMBWAOGA AIME JUDICAEL OUERMI" userId="6d150e9e-29e2-444a-afd6-9fae9655b95c" providerId="ADAL" clId="{78574CE0-7FB3-4105-90D6-0463D9165A7F}" dt="2023-09-17T22:01:29.639" v="623" actId="20577"/>
          <ac:spMkLst>
            <pc:docMk/>
            <pc:sldMk cId="515791423" sldId="372"/>
            <ac:spMk id="2" creationId="{06649E9F-3025-6C1B-550B-08D3D51A6BA3}"/>
          </ac:spMkLst>
        </pc:spChg>
        <pc:spChg chg="mod">
          <ac:chgData name="TIMBWAOGA AIME JUDICAEL OUERMI" userId="6d150e9e-29e2-444a-afd6-9fae9655b95c" providerId="ADAL" clId="{78574CE0-7FB3-4105-90D6-0463D9165A7F}" dt="2023-09-17T22:00:49.018" v="573"/>
          <ac:spMkLst>
            <pc:docMk/>
            <pc:sldMk cId="515791423" sldId="372"/>
            <ac:spMk id="3" creationId="{6E628E35-8B2E-D39E-45B8-6DC0BBD46A3C}"/>
          </ac:spMkLst>
        </pc:spChg>
      </pc:sldChg>
      <pc:sldChg chg="modSp add mod">
        <pc:chgData name="TIMBWAOGA AIME JUDICAEL OUERMI" userId="6d150e9e-29e2-444a-afd6-9fae9655b95c" providerId="ADAL" clId="{78574CE0-7FB3-4105-90D6-0463D9165A7F}" dt="2023-09-17T22:02:17.373" v="628"/>
        <pc:sldMkLst>
          <pc:docMk/>
          <pc:sldMk cId="4132406511" sldId="373"/>
        </pc:sldMkLst>
        <pc:spChg chg="mod">
          <ac:chgData name="TIMBWAOGA AIME JUDICAEL OUERMI" userId="6d150e9e-29e2-444a-afd6-9fae9655b95c" providerId="ADAL" clId="{78574CE0-7FB3-4105-90D6-0463D9165A7F}" dt="2023-09-17T22:02:17.373" v="628"/>
          <ac:spMkLst>
            <pc:docMk/>
            <pc:sldMk cId="4132406511" sldId="373"/>
            <ac:spMk id="3" creationId="{6E628E35-8B2E-D39E-45B8-6DC0BBD46A3C}"/>
          </ac:spMkLst>
        </pc:spChg>
      </pc:sldChg>
      <pc:sldChg chg="modSp add mod">
        <pc:chgData name="TIMBWAOGA AIME JUDICAEL OUERMI" userId="6d150e9e-29e2-444a-afd6-9fae9655b95c" providerId="ADAL" clId="{78574CE0-7FB3-4105-90D6-0463D9165A7F}" dt="2023-09-17T22:12:08.014" v="642" actId="20577"/>
        <pc:sldMkLst>
          <pc:docMk/>
          <pc:sldMk cId="3870833202" sldId="374"/>
        </pc:sldMkLst>
        <pc:spChg chg="mod">
          <ac:chgData name="TIMBWAOGA AIME JUDICAEL OUERMI" userId="6d150e9e-29e2-444a-afd6-9fae9655b95c" providerId="ADAL" clId="{78574CE0-7FB3-4105-90D6-0463D9165A7F}" dt="2023-09-17T22:12:08.014" v="642" actId="20577"/>
          <ac:spMkLst>
            <pc:docMk/>
            <pc:sldMk cId="3870833202" sldId="374"/>
            <ac:spMk id="3" creationId="{6E628E35-8B2E-D39E-45B8-6DC0BBD46A3C}"/>
          </ac:spMkLst>
        </pc:spChg>
      </pc:sldChg>
      <pc:sldChg chg="addSp modSp add mod">
        <pc:chgData name="TIMBWAOGA AIME JUDICAEL OUERMI" userId="6d150e9e-29e2-444a-afd6-9fae9655b95c" providerId="ADAL" clId="{78574CE0-7FB3-4105-90D6-0463D9165A7F}" dt="2023-09-17T22:08:04.970" v="639" actId="1076"/>
        <pc:sldMkLst>
          <pc:docMk/>
          <pc:sldMk cId="3773371782" sldId="375"/>
        </pc:sldMkLst>
        <pc:spChg chg="mod">
          <ac:chgData name="TIMBWAOGA AIME JUDICAEL OUERMI" userId="6d150e9e-29e2-444a-afd6-9fae9655b95c" providerId="ADAL" clId="{78574CE0-7FB3-4105-90D6-0463D9165A7F}" dt="2023-09-17T22:05:51.110" v="635" actId="113"/>
          <ac:spMkLst>
            <pc:docMk/>
            <pc:sldMk cId="3773371782" sldId="375"/>
            <ac:spMk id="2" creationId="{06649E9F-3025-6C1B-550B-08D3D51A6BA3}"/>
          </ac:spMkLst>
        </pc:spChg>
        <pc:spChg chg="mod">
          <ac:chgData name="TIMBWAOGA AIME JUDICAEL OUERMI" userId="6d150e9e-29e2-444a-afd6-9fae9655b95c" providerId="ADAL" clId="{78574CE0-7FB3-4105-90D6-0463D9165A7F}" dt="2023-09-17T22:07:54.187" v="638" actId="14100"/>
          <ac:spMkLst>
            <pc:docMk/>
            <pc:sldMk cId="3773371782" sldId="375"/>
            <ac:spMk id="3" creationId="{6E628E35-8B2E-D39E-45B8-6DC0BBD46A3C}"/>
          </ac:spMkLst>
        </pc:spChg>
        <pc:picChg chg="add mod">
          <ac:chgData name="TIMBWAOGA AIME JUDICAEL OUERMI" userId="6d150e9e-29e2-444a-afd6-9fae9655b95c" providerId="ADAL" clId="{78574CE0-7FB3-4105-90D6-0463D9165A7F}" dt="2023-09-17T22:08:04.970" v="639" actId="1076"/>
          <ac:picMkLst>
            <pc:docMk/>
            <pc:sldMk cId="3773371782" sldId="375"/>
            <ac:picMk id="4" creationId="{1412E3D1-FF35-BF1B-FEC3-77490DA2B7C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B0C68-0540-4B83-BFDE-1A4E51613D6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D2527-0663-419B-9B0F-D403F7108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75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Pierre, Johann, and August’s experimental and theoretical work contributed to the formulation and discovery of the Lambert-B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  <m:sup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dirty="0"/>
                  <a:t>eer Law that relates nonnegative spectra samples to (spectral signature) to pure component spectra and their concentration.</a:t>
                </a:r>
              </a:p>
              <a:p>
                <a:r>
                  <a:rPr lang="en-US" dirty="0"/>
                  <a:t>Richard was the first to describe the model as self-modeling curve resolution (SMCR) which is a NMF problem.</a:t>
                </a:r>
              </a:p>
              <a:p>
                <a:endParaRPr lang="en-US" dirty="0"/>
              </a:p>
              <a:p>
                <a:r>
                  <a:rPr lang="en-US" dirty="0"/>
                  <a:t>Hendrik and John were the first to use blind HU to analyze the mixture of heavy mineral data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Pierre, Johann, and August’s experimental and theoretical work contributed to the formulation and discovery of the Lambert-B</a:t>
                </a:r>
                <a:r>
                  <a:rPr lang="en-US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ℝ_+^(𝑚×</a:t>
                </a:r>
                <a:r>
                  <a:rPr lang="en-US" sz="1200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𝑛)</a:t>
                </a:r>
                <a:r>
                  <a:rPr lang="en-US" dirty="0"/>
                  <a:t>eer Law that relates nonnegative spectra samples to (spectral signature) to pure component spectra and their concentration.</a:t>
                </a:r>
              </a:p>
              <a:p>
                <a:r>
                  <a:rPr lang="en-US" dirty="0"/>
                  <a:t>Richard was the first to describe the model as self-modeling curve resolution (SMCR) which is a NMF problem.</a:t>
                </a:r>
              </a:p>
              <a:p>
                <a:endParaRPr lang="en-US" dirty="0"/>
              </a:p>
              <a:p>
                <a:r>
                  <a:rPr lang="en-US" dirty="0"/>
                  <a:t>Hendrik and John were the first to use blind HU to analyze the mixture of heavy mineral data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05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96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80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66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27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23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NMF – decompose A into additive parts that are easy to interpret</a:t>
            </a:r>
          </a:p>
          <a:p>
            <a:r>
              <a:rPr lang="en-US" dirty="0"/>
              <a:t>SVD – factors are not easy or intuitive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82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Hyperspectral image measures the intensity of the light within a scene for many different wavelengths typically between 100 and 200. each pixel is a vector of intensities that is equal to the fraction of light reflected depending on the wavelength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38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7072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33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9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Pierre, Johann, and August’s experimental and theoretical work contributed to the formulation and discovery of the Lambert-B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  <m:sup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dirty="0"/>
                  <a:t>eer Law that relates nonnegative spectra samples to (spectral signature) to pure component spectra and their concentration.</a:t>
                </a:r>
              </a:p>
              <a:p>
                <a:r>
                  <a:rPr lang="en-US" dirty="0"/>
                  <a:t>Richard was the first to describe the model as self-modeling curve resolution (SMCR) which is a NMF problem.</a:t>
                </a:r>
              </a:p>
              <a:p>
                <a:endParaRPr lang="en-US" dirty="0"/>
              </a:p>
              <a:p>
                <a:r>
                  <a:rPr lang="en-US" dirty="0"/>
                  <a:t>Hendrik and John were the first to use blind HU to analyze the mixture of heavy mineral data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Pierre, Johann, and August’s experimental and theoretical work contributed to the formulation and discovery of the Lambert-B</a:t>
                </a:r>
                <a:r>
                  <a:rPr lang="en-US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ℝ_+^(𝑚×</a:t>
                </a:r>
                <a:r>
                  <a:rPr lang="en-US" sz="1200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𝑛)</a:t>
                </a:r>
                <a:r>
                  <a:rPr lang="en-US" dirty="0"/>
                  <a:t>eer Law that relates nonnegative spectra samples to (spectral signature) to pure component spectra and their concentration.</a:t>
                </a:r>
              </a:p>
              <a:p>
                <a:r>
                  <a:rPr lang="en-US" dirty="0"/>
                  <a:t>Richard was the first to describe the model as self-modeling curve resolution (SMCR) which is a NMF problem.</a:t>
                </a:r>
              </a:p>
              <a:p>
                <a:endParaRPr lang="en-US" dirty="0"/>
              </a:p>
              <a:p>
                <a:r>
                  <a:rPr lang="en-US" dirty="0"/>
                  <a:t>Hendrik and John were the first to use blind HU to analyze the mixture of heavy mineral data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9805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277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600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578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842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707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893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594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301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899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52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Pierre, Johann, and August’s experimental and theoretical work contributed to the formulation and discovery of the Lambert-B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  <m:sup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dirty="0"/>
                  <a:t>eer Law that relates nonnegative spectra samples to (spectral signature) to pure component spectra and their concentration.</a:t>
                </a:r>
              </a:p>
              <a:p>
                <a:r>
                  <a:rPr lang="en-US" dirty="0"/>
                  <a:t>Richard was the first to describe the model as self-modeling curve resolution (SMCR) which is a NMF problem.</a:t>
                </a:r>
              </a:p>
              <a:p>
                <a:endParaRPr lang="en-US" dirty="0"/>
              </a:p>
              <a:p>
                <a:r>
                  <a:rPr lang="en-US" dirty="0"/>
                  <a:t>Hendrik and John were the first to use blind HU to analyze the mixture of heavy mineral data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Pierre, Johann, and August’s experimental and theoretical work contributed to the formulation and discovery of the Lambert-B</a:t>
                </a:r>
                <a:r>
                  <a:rPr lang="en-US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ℝ_+^(𝑚×</a:t>
                </a:r>
                <a:r>
                  <a:rPr lang="en-US" sz="1200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𝑛)</a:t>
                </a:r>
                <a:r>
                  <a:rPr lang="en-US" dirty="0"/>
                  <a:t>eer Law that relates nonnegative spectra samples to (spectral signature) to pure component spectra and their concentration.</a:t>
                </a:r>
              </a:p>
              <a:p>
                <a:r>
                  <a:rPr lang="en-US" dirty="0"/>
                  <a:t>Richard was the first to describe the model as self-modeling curve resolution (SMCR) which is a NMF problem.</a:t>
                </a:r>
              </a:p>
              <a:p>
                <a:endParaRPr lang="en-US" dirty="0"/>
              </a:p>
              <a:p>
                <a:r>
                  <a:rPr lang="en-US" dirty="0"/>
                  <a:t>Hendrik and John were the first to use blind HU to analyze the mixture of heavy mineral data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514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042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432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894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509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140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827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102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305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168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36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297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each row of input matrix X corresponds to wavelengths where intensity is recorded</a:t>
            </a:r>
          </a:p>
          <a:p>
            <a:r>
              <a:rPr lang="en-US" dirty="0"/>
              <a:t>- each column corresponds to spectra sample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705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D6E71DB-77C5-34F5-8DFA-74FAFC5654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8A4F684-7A49-14E4-99DE-3FC2FE7526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6F53C86-FDC0-E47B-9B10-942EDEC6F6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E851E2E-AA68-4F22-A8AE-54F7F427E1A9}" type="slidenum">
              <a:rPr lang="ko-KR" altLang="en-US" sz="1200"/>
              <a:pPr/>
              <a:t>48</a:t>
            </a:fld>
            <a:endParaRPr lang="ko-KR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31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37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8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43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D2527-0663-419B-9B0F-D403F7108C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98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08B49-A7C3-A257-8CD9-EC7EA18F0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573877-E170-AE15-C498-A03ECA2BA8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D41EC-64AD-6829-9D1D-45185378F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8F44-6416-4066-B730-6441A00CD6F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E9986-3763-D34B-878E-B174F080E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88251-11E0-3FDD-2B2C-BA19AFF41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3C090-377F-4FED-9148-9CB76AFE1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80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9BDBC-373E-AA46-0E3A-BA8E865A4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A2B845-37E5-0278-D43C-AFC3397552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450EE-4E38-FD2B-0FA0-C203A93FA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8F44-6416-4066-B730-6441A00CD6F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FF762-FA9E-5664-6936-41AB6996F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E5597-BA30-AB93-726C-12461CB34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3C090-377F-4FED-9148-9CB76AFE1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74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DD62B0-4928-5D51-F655-A50A5F63CB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9F18DA-A564-B3CB-028A-BA1C18718C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A5048-D95A-E79D-5F22-72DE42819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8F44-6416-4066-B730-6441A00CD6F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AB97A-0C74-CB6B-7CDE-3C77704FD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9B032-8AEF-B4E9-6CD1-9F869684D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3C090-377F-4FED-9148-9CB76AFE1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7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A5EAE-119F-2C34-3206-87161F30E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389FA-8CE2-A52F-E664-A992ED1F1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F5411-FD2C-2C14-09E7-4A24A922D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8F44-6416-4066-B730-6441A00CD6F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0BCC9-BE27-7632-6E22-FB08BB1E4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DE4BA-FB55-B2C3-92A0-81284BF4E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3C090-377F-4FED-9148-9CB76AFE1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16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5CACF-0254-DC44-7051-8DF547F20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77743-5C2D-B3AC-09C7-798046B50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A41E2-8735-35BF-8FBB-2FC532CBE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8F44-6416-4066-B730-6441A00CD6F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67CE5-F0DA-8A24-A663-06D5D1648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B37A3-458C-20F4-4D90-FD7374A88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3C090-377F-4FED-9148-9CB76AFE1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85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3C9D3-E3DF-DE59-B022-DF06E1EED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5B08B-3F60-0F74-07EE-757E033B20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171910-F9E5-3F1C-2AE3-DAAE44B68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5704E-1FA1-6C26-598E-C7E22502C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8F44-6416-4066-B730-6441A00CD6F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25C0C8-B28D-9F4C-0356-1D402F935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E0A3D-814D-3630-625B-5ED58663E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3C090-377F-4FED-9148-9CB76AFE1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47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AABE2-5018-F241-1A99-E0D5B769D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B34E5-945E-AB1C-1E69-E57200CDE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8D92D7-D806-8C2B-BD29-267AA4C48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4BEEED-C46F-B101-B565-3D7DD6F91A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9B6D13-9090-359E-A2D0-48E4B85CE6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7E8BD6-F2E1-A634-2C83-05B3F6886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8F44-6416-4066-B730-6441A00CD6F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D872D-28F5-03F4-6034-C83225225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CB2076-8A2B-E8DD-DC6A-A3DAB55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3C090-377F-4FED-9148-9CB76AFE1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67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43392-6D6B-3468-10E9-2ED50059C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97F035-9947-D3AD-6F42-060EC8382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8F44-6416-4066-B730-6441A00CD6F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B2B847-C3EE-D6FA-591C-20F9687CB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08E8CF-D5E9-833E-F2A9-B367EFE06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3C090-377F-4FED-9148-9CB76AFE1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34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28F870-3ED5-9AE0-D997-2770C8B79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8F44-6416-4066-B730-6441A00CD6F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2E185F-1BE5-CD08-194B-9434816F2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265CF-9FED-B6B2-7FEC-FED8F47E7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3C090-377F-4FED-9148-9CB76AFE1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01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CB9C2-0D0C-15DB-B802-CAACB61E8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57819-46FC-C816-55AB-9FAB0C5A7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144FFD-575B-9EE9-1AB6-04D64D639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280BC2-FA51-D07E-B41B-D9A69DE57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8F44-6416-4066-B730-6441A00CD6F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A967B-29F5-915E-5FD3-AD2ADF98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A3F5B-1409-1F36-0235-3A3DEFD7F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3C090-377F-4FED-9148-9CB76AFE1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24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09344-6E14-5C52-A86D-3F8250C1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FCF274-3054-A93E-D8DF-463534D6DD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0E837-8246-D972-0895-4CD40A0854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E90B1-70EA-099E-5022-032F551C1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28F44-6416-4066-B730-6441A00CD6F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4B737-8CFE-A2F6-AADA-44BA89D45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344E8-963C-3CF1-BA8E-BBBB81AA5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3C090-377F-4FED-9148-9CB76AFE1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92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3343E8-7CD1-80F8-6407-891BDF13E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0B7DD-6E4B-F332-E2A0-BF7462C86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B9E0-5514-6A21-F4E7-879C3EBB9F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28F44-6416-4066-B730-6441A00CD6F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E5D67-0E5F-19D3-B837-6F1C18EC85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E978E-86A9-6F67-502C-65749F54B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3C090-377F-4FED-9148-9CB76AFE1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84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nmftool/" TargetMode="External"/><Relationship Id="rId7" Type="http://schemas.openxmlformats.org/officeDocument/2006/relationships/hyperlink" Target="https://github.com/satwik77/libnmf" TargetMode="External"/><Relationship Id="rId2" Type="http://schemas.openxmlformats.org/officeDocument/2006/relationships/hyperlink" Target="https://gitlab.com/ngillis/nmfboo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hiroyuki-kasai/NMFLibrary" TargetMode="External"/><Relationship Id="rId5" Type="http://schemas.openxmlformats.org/officeDocument/2006/relationships/hyperlink" Target="https://nimfa.biolab.si/" TargetMode="External"/><Relationship Id="rId4" Type="http://schemas.openxmlformats.org/officeDocument/2006/relationships/hyperlink" Target="https://cran.r-project.org/web/packages/NMF/index.html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34E23-8FFA-1774-03AC-041A549238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6431"/>
            <a:ext cx="9144000" cy="1911456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Nonnegative Matrix Factorization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5E220F-2FE9-F6D2-C9BC-F358E217A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85486"/>
            <a:ext cx="9144000" cy="29852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Timbwaoga Ouermi (TAJO)</a:t>
            </a:r>
          </a:p>
          <a:p>
            <a:r>
              <a:rPr lang="en-US" dirty="0"/>
              <a:t>Chris Johnson</a:t>
            </a:r>
          </a:p>
          <a:p>
            <a:r>
              <a:rPr lang="en-US" dirty="0"/>
              <a:t>Nicolas Gillis</a:t>
            </a:r>
          </a:p>
          <a:p>
            <a:r>
              <a:rPr lang="en-US" altLang="x-none" sz="2400" dirty="0"/>
              <a:t>Tamara </a:t>
            </a:r>
            <a:r>
              <a:rPr lang="en-US" altLang="x-none" sz="2400" dirty="0" err="1"/>
              <a:t>Kolda</a:t>
            </a:r>
            <a:endParaRPr lang="en-US" altLang="x-none" sz="2400" dirty="0"/>
          </a:p>
          <a:p>
            <a:r>
              <a:rPr lang="en-US" altLang="x-none" sz="2400" dirty="0"/>
              <a:t>Christos </a:t>
            </a:r>
            <a:r>
              <a:rPr lang="en-US" altLang="x-none" sz="2400" dirty="0" err="1"/>
              <a:t>Faloutsos</a:t>
            </a:r>
            <a:endParaRPr lang="en-US" altLang="x-none" sz="2400" dirty="0"/>
          </a:p>
          <a:p>
            <a:r>
              <a:rPr lang="en-US" altLang="x-none" sz="2400" dirty="0"/>
              <a:t>Evrim </a:t>
            </a:r>
            <a:r>
              <a:rPr lang="en-US" altLang="x-none" sz="2400" dirty="0" err="1"/>
              <a:t>Acar</a:t>
            </a:r>
            <a:endParaRPr lang="en-US" altLang="x-none" sz="2400" dirty="0"/>
          </a:p>
          <a:p>
            <a:r>
              <a:rPr lang="en-US" altLang="x-none" sz="2400" dirty="0"/>
              <a:t>Charles Van Loan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15259D-1A00-173D-3003-2B8FA9148430}"/>
              </a:ext>
            </a:extLst>
          </p:cNvPr>
          <p:cNvSpPr txBox="1"/>
          <p:nvPr/>
        </p:nvSpPr>
        <p:spPr>
          <a:xfrm>
            <a:off x="4292305" y="2474255"/>
            <a:ext cx="3703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CS6962 Fall 2023</a:t>
            </a:r>
          </a:p>
        </p:txBody>
      </p:sp>
    </p:spTree>
    <p:extLst>
      <p:ext uri="{BB962C8B-B14F-4D97-AF65-F5344CB8AC3E}">
        <p14:creationId xmlns:p14="http://schemas.microsoft.com/office/powerpoint/2010/main" val="3085509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Nonnegative data are pervasive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28E35-8B2E-D39E-45B8-6DC0BBD46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5188"/>
            <a:ext cx="10515600" cy="529318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endParaRPr lang="en-US" dirty="0"/>
          </a:p>
          <a:p>
            <a:pPr>
              <a:defRPr/>
            </a:pPr>
            <a:r>
              <a:rPr lang="en-US" sz="2800" dirty="0"/>
              <a:t>In image libraries or collections, each image is represented by a vector, and each element of the vector corresponds to a pixel. </a:t>
            </a:r>
          </a:p>
          <a:p>
            <a:pPr>
              <a:defRPr/>
            </a:pPr>
            <a:r>
              <a:rPr lang="en-US" sz="2800" dirty="0"/>
              <a:t>The intensity and color of the pixel is given by a nonnegative number, which creates a nonnegative pixel-by-image matrix. </a:t>
            </a:r>
          </a:p>
          <a:p>
            <a:pPr>
              <a:defRPr/>
            </a:pPr>
            <a:r>
              <a:rPr lang="en-US" sz="2800" dirty="0"/>
              <a:t>Power spectra data are nonnegative and one may have to process multiple spectra simultaneously (time-space- frequency analysis) </a:t>
            </a:r>
          </a:p>
          <a:p>
            <a:pPr>
              <a:defRPr/>
            </a:pPr>
            <a:r>
              <a:rPr lang="en-US" sz="2800" dirty="0"/>
              <a:t>For recommendation systems (Amazon, Netflix) or item sets, the information for a purchase history of customers or ratings on a subset of items is stored in a non-negative sparse matrix. </a:t>
            </a:r>
          </a:p>
          <a:p>
            <a:pPr>
              <a:defRPr/>
            </a:pPr>
            <a:r>
              <a:rPr lang="en-US" sz="2800" dirty="0"/>
              <a:t>In gene expression analysis, gene-by-experiment matrices are formed from observing the gene sequences produced under various experimental conditions. </a:t>
            </a:r>
          </a:p>
          <a:p>
            <a:pPr marL="0" indent="0">
              <a:buNone/>
              <a:defRPr/>
            </a:pPr>
            <a:endParaRPr lang="en-US" dirty="0"/>
          </a:p>
          <a:p>
            <a:pPr lvl="1"/>
            <a:endParaRPr lang="en-US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473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>
            <a:extLst>
              <a:ext uri="{FF2B5EF4-FFF2-40B4-BE49-F238E27FC236}">
                <a16:creationId xmlns:a16="http://schemas.microsoft.com/office/drawing/2014/main" id="{163689A5-F8E5-0BCE-791E-268686F8C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9101"/>
            <a:ext cx="9144000" cy="601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mathematical equation&#10;&#10;Description automatically generated with medium confidence">
            <a:extLst>
              <a:ext uri="{FF2B5EF4-FFF2-40B4-BE49-F238E27FC236}">
                <a16:creationId xmlns:a16="http://schemas.microsoft.com/office/drawing/2014/main" id="{704A2CAC-FF20-C12A-7E2D-48C063972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960" y="990040"/>
            <a:ext cx="7488343" cy="40357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SVD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CA2AFF75-AB4E-A5EF-CD3C-7D63E7103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79" y="2127959"/>
            <a:ext cx="5129907" cy="393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45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Summary of Truncated SVD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28E35-8B2E-D39E-45B8-6DC0BBD46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5188"/>
            <a:ext cx="10515600" cy="529318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en-US" sz="2800" dirty="0"/>
              <a:t>Strengths:</a:t>
            </a:r>
          </a:p>
          <a:p>
            <a:pPr>
              <a:defRPr/>
            </a:pPr>
            <a:r>
              <a:rPr lang="en-US" sz="2800" dirty="0"/>
              <a:t>Using </a:t>
            </a:r>
            <a:r>
              <a:rPr lang="en-US" sz="2800" b="1" dirty="0"/>
              <a:t>A</a:t>
            </a:r>
            <a:r>
              <a:rPr lang="en-US" sz="2800" baseline="-25000" dirty="0"/>
              <a:t>k</a:t>
            </a:r>
            <a:r>
              <a:rPr lang="en-US" sz="2800" dirty="0"/>
              <a:t> in place of </a:t>
            </a:r>
            <a:r>
              <a:rPr lang="en-US" sz="2800" b="1" dirty="0"/>
              <a:t>A </a:t>
            </a:r>
            <a:r>
              <a:rPr lang="en-US" sz="2800" dirty="0"/>
              <a:t>gives improved performance </a:t>
            </a:r>
          </a:p>
          <a:p>
            <a:pPr>
              <a:defRPr/>
            </a:pPr>
            <a:r>
              <a:rPr lang="en-US" sz="2800" dirty="0"/>
              <a:t>Noise reduction isolates essential components of matrix </a:t>
            </a:r>
          </a:p>
          <a:p>
            <a:pPr>
              <a:defRPr/>
            </a:pPr>
            <a:r>
              <a:rPr lang="en-US" sz="2800" dirty="0"/>
              <a:t>Best rank-k approximation </a:t>
            </a:r>
          </a:p>
          <a:p>
            <a:pPr>
              <a:defRPr/>
            </a:pPr>
            <a:r>
              <a:rPr lang="en-US" sz="2800" b="1" dirty="0"/>
              <a:t>A</a:t>
            </a:r>
            <a:r>
              <a:rPr lang="en-US" sz="2800" baseline="-25000" dirty="0"/>
              <a:t>k</a:t>
            </a:r>
            <a:r>
              <a:rPr lang="en-US" sz="2800" dirty="0"/>
              <a:t> is unique </a:t>
            </a:r>
          </a:p>
          <a:p>
            <a:pPr>
              <a:defRPr/>
            </a:pPr>
            <a:endParaRPr lang="en-US" sz="2800" dirty="0"/>
          </a:p>
          <a:p>
            <a:pPr marL="0" indent="0">
              <a:buNone/>
              <a:defRPr/>
            </a:pPr>
            <a:r>
              <a:rPr lang="en-US" sz="2800" dirty="0"/>
              <a:t>Weaknesses: </a:t>
            </a:r>
          </a:p>
          <a:p>
            <a:pPr>
              <a:defRPr/>
            </a:pPr>
            <a:r>
              <a:rPr lang="en-US" sz="2800" dirty="0"/>
              <a:t>Storage—</a:t>
            </a:r>
            <a:r>
              <a:rPr lang="en-US" sz="2800" b="1" dirty="0" err="1"/>
              <a:t>U</a:t>
            </a:r>
            <a:r>
              <a:rPr lang="en-US" sz="2800" baseline="-25000" dirty="0" err="1"/>
              <a:t>k</a:t>
            </a:r>
            <a:r>
              <a:rPr lang="en-US" sz="2800" dirty="0"/>
              <a:t> and </a:t>
            </a:r>
            <a:r>
              <a:rPr lang="en-US" sz="2800" b="1" dirty="0" err="1"/>
              <a:t>V</a:t>
            </a:r>
            <a:r>
              <a:rPr lang="en-US" sz="2800" baseline="-25000" dirty="0" err="1"/>
              <a:t>k</a:t>
            </a:r>
            <a:r>
              <a:rPr lang="en-US" sz="2800" dirty="0"/>
              <a:t> are usually completely dense </a:t>
            </a:r>
          </a:p>
          <a:p>
            <a:pPr>
              <a:defRPr/>
            </a:pPr>
            <a:r>
              <a:rPr lang="en-US" sz="2800" dirty="0"/>
              <a:t>Good truncation point k is hard to determine </a:t>
            </a:r>
          </a:p>
          <a:p>
            <a:pPr>
              <a:defRPr/>
            </a:pPr>
            <a:r>
              <a:rPr lang="en-US" sz="2800" dirty="0"/>
              <a:t>Interpretation of basis vectors is difficult due to mixed signs.  </a:t>
            </a:r>
          </a:p>
          <a:p>
            <a:pPr marL="0" indent="0">
              <a:buNone/>
              <a:defRPr/>
            </a:pPr>
            <a:r>
              <a:rPr lang="en-US" sz="2800" u="sng" dirty="0"/>
              <a:t>Negative elements make interpretation difficult. </a:t>
            </a:r>
          </a:p>
          <a:p>
            <a:pPr marL="0" indent="0">
              <a:buNone/>
              <a:defRPr/>
            </a:pPr>
            <a:endParaRPr lang="en-US" dirty="0"/>
          </a:p>
          <a:p>
            <a:pPr lvl="1"/>
            <a:endParaRPr lang="en-US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18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Nonnegative Matrix Factorization (NMF)</a:t>
            </a:r>
          </a:p>
        </p:txBody>
      </p:sp>
      <p:pic>
        <p:nvPicPr>
          <p:cNvPr id="5" name="Content Placeholder 4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3F46A10F-3753-177C-AA86-F78F042AF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21" y="1082176"/>
            <a:ext cx="5197664" cy="234682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DC0D07-4AE4-ECA8-7AC3-25EB0E4370AF}"/>
              </a:ext>
            </a:extLst>
          </p:cNvPr>
          <p:cNvSpPr txBox="1"/>
          <p:nvPr/>
        </p:nvSpPr>
        <p:spPr>
          <a:xfrm>
            <a:off x="3571997" y="3342820"/>
            <a:ext cx="136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nonnegative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788971-BA95-7F4F-52BE-CF6C6E9D9457}"/>
              </a:ext>
            </a:extLst>
          </p:cNvPr>
          <p:cNvSpPr txBox="1"/>
          <p:nvPr/>
        </p:nvSpPr>
        <p:spPr>
          <a:xfrm>
            <a:off x="7297776" y="2937119"/>
            <a:ext cx="136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nonnegative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C0FF63-64DA-C815-EB8E-23173EFB7A69}"/>
              </a:ext>
            </a:extLst>
          </p:cNvPr>
          <p:cNvSpPr txBox="1"/>
          <p:nvPr/>
        </p:nvSpPr>
        <p:spPr>
          <a:xfrm>
            <a:off x="5384694" y="3342820"/>
            <a:ext cx="136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nonnegative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32E87ED-EB1E-6CFA-ECB4-DA914CD80ED8}"/>
                  </a:ext>
                </a:extLst>
              </p:cNvPr>
              <p:cNvSpPr txBox="1"/>
              <p:nvPr/>
            </p:nvSpPr>
            <p:spPr>
              <a:xfrm>
                <a:off x="215153" y="3727524"/>
                <a:ext cx="11542955" cy="2942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Problem (Nonnegative Matrix factorization). </a:t>
                </a:r>
                <a:r>
                  <a:rPr lang="en-US" sz="2800" dirty="0"/>
                  <a:t>Given a nonnegative matrix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sz="2800" b="1" dirty="0"/>
                  <a:t>, </a:t>
                </a:r>
                <a:r>
                  <a:rPr lang="en-US" sz="2800" dirty="0"/>
                  <a:t> a factorization rank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800" dirty="0"/>
                  <a:t>,</a:t>
                </a:r>
                <a:r>
                  <a:rPr lang="en-US" sz="2800" b="1" dirty="0"/>
                  <a:t> </a:t>
                </a:r>
                <a:r>
                  <a:rPr lang="en-US" sz="2800" dirty="0"/>
                  <a:t>and a distance measure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(.,.)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between two matrices, compute two nonnegative matrices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W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Sup>
                      <m:sSubSup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p>
                    </m:sSubSup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such that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𝑊𝐻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is minimized, that is solve </a:t>
                </a:r>
              </a:p>
              <a:p>
                <a:endParaRPr lang="en-US" sz="28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W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Sup>
                                <m:sSub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p>
                              </m:sSubSup>
                              <m:r>
                                <a:rPr lang="en-US" sz="2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Sup>
                                <m:sSub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</m:lim>
                          </m:limLow>
                        </m:fName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𝑊𝐻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func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32E87ED-EB1E-6CFA-ECB4-DA914CD80E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153" y="3727524"/>
                <a:ext cx="11542955" cy="2942409"/>
              </a:xfrm>
              <a:prstGeom prst="rect">
                <a:avLst/>
              </a:prstGeom>
              <a:blipFill>
                <a:blip r:embed="rId4"/>
                <a:stretch>
                  <a:fillRect l="-1056" t="-1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276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NMF and Low-rank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28E35-8B2E-D39E-45B8-6DC0BBD46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04246"/>
            <a:ext cx="10515600" cy="2604127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/>
              <a:t>Given a set of multivariate </a:t>
            </a:r>
            <a:r>
              <a:rPr lang="en-US" i="1" dirty="0"/>
              <a:t>m</a:t>
            </a:r>
            <a:r>
              <a:rPr lang="en-US" dirty="0"/>
              <a:t>-dimensional data vectors, the vectors are placed in the columns of an </a:t>
            </a:r>
            <a:r>
              <a:rPr lang="en-US" i="1" dirty="0" err="1"/>
              <a:t>mxn</a:t>
            </a:r>
            <a:r>
              <a:rPr lang="en-US" i="1" dirty="0"/>
              <a:t> </a:t>
            </a:r>
            <a:r>
              <a:rPr lang="en-US" dirty="0"/>
              <a:t>matrix </a:t>
            </a:r>
            <a:r>
              <a:rPr lang="en-US" i="1" dirty="0"/>
              <a:t>A </a:t>
            </a:r>
            <a:r>
              <a:rPr lang="en-US" dirty="0"/>
              <a:t>where n</a:t>
            </a:r>
            <a:r>
              <a:rPr lang="en-US" i="1" dirty="0"/>
              <a:t> </a:t>
            </a:r>
            <a:r>
              <a:rPr lang="en-US" dirty="0"/>
              <a:t>is the number of examples in the data set. </a:t>
            </a:r>
          </a:p>
          <a:p>
            <a:pPr>
              <a:defRPr/>
            </a:pPr>
            <a:r>
              <a:rPr lang="en-US" dirty="0"/>
              <a:t>This matrix is then approximately factorized into a </a:t>
            </a:r>
            <a:r>
              <a:rPr lang="en-US" i="1" dirty="0" err="1"/>
              <a:t>mxk</a:t>
            </a:r>
            <a:r>
              <a:rPr lang="en-US" i="1" dirty="0"/>
              <a:t> </a:t>
            </a:r>
            <a:r>
              <a:rPr lang="en-US" dirty="0"/>
              <a:t>matrix </a:t>
            </a:r>
            <a:r>
              <a:rPr lang="en-US" i="1" dirty="0"/>
              <a:t>W </a:t>
            </a:r>
            <a:r>
              <a:rPr lang="en-US" dirty="0"/>
              <a:t>and a </a:t>
            </a:r>
            <a:r>
              <a:rPr lang="en-US" i="1" dirty="0" err="1"/>
              <a:t>kxn</a:t>
            </a:r>
            <a:r>
              <a:rPr lang="en-US" i="1" dirty="0"/>
              <a:t> </a:t>
            </a:r>
            <a:r>
              <a:rPr lang="en-US" dirty="0"/>
              <a:t>matrix </a:t>
            </a:r>
            <a:r>
              <a:rPr lang="en-US" i="1" dirty="0"/>
              <a:t>H</a:t>
            </a:r>
            <a:r>
              <a:rPr lang="en-US" dirty="0"/>
              <a:t>. </a:t>
            </a:r>
          </a:p>
          <a:p>
            <a:pPr>
              <a:defRPr/>
            </a:pPr>
            <a:r>
              <a:rPr lang="en-US" dirty="0"/>
              <a:t>Usually </a:t>
            </a:r>
            <a:r>
              <a:rPr lang="en-US" i="1" dirty="0"/>
              <a:t>k </a:t>
            </a:r>
            <a:r>
              <a:rPr lang="en-US" dirty="0"/>
              <a:t>is chosen to be smaller than </a:t>
            </a:r>
            <a:r>
              <a:rPr lang="en-US" i="1" dirty="0"/>
              <a:t>n </a:t>
            </a:r>
            <a:r>
              <a:rPr lang="en-US" dirty="0"/>
              <a:t>or </a:t>
            </a:r>
            <a:r>
              <a:rPr lang="en-US" i="1" dirty="0"/>
              <a:t>m</a:t>
            </a:r>
            <a:r>
              <a:rPr lang="en-US" dirty="0"/>
              <a:t>, so that </a:t>
            </a:r>
            <a:r>
              <a:rPr lang="en-US" i="1" dirty="0"/>
              <a:t>W </a:t>
            </a:r>
            <a:r>
              <a:rPr lang="en-US" dirty="0"/>
              <a:t>and </a:t>
            </a:r>
            <a:r>
              <a:rPr lang="en-US" i="1" dirty="0"/>
              <a:t>H </a:t>
            </a:r>
            <a:r>
              <a:rPr lang="en-US" dirty="0"/>
              <a:t>are smaller than the original matrix A. </a:t>
            </a:r>
          </a:p>
          <a:p>
            <a:pPr>
              <a:defRPr/>
            </a:pPr>
            <a:r>
              <a:rPr lang="en-US" dirty="0"/>
              <a:t>This results in a compressed version of the original data matrix 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4" name="Content Placeholder 4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2F18C9C4-7C64-CBB2-FF04-08F2D7E3E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21" y="1082176"/>
            <a:ext cx="5197664" cy="23468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CC181E-3CC0-9882-CBBF-3CADCA1947CF}"/>
              </a:ext>
            </a:extLst>
          </p:cNvPr>
          <p:cNvSpPr txBox="1"/>
          <p:nvPr/>
        </p:nvSpPr>
        <p:spPr>
          <a:xfrm>
            <a:off x="3571997" y="3342820"/>
            <a:ext cx="136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nonnegative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DEE861-82A1-AA3C-B5B9-0444D515E5AC}"/>
              </a:ext>
            </a:extLst>
          </p:cNvPr>
          <p:cNvSpPr txBox="1"/>
          <p:nvPr/>
        </p:nvSpPr>
        <p:spPr>
          <a:xfrm>
            <a:off x="7297776" y="2937119"/>
            <a:ext cx="136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nonnegative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B7B6C8-931D-C8F2-8DA6-61F061A03999}"/>
              </a:ext>
            </a:extLst>
          </p:cNvPr>
          <p:cNvSpPr txBox="1"/>
          <p:nvPr/>
        </p:nvSpPr>
        <p:spPr>
          <a:xfrm>
            <a:off x="5384694" y="3342820"/>
            <a:ext cx="136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nonnegative</a:t>
            </a:r>
          </a:p>
        </p:txBody>
      </p:sp>
    </p:spTree>
    <p:extLst>
      <p:ext uri="{BB962C8B-B14F-4D97-AF65-F5344CB8AC3E}">
        <p14:creationId xmlns:p14="http://schemas.microsoft.com/office/powerpoint/2010/main" val="4050475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Nonnegative Matrix Factorization (NMF)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28E35-8B2E-D39E-45B8-6DC0BBD46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5188"/>
            <a:ext cx="10515600" cy="5293187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en-US" dirty="0"/>
              <a:t>Idea: use low-rank approximation with nonnegative factors to improve weaknesses of truncated-SVD </a:t>
            </a:r>
          </a:p>
          <a:p>
            <a:pPr marL="0" indent="0" algn="ctr">
              <a:buNone/>
              <a:defRPr/>
            </a:pPr>
            <a:r>
              <a:rPr lang="en-US" dirty="0"/>
              <a:t>SVD: </a:t>
            </a:r>
            <a:r>
              <a:rPr lang="en-US" b="1" dirty="0"/>
              <a:t>A</a:t>
            </a:r>
            <a:r>
              <a:rPr lang="en-US" baseline="-25000" dirty="0"/>
              <a:t>k</a:t>
            </a:r>
            <a:r>
              <a:rPr lang="en-US" dirty="0"/>
              <a:t> = </a:t>
            </a:r>
            <a:r>
              <a:rPr lang="en-US" b="1" dirty="0" err="1"/>
              <a:t>U</a:t>
            </a:r>
            <a:r>
              <a:rPr lang="en-US" baseline="-25000" dirty="0" err="1"/>
              <a:t>k</a:t>
            </a:r>
            <a:r>
              <a:rPr lang="en-US" dirty="0"/>
              <a:t> </a:t>
            </a:r>
            <a:r>
              <a:rPr lang="en-US" dirty="0" err="1"/>
              <a:t>Σ</a:t>
            </a:r>
            <a:r>
              <a:rPr lang="en-US" baseline="-25000" dirty="0" err="1"/>
              <a:t>k</a:t>
            </a:r>
            <a:r>
              <a:rPr lang="en-US" dirty="0"/>
              <a:t> </a:t>
            </a:r>
            <a:r>
              <a:rPr lang="en-US" b="1" dirty="0" err="1"/>
              <a:t>V</a:t>
            </a:r>
            <a:r>
              <a:rPr lang="en-US" baseline="30000" dirty="0" err="1"/>
              <a:t>T</a:t>
            </a:r>
            <a:r>
              <a:rPr lang="en-US" baseline="-25000" dirty="0" err="1"/>
              <a:t>k</a:t>
            </a:r>
            <a:r>
              <a:rPr lang="en-US" dirty="0"/>
              <a:t> </a:t>
            </a:r>
          </a:p>
          <a:p>
            <a:pPr marL="0" indent="0">
              <a:buNone/>
              <a:defRPr/>
            </a:pPr>
            <a:r>
              <a:rPr lang="en-US" dirty="0"/>
              <a:t>	</a:t>
            </a:r>
          </a:p>
          <a:p>
            <a:pPr marL="0" indent="0">
              <a:buNone/>
              <a:defRPr/>
            </a:pPr>
            <a:endParaRPr lang="en-US" dirty="0"/>
          </a:p>
          <a:p>
            <a:pPr marL="0" indent="0" algn="ctr">
              <a:buNone/>
              <a:defRPr/>
            </a:pPr>
            <a:r>
              <a:rPr lang="en-US" dirty="0"/>
              <a:t>NMF: </a:t>
            </a:r>
            <a:r>
              <a:rPr lang="en-US" b="1" dirty="0"/>
              <a:t>A</a:t>
            </a:r>
            <a:r>
              <a:rPr lang="en-US" baseline="-25000" dirty="0"/>
              <a:t>k</a:t>
            </a:r>
            <a:r>
              <a:rPr lang="en-US" dirty="0"/>
              <a:t> = </a:t>
            </a:r>
            <a:r>
              <a:rPr lang="en-US" b="1" dirty="0" err="1"/>
              <a:t>W</a:t>
            </a:r>
            <a:r>
              <a:rPr lang="en-US" baseline="-25000" dirty="0" err="1"/>
              <a:t>k</a:t>
            </a:r>
            <a:r>
              <a:rPr lang="en-US" dirty="0"/>
              <a:t> </a:t>
            </a:r>
            <a:r>
              <a:rPr lang="en-US" b="1" dirty="0" err="1"/>
              <a:t>H</a:t>
            </a:r>
            <a:r>
              <a:rPr lang="en-US" baseline="-25000" dirty="0" err="1"/>
              <a:t>k</a:t>
            </a:r>
            <a:r>
              <a:rPr lang="en-US" dirty="0"/>
              <a:t> </a:t>
            </a:r>
          </a:p>
          <a:p>
            <a:pPr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/>
          </a:p>
          <a:p>
            <a:pPr lvl="1"/>
            <a:endParaRPr lang="en-US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017917-BEB7-6B1A-71CE-78E6D7C51F82}"/>
              </a:ext>
            </a:extLst>
          </p:cNvPr>
          <p:cNvSpPr txBox="1"/>
          <p:nvPr/>
        </p:nvSpPr>
        <p:spPr>
          <a:xfrm>
            <a:off x="6194882" y="3492449"/>
            <a:ext cx="136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nonnegative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28DB13-70A7-348A-D97E-22F96D3DCD5B}"/>
              </a:ext>
            </a:extLst>
          </p:cNvPr>
          <p:cNvSpPr txBox="1"/>
          <p:nvPr/>
        </p:nvSpPr>
        <p:spPr>
          <a:xfrm>
            <a:off x="7869277" y="3492449"/>
            <a:ext cx="767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mixed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B4B067-7C51-ACB7-1D35-CFAE5D3B698F}"/>
              </a:ext>
            </a:extLst>
          </p:cNvPr>
          <p:cNvSpPr txBox="1"/>
          <p:nvPr/>
        </p:nvSpPr>
        <p:spPr>
          <a:xfrm>
            <a:off x="5152208" y="3492449"/>
            <a:ext cx="767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mixed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A40385-93FB-4DE6-CD1B-E9D4D521B242}"/>
              </a:ext>
            </a:extLst>
          </p:cNvPr>
          <p:cNvSpPr txBox="1"/>
          <p:nvPr/>
        </p:nvSpPr>
        <p:spPr>
          <a:xfrm>
            <a:off x="4628027" y="5176871"/>
            <a:ext cx="136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nonnegative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75CAE6-DF1F-3F77-F5B8-5F3306FACB0F}"/>
              </a:ext>
            </a:extLst>
          </p:cNvPr>
          <p:cNvSpPr txBox="1"/>
          <p:nvPr/>
        </p:nvSpPr>
        <p:spPr>
          <a:xfrm>
            <a:off x="6194881" y="5176871"/>
            <a:ext cx="136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nonnegative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2E52C4-B465-E047-D4F4-D9C2150AD69A}"/>
              </a:ext>
            </a:extLst>
          </p:cNvPr>
          <p:cNvSpPr txBox="1"/>
          <p:nvPr/>
        </p:nvSpPr>
        <p:spPr>
          <a:xfrm>
            <a:off x="7869277" y="5176871"/>
            <a:ext cx="136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nonnegative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10913EE-4173-6559-6579-1D31A659D9D7}"/>
              </a:ext>
            </a:extLst>
          </p:cNvPr>
          <p:cNvCxnSpPr>
            <a:cxnSpLocks/>
          </p:cNvCxnSpPr>
          <p:nvPr/>
        </p:nvCxnSpPr>
        <p:spPr>
          <a:xfrm flipH="1">
            <a:off x="5624763" y="3037974"/>
            <a:ext cx="647577" cy="5354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14EB48-BB68-36FF-6AF0-7314E7A4B2B7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6755548" y="3052652"/>
            <a:ext cx="123881" cy="4397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7E83A2B-F111-7E21-251D-301D1AC54481}"/>
              </a:ext>
            </a:extLst>
          </p:cNvPr>
          <p:cNvCxnSpPr>
            <a:cxnSpLocks/>
          </p:cNvCxnSpPr>
          <p:nvPr/>
        </p:nvCxnSpPr>
        <p:spPr>
          <a:xfrm>
            <a:off x="7250471" y="3085777"/>
            <a:ext cx="844436" cy="4066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9FAA90D-33B5-F8E3-1E31-3C46D90F8E51}"/>
              </a:ext>
            </a:extLst>
          </p:cNvPr>
          <p:cNvCxnSpPr>
            <a:cxnSpLocks/>
          </p:cNvCxnSpPr>
          <p:nvPr/>
        </p:nvCxnSpPr>
        <p:spPr>
          <a:xfrm flipH="1">
            <a:off x="5272085" y="4590047"/>
            <a:ext cx="617493" cy="6824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599ECCE-60F0-87EB-66AB-9DAACC25DDCA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6581086" y="4590047"/>
            <a:ext cx="298342" cy="5868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BDB40F8-15BC-7A29-6A63-054784A72BD9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7081925" y="4628972"/>
            <a:ext cx="1471899" cy="5478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382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NMF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28E35-8B2E-D39E-45B8-6DC0BBD46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5188"/>
            <a:ext cx="10515600" cy="52931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Low rank approximation </a:t>
            </a:r>
            <a:r>
              <a:rPr lang="en-US" i="1" dirty="0"/>
              <a:t>A</a:t>
            </a:r>
            <a:r>
              <a:rPr lang="en-US" i="1" baseline="-25000" dirty="0"/>
              <a:t>k</a:t>
            </a:r>
            <a:r>
              <a:rPr lang="en-US" i="1" dirty="0"/>
              <a:t> = </a:t>
            </a:r>
            <a:r>
              <a:rPr lang="en-US" i="1" dirty="0" err="1"/>
              <a:t>W</a:t>
            </a:r>
            <a:r>
              <a:rPr lang="en-US" i="1" baseline="-25000" dirty="0" err="1"/>
              <a:t>k</a:t>
            </a:r>
            <a:r>
              <a:rPr lang="en-US" i="1" dirty="0"/>
              <a:t> </a:t>
            </a:r>
            <a:r>
              <a:rPr lang="en-US" i="1" dirty="0" err="1"/>
              <a:t>H</a:t>
            </a:r>
            <a:r>
              <a:rPr lang="en-US" i="1" baseline="-25000" dirty="0" err="1"/>
              <a:t>k</a:t>
            </a:r>
            <a:r>
              <a:rPr lang="en-US" i="1" dirty="0"/>
              <a:t> </a:t>
            </a:r>
            <a:r>
              <a:rPr lang="en-US" dirty="0"/>
              <a:t>where all matrices are non-negative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factor matrices may have significantly lower rank than product matrix </a:t>
            </a:r>
            <a:r>
              <a:rPr lang="en-US" i="1" dirty="0"/>
              <a:t>A </a:t>
            </a:r>
            <a:r>
              <a:rPr lang="en-US" dirty="0"/>
              <a:t>or it can be well approximated by </a:t>
            </a:r>
            <a:r>
              <a:rPr lang="en-US" i="1" dirty="0"/>
              <a:t>A</a:t>
            </a:r>
            <a:r>
              <a:rPr lang="en-US" i="1" baseline="-25000" dirty="0"/>
              <a:t>k</a:t>
            </a:r>
            <a:r>
              <a:rPr lang="en-US" i="1" dirty="0"/>
              <a:t> </a:t>
            </a:r>
            <a:r>
              <a:rPr lang="en-US" dirty="0"/>
              <a:t>(rank-</a:t>
            </a:r>
            <a:r>
              <a:rPr lang="en-US" i="1" dirty="0"/>
              <a:t>k </a:t>
            </a:r>
            <a:r>
              <a:rPr lang="en-US" dirty="0"/>
              <a:t>approximation of </a:t>
            </a:r>
            <a:r>
              <a:rPr lang="en-US" i="1" dirty="0"/>
              <a:t>A</a:t>
            </a:r>
            <a:r>
              <a:rPr lang="en-US" dirty="0"/>
              <a:t>)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Each column of </a:t>
            </a:r>
            <a:r>
              <a:rPr lang="en-US" i="1" dirty="0"/>
              <a:t>A </a:t>
            </a:r>
            <a:r>
              <a:rPr lang="en-US" dirty="0"/>
              <a:t>can be computed as linear combination of column vectors in </a:t>
            </a:r>
            <a:r>
              <a:rPr lang="en-US" i="1" dirty="0"/>
              <a:t>W </a:t>
            </a:r>
            <a:r>
              <a:rPr lang="en-US" dirty="0"/>
              <a:t>and the coefficients are given by elements of </a:t>
            </a:r>
            <a:r>
              <a:rPr lang="en-US" i="1" dirty="0"/>
              <a:t>H</a:t>
            </a:r>
            <a:r>
              <a:rPr lang="en-US" dirty="0"/>
              <a:t>.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65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Interpretation NMF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28E35-8B2E-D39E-45B8-6DC0BBD46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5188"/>
            <a:ext cx="10515600" cy="5293187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800" dirty="0"/>
              <a:t>Columns of </a:t>
            </a:r>
            <a:r>
              <a:rPr lang="en-US" sz="2800" b="1" dirty="0"/>
              <a:t>W </a:t>
            </a:r>
            <a:r>
              <a:rPr lang="en-US" sz="2800" dirty="0"/>
              <a:t>are the underlying basis vectors, i.e., each of the n columns of </a:t>
            </a:r>
            <a:r>
              <a:rPr lang="en-US" sz="2800" b="1" dirty="0"/>
              <a:t>A </a:t>
            </a:r>
            <a:r>
              <a:rPr lang="en-US" sz="2800" dirty="0"/>
              <a:t>can be built from k columns of </a:t>
            </a:r>
            <a:r>
              <a:rPr lang="en-US" sz="2800" b="1" dirty="0"/>
              <a:t>W</a:t>
            </a:r>
            <a:r>
              <a:rPr lang="en-US" sz="2800" dirty="0"/>
              <a:t>. </a:t>
            </a:r>
          </a:p>
          <a:p>
            <a:pPr marL="0" indent="0">
              <a:buNone/>
              <a:defRPr/>
            </a:pPr>
            <a:r>
              <a:rPr lang="en-US" sz="2800" dirty="0"/>
              <a:t>Columns of </a:t>
            </a:r>
            <a:r>
              <a:rPr lang="en-US" sz="2800" b="1" dirty="0"/>
              <a:t>H </a:t>
            </a:r>
            <a:r>
              <a:rPr lang="en-US" sz="2800" dirty="0"/>
              <a:t>give the weights associated with each basis vector.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FF29B5-6C80-10C1-239F-F011C25B5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40114"/>
            <a:ext cx="9144000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804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NMF Faces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B3091C18-C4D9-D385-E582-C227DC9EF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093788"/>
            <a:ext cx="4883150" cy="57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103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28E35-8B2E-D39E-45B8-6DC0BBD46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5189"/>
            <a:ext cx="10515600" cy="4961774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Analytical Chemistry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Pierre Bouguer (1698 - 1758)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Johann Heinrich Lambert (1728-1777)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August Beer (1825-1863)</a:t>
            </a:r>
          </a:p>
          <a:p>
            <a:pPr marL="457200" lvl="1" indent="0">
              <a:buNone/>
            </a:pPr>
            <a:endParaRPr lang="en-US" b="1" i="0" dirty="0">
              <a:solidFill>
                <a:srgbClr val="36606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erson with white hair&#10;&#10;Description automatically generated">
            <a:extLst>
              <a:ext uri="{FF2B5EF4-FFF2-40B4-BE49-F238E27FC236}">
                <a16:creationId xmlns:a16="http://schemas.microsoft.com/office/drawing/2014/main" id="{8892C878-DC4B-2B87-0694-0CF8FEEBA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860" y="143332"/>
            <a:ext cx="1435750" cy="1795334"/>
          </a:xfrm>
          <a:prstGeom prst="rect">
            <a:avLst/>
          </a:prstGeom>
        </p:spPr>
      </p:pic>
      <p:pic>
        <p:nvPicPr>
          <p:cNvPr id="8" name="Picture 7" descr="A profile of a person&#10;&#10;Description automatically generated">
            <a:extLst>
              <a:ext uri="{FF2B5EF4-FFF2-40B4-BE49-F238E27FC236}">
                <a16:creationId xmlns:a16="http://schemas.microsoft.com/office/drawing/2014/main" id="{65BCC140-BA43-24EF-FB67-984DB5F63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341" y="823674"/>
            <a:ext cx="1520479" cy="199834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C04A0D2-5202-AC97-65CA-45F741632754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630779" y="1040999"/>
            <a:ext cx="1548081" cy="7276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BF99349-B3C7-0019-2971-18123304FDC5}"/>
              </a:ext>
            </a:extLst>
          </p:cNvPr>
          <p:cNvCxnSpPr>
            <a:cxnSpLocks/>
          </p:cNvCxnSpPr>
          <p:nvPr/>
        </p:nvCxnSpPr>
        <p:spPr>
          <a:xfrm flipV="1">
            <a:off x="6938682" y="2001050"/>
            <a:ext cx="2626459" cy="3064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51DE6BE-2D26-5047-D20E-1BB91E9FC1A1}"/>
              </a:ext>
            </a:extLst>
          </p:cNvPr>
          <p:cNvSpPr/>
          <p:nvPr/>
        </p:nvSpPr>
        <p:spPr>
          <a:xfrm>
            <a:off x="1671145" y="3233310"/>
            <a:ext cx="2371134" cy="12801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Chemical reaction Spectra samples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38EC23E-A690-890B-513B-E838C45615CC}"/>
              </a:ext>
            </a:extLst>
          </p:cNvPr>
          <p:cNvSpPr/>
          <p:nvPr/>
        </p:nvSpPr>
        <p:spPr>
          <a:xfrm>
            <a:off x="6628874" y="3233310"/>
            <a:ext cx="2371134" cy="12801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Pure components spectral signature </a:t>
            </a:r>
          </a:p>
        </p:txBody>
      </p:sp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ACCFACEE-06F3-8218-47CB-9585CA402FB7}"/>
              </a:ext>
            </a:extLst>
          </p:cNvPr>
          <p:cNvSpPr/>
          <p:nvPr/>
        </p:nvSpPr>
        <p:spPr>
          <a:xfrm>
            <a:off x="4622312" y="3753572"/>
            <a:ext cx="1450427" cy="239636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688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NMF for Hyperspectral imaging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9744D3-56F2-3160-A958-5251386DF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608" y="1967722"/>
            <a:ext cx="8011291" cy="406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17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NMF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28E35-8B2E-D39E-45B8-6DC0BBD46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5188"/>
            <a:ext cx="10515600" cy="5293187"/>
          </a:xfrm>
        </p:spPr>
        <p:txBody>
          <a:bodyPr>
            <a:normAutofit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Since relatively few basis vectors are used to represent many data vectors, good approximation can only be achieved if the basis vectors discover structure that is latent (underlying/hidden) in the data. 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975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74057-7B4E-2731-92DE-08A199670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609600"/>
            <a:ext cx="8991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800" dirty="0"/>
              <a:t>When Does Non-Negative Matrix Factorization Give a Correct Decomposition into Parts? </a:t>
            </a:r>
            <a:br>
              <a:rPr lang="en-US" sz="2800" dirty="0"/>
            </a:br>
            <a:r>
              <a:rPr lang="en-US" sz="2800" dirty="0" err="1"/>
              <a:t>Donoho</a:t>
            </a:r>
            <a:r>
              <a:rPr lang="en-US" sz="2800" dirty="0"/>
              <a:t>, David L., and Victoria </a:t>
            </a:r>
            <a:r>
              <a:rPr lang="en-US" sz="2800" dirty="0" err="1"/>
              <a:t>Stodden</a:t>
            </a:r>
            <a:r>
              <a:rPr lang="en-US" sz="2800" dirty="0"/>
              <a:t>, NIPS 2003.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51202" name="Picture 3">
            <a:extLst>
              <a:ext uri="{FF2B5EF4-FFF2-40B4-BE49-F238E27FC236}">
                <a16:creationId xmlns:a16="http://schemas.microsoft.com/office/drawing/2014/main" id="{A48777E2-B7C5-72CC-885D-BE916F888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25664"/>
            <a:ext cx="9144000" cy="473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3">
            <a:extLst>
              <a:ext uri="{FF2B5EF4-FFF2-40B4-BE49-F238E27FC236}">
                <a16:creationId xmlns:a16="http://schemas.microsoft.com/office/drawing/2014/main" id="{5C9FBDA3-5E91-33E8-6EC4-CA5089694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8001"/>
            <a:ext cx="91440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NMF Factor Interpretation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28E35-8B2E-D39E-45B8-6DC0BBD46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5188"/>
            <a:ext cx="10515600" cy="52931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/>
              <a:t>Non-negative factors give benefits in interpretation </a:t>
            </a:r>
          </a:p>
          <a:p>
            <a:pPr>
              <a:defRPr/>
            </a:pPr>
            <a:r>
              <a:rPr lang="en-US" sz="2800" dirty="0"/>
              <a:t>–  In text processing requiring factorization of term by document matrix </a:t>
            </a:r>
            <a:r>
              <a:rPr lang="en-US" sz="2800" i="1" dirty="0" err="1"/>
              <a:t>A</a:t>
            </a:r>
            <a:r>
              <a:rPr lang="en-US" sz="2800" baseline="-25000" dirty="0" err="1"/>
              <a:t>mxn</a:t>
            </a:r>
            <a:r>
              <a:rPr lang="en-US" sz="2800" dirty="0"/>
              <a:t>, k can be considered the number of topics present in the document collection </a:t>
            </a:r>
          </a:p>
          <a:p>
            <a:pPr>
              <a:defRPr/>
            </a:pPr>
            <a:r>
              <a:rPr lang="en-US" sz="2800" dirty="0"/>
              <a:t>–  Element </a:t>
            </a:r>
            <a:r>
              <a:rPr lang="en-US" sz="2800" i="1" dirty="0" err="1"/>
              <a:t>i,j</a:t>
            </a:r>
            <a:r>
              <a:rPr lang="en-US" sz="2800" i="1" dirty="0"/>
              <a:t> </a:t>
            </a:r>
            <a:r>
              <a:rPr lang="en-US" sz="2800" dirty="0"/>
              <a:t>of A tells how many times </a:t>
            </a:r>
            <a:r>
              <a:rPr lang="en-US" sz="2800" i="1" dirty="0" err="1"/>
              <a:t>i</a:t>
            </a:r>
            <a:r>
              <a:rPr lang="en-US" sz="2800" dirty="0" err="1"/>
              <a:t>th</a:t>
            </a:r>
            <a:r>
              <a:rPr lang="en-US" sz="2800" dirty="0"/>
              <a:t> word in vocabulary appears in document </a:t>
            </a:r>
            <a:r>
              <a:rPr lang="en-US" sz="2800" i="1" dirty="0"/>
              <a:t>j </a:t>
            </a:r>
            <a:endParaRPr lang="en-US" sz="2800" dirty="0"/>
          </a:p>
          <a:p>
            <a:pPr>
              <a:defRPr/>
            </a:pPr>
            <a:r>
              <a:rPr lang="en-US" sz="2800" dirty="0"/>
              <a:t>– </a:t>
            </a:r>
            <a:r>
              <a:rPr lang="en-US" sz="2800" i="1" dirty="0"/>
              <a:t>W </a:t>
            </a:r>
            <a:r>
              <a:rPr lang="en-US" sz="2800" dirty="0"/>
              <a:t>is a term by topic matrix whose columns are the basis vectors – The nonzero elements of column 1 of </a:t>
            </a:r>
            <a:r>
              <a:rPr lang="en-US" sz="2800" i="1" dirty="0"/>
              <a:t>W </a:t>
            </a:r>
            <a:r>
              <a:rPr lang="en-US" sz="2800" dirty="0"/>
              <a:t>correspond to particular terms. </a:t>
            </a:r>
          </a:p>
          <a:p>
            <a:pPr>
              <a:defRPr/>
            </a:pPr>
            <a:r>
              <a:rPr lang="en-US" sz="2800" dirty="0"/>
              <a:t>Considering the highest weighted terms in this vector, one can assign label or topic to the basis vector </a:t>
            </a:r>
          </a:p>
        </p:txBody>
      </p:sp>
    </p:spTree>
    <p:extLst>
      <p:ext uri="{BB962C8B-B14F-4D97-AF65-F5344CB8AC3E}">
        <p14:creationId xmlns:p14="http://schemas.microsoft.com/office/powerpoint/2010/main" val="515791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NMF Factor Interpretation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28E35-8B2E-D39E-45B8-6DC0BBD46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5188"/>
            <a:ext cx="10515600" cy="52931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/>
              <a:t>In image processing, blocks in </a:t>
            </a:r>
            <a:r>
              <a:rPr lang="en-US" sz="2800" i="1" dirty="0"/>
              <a:t>W </a:t>
            </a:r>
            <a:r>
              <a:rPr lang="en-US" sz="2800" dirty="0"/>
              <a:t>matrix are sparse and weights represented by blocks in H are sparse as well. </a:t>
            </a:r>
          </a:p>
          <a:p>
            <a:pPr>
              <a:defRPr/>
            </a:pPr>
            <a:r>
              <a:rPr lang="en-US" sz="2800" dirty="0"/>
              <a:t>– For example, in facial image database, each face image (obtained by stacking image into column vector) is a column in </a:t>
            </a:r>
            <a:r>
              <a:rPr lang="en-US" sz="2800" i="1" dirty="0"/>
              <a:t>A </a:t>
            </a:r>
            <a:endParaRPr lang="en-US" sz="2800" dirty="0"/>
          </a:p>
          <a:p>
            <a:pPr>
              <a:defRPr/>
            </a:pPr>
            <a:r>
              <a:rPr lang="en-US" sz="2800" dirty="0"/>
              <a:t>– </a:t>
            </a:r>
            <a:r>
              <a:rPr lang="en-US" sz="2800" i="1" dirty="0"/>
              <a:t>W </a:t>
            </a:r>
            <a:r>
              <a:rPr lang="en-US" sz="2800" dirty="0"/>
              <a:t>contains basis images and </a:t>
            </a:r>
            <a:r>
              <a:rPr lang="en-US" sz="2800" i="1" dirty="0"/>
              <a:t>H </a:t>
            </a:r>
            <a:r>
              <a:rPr lang="en-US" sz="2800" dirty="0"/>
              <a:t>their weights</a:t>
            </a:r>
            <a:br>
              <a:rPr lang="en-US" sz="2800" dirty="0"/>
            </a:br>
            <a:r>
              <a:rPr lang="en-US" sz="2800" dirty="0"/>
              <a:t>– Basis images correspond to parts of a face such as eyes, nose, lips, hence </a:t>
            </a:r>
            <a:r>
              <a:rPr lang="en-US" sz="2800" b="1" i="1" dirty="0"/>
              <a:t>additive representation </a:t>
            </a:r>
            <a:endParaRPr lang="en-US" sz="2800" dirty="0"/>
          </a:p>
          <a:p>
            <a:pPr>
              <a:defRPr/>
            </a:pPr>
            <a:r>
              <a:rPr lang="en-US" sz="2800" dirty="0"/>
              <a:t>SVD basis does not create additive parts representation and factors are dense </a:t>
            </a:r>
          </a:p>
        </p:txBody>
      </p:sp>
    </p:spTree>
    <p:extLst>
      <p:ext uri="{BB962C8B-B14F-4D97-AF65-F5344CB8AC3E}">
        <p14:creationId xmlns:p14="http://schemas.microsoft.com/office/powerpoint/2010/main" val="41324065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Properties of NMF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28E35-8B2E-D39E-45B8-6DC0BBD46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5188"/>
            <a:ext cx="11194774" cy="52931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/>
              <a:t>Basis vectors </a:t>
            </a:r>
            <a:r>
              <a:rPr lang="en-US" sz="2800" b="1" dirty="0" err="1"/>
              <a:t>w</a:t>
            </a:r>
            <a:r>
              <a:rPr lang="en-US" sz="2800" baseline="-25000" dirty="0" err="1"/>
              <a:t>i</a:t>
            </a:r>
            <a:r>
              <a:rPr lang="en-US" sz="2800" dirty="0"/>
              <a:t> are not ⊥ ⇒ can have overlap of topics </a:t>
            </a:r>
          </a:p>
          <a:p>
            <a:pPr>
              <a:defRPr/>
            </a:pPr>
            <a:r>
              <a:rPr lang="en-US" sz="2800" dirty="0"/>
              <a:t>Can restrict </a:t>
            </a:r>
            <a:r>
              <a:rPr lang="en-US" sz="2800" b="1" dirty="0"/>
              <a:t>W</a:t>
            </a:r>
            <a:r>
              <a:rPr lang="en-US" sz="2800" dirty="0"/>
              <a:t>, </a:t>
            </a:r>
            <a:r>
              <a:rPr lang="en-US" sz="2800" b="1" dirty="0"/>
              <a:t>H </a:t>
            </a:r>
            <a:r>
              <a:rPr lang="en-US" sz="2800" dirty="0"/>
              <a:t>to be sparse</a:t>
            </a:r>
            <a:br>
              <a:rPr lang="en-US" sz="2800" dirty="0"/>
            </a:br>
            <a:r>
              <a:rPr lang="en-US" sz="2800" b="1" dirty="0" err="1"/>
              <a:t>W</a:t>
            </a:r>
            <a:r>
              <a:rPr lang="en-US" sz="2800" dirty="0" err="1"/>
              <a:t>k</a:t>
            </a:r>
            <a:r>
              <a:rPr lang="en-US" sz="2800" dirty="0"/>
              <a:t>, </a:t>
            </a:r>
            <a:r>
              <a:rPr lang="en-US" sz="2800" b="1" dirty="0" err="1"/>
              <a:t>H</a:t>
            </a:r>
            <a:r>
              <a:rPr lang="en-US" sz="2800" dirty="0" err="1"/>
              <a:t>k</a:t>
            </a:r>
            <a:r>
              <a:rPr lang="en-US" sz="2800" dirty="0"/>
              <a:t> ≥ 0 ⇒ immediate interpretation (additive parts-based representation) </a:t>
            </a:r>
          </a:p>
          <a:p>
            <a:pPr>
              <a:defRPr/>
            </a:pPr>
            <a:r>
              <a:rPr lang="en-US" sz="2800" dirty="0"/>
              <a:t>Example: Large </a:t>
            </a:r>
            <a:r>
              <a:rPr lang="en-US" sz="2800" dirty="0" err="1"/>
              <a:t>w</a:t>
            </a:r>
            <a:r>
              <a:rPr lang="en-US" sz="2800" baseline="-25000" dirty="0" err="1"/>
              <a:t>ij</a:t>
            </a:r>
            <a:r>
              <a:rPr lang="en-US" sz="2800" dirty="0" err="1"/>
              <a:t>’s</a:t>
            </a:r>
            <a:r>
              <a:rPr lang="en-US" sz="2800" dirty="0"/>
              <a:t> ⇒ basis vector </a:t>
            </a:r>
            <a:r>
              <a:rPr lang="en-US" sz="2800" b="1" dirty="0" err="1"/>
              <a:t>w</a:t>
            </a:r>
            <a:r>
              <a:rPr lang="en-US" sz="2800" baseline="-25000" dirty="0" err="1"/>
              <a:t>i</a:t>
            </a:r>
            <a:r>
              <a:rPr lang="en-US" sz="2800" dirty="0"/>
              <a:t> is mostly about terms j </a:t>
            </a:r>
          </a:p>
          <a:p>
            <a:pPr>
              <a:defRPr/>
            </a:pPr>
            <a:r>
              <a:rPr lang="en-US" sz="2800" dirty="0"/>
              <a:t>Example: h</a:t>
            </a:r>
            <a:r>
              <a:rPr lang="en-US" sz="2800" baseline="-25000" dirty="0"/>
              <a:t>i1</a:t>
            </a:r>
            <a:r>
              <a:rPr lang="en-US" sz="2800" dirty="0"/>
              <a:t> how much doc</a:t>
            </a:r>
            <a:r>
              <a:rPr lang="en-US" sz="2800" baseline="-25000" dirty="0"/>
              <a:t>1</a:t>
            </a:r>
            <a:r>
              <a:rPr lang="en-US" sz="2800" dirty="0"/>
              <a:t> is pointing in the “direction” of topic vector </a:t>
            </a:r>
            <a:r>
              <a:rPr lang="en-US" sz="2800" b="1" dirty="0" err="1"/>
              <a:t>w</a:t>
            </a:r>
            <a:r>
              <a:rPr lang="en-US" sz="2800" baseline="-25000" dirty="0" err="1"/>
              <a:t>i</a:t>
            </a:r>
            <a:endParaRPr lang="en-US" sz="2800" baseline="-25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12E3D1-FF35-BF1B-FEC3-77490DA2B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587" y="4369904"/>
            <a:ext cx="9144000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371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Nonnegative Matrix Factorization (NMF)</a:t>
            </a:r>
          </a:p>
        </p:txBody>
      </p:sp>
      <p:pic>
        <p:nvPicPr>
          <p:cNvPr id="5" name="Content Placeholder 4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3F46A10F-3753-177C-AA86-F78F042AF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21" y="1082176"/>
            <a:ext cx="5197664" cy="234682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DC0D07-4AE4-ECA8-7AC3-25EB0E4370AF}"/>
              </a:ext>
            </a:extLst>
          </p:cNvPr>
          <p:cNvSpPr txBox="1"/>
          <p:nvPr/>
        </p:nvSpPr>
        <p:spPr>
          <a:xfrm>
            <a:off x="3571997" y="3342820"/>
            <a:ext cx="136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nonnegative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788971-BA95-7F4F-52BE-CF6C6E9D9457}"/>
              </a:ext>
            </a:extLst>
          </p:cNvPr>
          <p:cNvSpPr txBox="1"/>
          <p:nvPr/>
        </p:nvSpPr>
        <p:spPr>
          <a:xfrm>
            <a:off x="7297776" y="2937119"/>
            <a:ext cx="136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nonnegative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C0FF63-64DA-C815-EB8E-23173EFB7A69}"/>
              </a:ext>
            </a:extLst>
          </p:cNvPr>
          <p:cNvSpPr txBox="1"/>
          <p:nvPr/>
        </p:nvSpPr>
        <p:spPr>
          <a:xfrm>
            <a:off x="5384694" y="3342820"/>
            <a:ext cx="136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nonnegative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765207-F9D2-292B-2880-231080004994}"/>
                  </a:ext>
                </a:extLst>
              </p:cNvPr>
              <p:cNvSpPr txBox="1"/>
              <p:nvPr/>
            </p:nvSpPr>
            <p:spPr>
              <a:xfrm>
                <a:off x="215153" y="3695255"/>
                <a:ext cx="11542955" cy="2905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Problem (Nonnegative Matrix factorization). </a:t>
                </a:r>
                <a:r>
                  <a:rPr lang="en-US" sz="2800" dirty="0"/>
                  <a:t>Given a nonnegative matrix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sz="2800" b="1" dirty="0"/>
                  <a:t>, </a:t>
                </a:r>
                <a:r>
                  <a:rPr lang="en-US" sz="2800" dirty="0"/>
                  <a:t> a factorization rank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800" dirty="0"/>
                  <a:t>,</a:t>
                </a:r>
                <a:r>
                  <a:rPr lang="en-US" sz="2800" b="1" dirty="0"/>
                  <a:t> </a:t>
                </a:r>
                <a:r>
                  <a:rPr lang="en-US" sz="2800" dirty="0"/>
                  <a:t>and a distance measure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(.,.)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between two matrices, compute two nonnegative matrices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W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Sup>
                      <m:sSubSup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p>
                    </m:sSubSup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such that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𝑊𝐻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is minimized, that is solve </a:t>
                </a:r>
              </a:p>
              <a:p>
                <a:endParaRPr lang="en-US" sz="28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W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Sup>
                                <m:sSub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p>
                              </m:sSubSup>
                              <m:r>
                                <a:rPr lang="en-US" sz="2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Sup>
                                <m:sSub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</m:lim>
                          </m:limLow>
                        </m:fName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𝑊𝐻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func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765207-F9D2-292B-2880-231080004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153" y="3695255"/>
                <a:ext cx="11542955" cy="2905539"/>
              </a:xfrm>
              <a:prstGeom prst="rect">
                <a:avLst/>
              </a:prstGeom>
              <a:blipFill>
                <a:blip r:embed="rId4"/>
                <a:stretch>
                  <a:fillRect l="-1056" t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7351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NMF Algorithms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1B1D1D9D-4BDC-A5AD-1E89-6F49F589C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757" y="1403873"/>
            <a:ext cx="7239562" cy="473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170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NMF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628E35-8B2E-D39E-45B8-6DC0BBD46A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15188"/>
                <a:ext cx="10515600" cy="529318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  <a:defRPr/>
                </a:pPr>
                <a:r>
                  <a:rPr lang="en-US" sz="2800" b="1" dirty="0"/>
                  <a:t>Two-Block Coordinate Descent</a:t>
                </a:r>
              </a:p>
              <a:p>
                <a:pPr marL="0" indent="0">
                  <a:buNone/>
                  <a:defRPr/>
                </a:pPr>
                <a:r>
                  <a:rPr lang="en-US" b="1" dirty="0"/>
                  <a:t>    Input:</a:t>
                </a:r>
                <a:r>
                  <a:rPr lang="en-US" dirty="0"/>
                  <a:t> nonnegative matrix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800" dirty="0"/>
                  <a:t> and factorization rank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sz="2800" dirty="0"/>
              </a:p>
              <a:p>
                <a:pPr marL="0" indent="0">
                  <a:buNone/>
                  <a:defRPr/>
                </a:pPr>
                <a:r>
                  <a:rPr lang="en-US" dirty="0"/>
                  <a:t>    </a:t>
                </a:r>
                <a:r>
                  <a:rPr lang="en-US" b="1" dirty="0"/>
                  <a:t>Output: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endParaRPr lang="en-US" sz="2800" dirty="0"/>
              </a:p>
              <a:p>
                <a:pPr marL="971550" lvl="1" indent="-514350">
                  <a:buFont typeface="+mj-lt"/>
                  <a:buAutoNum type="arabicPeriod"/>
                  <a:defRPr/>
                </a:pPr>
                <a:r>
                  <a:rPr lang="en-US" dirty="0"/>
                  <a:t>Generate some initial matrices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(0)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(0)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endParaRPr lang="en-US" dirty="0"/>
              </a:p>
              <a:p>
                <a:pPr marL="971550" lvl="1" indent="-514350">
                  <a:buFont typeface="+mj-lt"/>
                  <a:buAutoNum type="arabicPeriod"/>
                  <a:defRPr/>
                </a:pPr>
                <a:r>
                  <a:rPr lang="en-US" b="1" dirty="0"/>
                  <a:t>for </a:t>
                </a:r>
                <a:r>
                  <a:rPr lang="en-US" dirty="0"/>
                  <a:t>t=1, 2, … </a:t>
                </a:r>
                <a:r>
                  <a:rPr lang="en-US" b="1" dirty="0"/>
                  <a:t>do </a:t>
                </a:r>
                <a:endParaRPr lang="en-US" dirty="0"/>
              </a:p>
              <a:p>
                <a:pPr marL="971550" lvl="1" indent="-514350">
                  <a:buFont typeface="+mj-lt"/>
                  <a:buAutoNum type="arabicPeriod"/>
                  <a:defRPr/>
                </a:pP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    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𝑢𝑝𝑑𝑎𝑡𝑒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−1)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en-US" b="1" dirty="0"/>
              </a:p>
              <a:p>
                <a:pPr marL="971550" lvl="1" indent="-514350">
                  <a:buFont typeface="+mj-lt"/>
                  <a:buAutoNum type="arabicPeriod"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  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𝑢𝑝𝑑𝑎𝑡𝑒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pPr marL="971550" lvl="1" indent="-514350">
                  <a:buFont typeface="+mj-lt"/>
                  <a:buAutoNum type="arabicPeriod"/>
                  <a:defRPr/>
                </a:pPr>
                <a:r>
                  <a:rPr lang="en-US" b="1" dirty="0"/>
                  <a:t>end for</a:t>
                </a:r>
              </a:p>
              <a:p>
                <a:pPr marL="0" indent="0">
                  <a:buNone/>
                  <a:defRPr/>
                </a:pPr>
                <a:endParaRPr lang="en-US" sz="2800" dirty="0"/>
              </a:p>
              <a:p>
                <a:pPr marL="0" indent="0">
                  <a:buNone/>
                  <a:defRPr/>
                </a:pPr>
                <a:r>
                  <a:rPr lang="en-US" sz="2800" dirty="0"/>
                  <a:t>Stopping criteria are often based on evolution of objective function, and difference between consecutive iterations.</a:t>
                </a:r>
              </a:p>
              <a:p>
                <a:pPr marL="0" indent="0">
                  <a:buNone/>
                  <a:defRPr/>
                </a:pP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628E35-8B2E-D39E-45B8-6DC0BBD46A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15188"/>
                <a:ext cx="10515600" cy="5293187"/>
              </a:xfrm>
              <a:blipFill>
                <a:blip r:embed="rId3"/>
                <a:stretch>
                  <a:fillRect l="-1217" t="-18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EDB041-7650-F4A0-C7F7-F82DA73537DD}"/>
              </a:ext>
            </a:extLst>
          </p:cNvPr>
          <p:cNvCxnSpPr/>
          <p:nvPr/>
        </p:nvCxnSpPr>
        <p:spPr>
          <a:xfrm>
            <a:off x="946672" y="1656675"/>
            <a:ext cx="9778701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523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28E35-8B2E-D39E-45B8-6DC0BBD46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5189"/>
            <a:ext cx="10515600" cy="4961774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Analytical Chemistry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Pierre Bouguer (1698 - 1758)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Johann Heinrich Lambert (1728-1777)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August Beer (1825-1863)</a:t>
            </a:r>
          </a:p>
          <a:p>
            <a:pPr lvl="1"/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Richard M. Wallace </a:t>
            </a:r>
          </a:p>
          <a:p>
            <a:pPr lvl="2"/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“Analysis of Absorption Spectra of Multicomponent Systems” 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(1960)</a:t>
            </a:r>
          </a:p>
          <a:p>
            <a:pPr marL="914400" lvl="2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erson with white hair&#10;&#10;Description automatically generated">
            <a:extLst>
              <a:ext uri="{FF2B5EF4-FFF2-40B4-BE49-F238E27FC236}">
                <a16:creationId xmlns:a16="http://schemas.microsoft.com/office/drawing/2014/main" id="{8892C878-DC4B-2B87-0694-0CF8FEEBA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860" y="143332"/>
            <a:ext cx="1435750" cy="1795334"/>
          </a:xfrm>
          <a:prstGeom prst="rect">
            <a:avLst/>
          </a:prstGeom>
        </p:spPr>
      </p:pic>
      <p:pic>
        <p:nvPicPr>
          <p:cNvPr id="8" name="Picture 7" descr="A profile of a person&#10;&#10;Description automatically generated">
            <a:extLst>
              <a:ext uri="{FF2B5EF4-FFF2-40B4-BE49-F238E27FC236}">
                <a16:creationId xmlns:a16="http://schemas.microsoft.com/office/drawing/2014/main" id="{65BCC140-BA43-24EF-FB67-984DB5F63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341" y="823674"/>
            <a:ext cx="1520479" cy="199834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C04A0D2-5202-AC97-65CA-45F741632754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630779" y="1040999"/>
            <a:ext cx="1548081" cy="7276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BF99349-B3C7-0019-2971-18123304FDC5}"/>
              </a:ext>
            </a:extLst>
          </p:cNvPr>
          <p:cNvCxnSpPr>
            <a:cxnSpLocks/>
          </p:cNvCxnSpPr>
          <p:nvPr/>
        </p:nvCxnSpPr>
        <p:spPr>
          <a:xfrm flipV="1">
            <a:off x="6938682" y="2001050"/>
            <a:ext cx="2626459" cy="3064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B9F781-6A29-885C-831C-382806B1D398}"/>
              </a:ext>
            </a:extLst>
          </p:cNvPr>
          <p:cNvSpPr/>
          <p:nvPr/>
        </p:nvSpPr>
        <p:spPr>
          <a:xfrm>
            <a:off x="4099035" y="4160323"/>
            <a:ext cx="2979098" cy="12801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Self-modeling curve resolution (a form of NMF)</a:t>
            </a:r>
          </a:p>
        </p:txBody>
      </p:sp>
    </p:spTree>
    <p:extLst>
      <p:ext uri="{BB962C8B-B14F-4D97-AF65-F5344CB8AC3E}">
        <p14:creationId xmlns:p14="http://schemas.microsoft.com/office/powerpoint/2010/main" val="21744537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Multiplicative Update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628E35-8B2E-D39E-45B8-6DC0BBD46A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1579" y="1785769"/>
                <a:ext cx="11171770" cy="410404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  <a:defRPr/>
                </a:pPr>
                <a:r>
                  <a:rPr lang="en-US" sz="3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Forbenius norm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𝑊𝐻</m:t>
                            </m:r>
                          </m:e>
                        </m:d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sz="3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3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𝑊𝐻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  <m:sup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e>
                    </m:nary>
                  </m:oMath>
                </a14:m>
                <a:endParaRPr lang="en-US" sz="3600" dirty="0"/>
              </a:p>
              <a:p>
                <a:pPr>
                  <a:defRPr/>
                </a:pPr>
                <a:endParaRPr lang="en-US" sz="3600" dirty="0"/>
              </a:p>
              <a:p>
                <a:pPr>
                  <a:defRPr/>
                </a:pPr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628E35-8B2E-D39E-45B8-6DC0BBD46A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1579" y="1785769"/>
                <a:ext cx="11171770" cy="4104041"/>
              </a:xfrm>
              <a:blipFill>
                <a:blip r:embed="rId3"/>
                <a:stretch>
                  <a:fillRect l="-1692" t="-37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51954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Multiplicative Update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628E35-8B2E-D39E-45B8-6DC0BBD46A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1579" y="1785769"/>
                <a:ext cx="11171770" cy="410404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  <a:defRPr/>
                </a:pPr>
                <a:r>
                  <a:rPr lang="en-US" sz="3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Forbenius norm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𝑊𝐻</m:t>
                            </m:r>
                          </m:e>
                        </m:d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sz="3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3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𝑊𝐻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  <m:sup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e>
                    </m:nary>
                  </m:oMath>
                </a14:m>
                <a:endParaRPr lang="en-US" sz="3600" dirty="0"/>
              </a:p>
              <a:p>
                <a:pPr>
                  <a:defRPr/>
                </a:pPr>
                <a:endParaRPr lang="en-US" sz="3600" dirty="0"/>
              </a:p>
              <a:p>
                <a:pPr marL="0" indent="0">
                  <a:buNone/>
                  <a:defRPr/>
                </a:pPr>
                <a:r>
                  <a:rPr lang="en-US" sz="3600" dirty="0" err="1"/>
                  <a:t>Kullback-Leibler</a:t>
                </a:r>
                <a:r>
                  <a:rPr lang="en-US" sz="3600" dirty="0"/>
                  <a:t> (KL) Divergence or Relative entropy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𝐾𝐿</m:t>
                        </m:r>
                      </m:sub>
                    </m:sSub>
                    <m:d>
                      <m:dPr>
                        <m:ctrlPr>
                          <a:rPr lang="en-US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𝑊𝐻</m:t>
                        </m:r>
                      </m:e>
                    </m:d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3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𝑙𝑜𝑔</m:t>
                            </m:r>
                            <m:f>
                              <m:fPr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3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3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3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𝑊𝐻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3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𝑊𝐻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nary>
                      </m:e>
                    </m:nary>
                  </m:oMath>
                </a14:m>
                <a:endParaRPr lang="en-US" sz="3600" dirty="0"/>
              </a:p>
              <a:p>
                <a:pPr>
                  <a:defRPr/>
                </a:pPr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628E35-8B2E-D39E-45B8-6DC0BBD46A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1579" y="1785769"/>
                <a:ext cx="11171770" cy="4104041"/>
              </a:xfrm>
              <a:blipFill>
                <a:blip r:embed="rId3"/>
                <a:stretch>
                  <a:fillRect l="-1692" t="-37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24407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Multiplicative Update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628E35-8B2E-D39E-45B8-6DC0BBD46A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1579" y="1785769"/>
                <a:ext cx="11171770" cy="410404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  <a:defRPr/>
                </a:pPr>
                <a:r>
                  <a:rPr lang="en-US" sz="36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Forbenius</a:t>
                </a:r>
                <a:r>
                  <a:rPr lang="en-US" sz="3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norm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p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𝑊𝐻</m:t>
                                </m:r>
                                <m:sSup>
                                  <m:sSupPr>
                                    <m:ctrlPr>
                                      <a:rPr lang="en-US" sz="3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p>
                                    <m:r>
                                      <a:rPr lang="en-US" sz="3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den>
                    </m:f>
                    <m:r>
                      <a:rPr lang="en-US" sz="3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</m:t>
                    </m:r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𝑗𝑘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p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d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𝑗𝑘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3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p>
                                    <m:r>
                                      <a:rPr lang="en-US" sz="3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d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𝑗𝑘</m:t>
                            </m:r>
                          </m:sub>
                        </m:sSub>
                      </m:den>
                    </m:f>
                  </m:oMath>
                </a14:m>
                <a:endParaRPr lang="en-US" sz="3600" dirty="0"/>
              </a:p>
              <a:p>
                <a:pPr>
                  <a:defRPr/>
                </a:pPr>
                <a:endParaRPr lang="en-US" sz="3600" dirty="0"/>
              </a:p>
              <a:p>
                <a:pPr>
                  <a:defRPr/>
                </a:pPr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628E35-8B2E-D39E-45B8-6DC0BBD46A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1579" y="1785769"/>
                <a:ext cx="11171770" cy="4104041"/>
              </a:xfrm>
              <a:blipFill>
                <a:blip r:embed="rId3"/>
                <a:stretch>
                  <a:fillRect l="-1692" t="-37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55408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Multiplicative Update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628E35-8B2E-D39E-45B8-6DC0BBD46A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1579" y="1785769"/>
                <a:ext cx="11171770" cy="4104041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  <a:defRPr/>
                </a:pPr>
                <a:r>
                  <a:rPr lang="en-US" sz="36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Forbenius</a:t>
                </a:r>
                <a:r>
                  <a:rPr lang="en-US" sz="3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norm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p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𝑊𝐻</m:t>
                                </m:r>
                                <m:sSup>
                                  <m:sSupPr>
                                    <m:ctrlPr>
                                      <a:rPr lang="en-US" sz="3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p>
                                    <m:r>
                                      <a:rPr lang="en-US" sz="3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den>
                    </m:f>
                    <m:r>
                      <a:rPr lang="en-US" sz="3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</m:t>
                    </m:r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𝑗𝑘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p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d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𝑗𝑘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3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p>
                                    <m:r>
                                      <a:rPr lang="en-US" sz="3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d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𝑗𝑘</m:t>
                            </m:r>
                          </m:sub>
                        </m:sSub>
                      </m:den>
                    </m:f>
                  </m:oMath>
                </a14:m>
                <a:endParaRPr lang="en-US" sz="3600" dirty="0"/>
              </a:p>
              <a:p>
                <a:pPr>
                  <a:defRPr/>
                </a:pPr>
                <a:endParaRPr lang="en-US" sz="3600" dirty="0"/>
              </a:p>
              <a:p>
                <a:pPr>
                  <a:defRPr/>
                </a:pPr>
                <a:endParaRPr lang="en-US" sz="3600" dirty="0"/>
              </a:p>
              <a:p>
                <a:pPr marL="0" indent="0">
                  <a:buNone/>
                  <a:defRPr/>
                </a:pPr>
                <a:r>
                  <a:rPr lang="en-US" sz="3600" dirty="0" err="1"/>
                  <a:t>Kullback-Leibler</a:t>
                </a:r>
                <a:r>
                  <a:rPr lang="en-US" sz="3600" dirty="0"/>
                  <a:t> (KL) Divergence or Relative entropy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𝑗𝑘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𝑖𝑘</m:t>
                                </m:r>
                              </m:sub>
                            </m:sSub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3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𝑊𝐻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𝑖𝑘</m:t>
                                </m:r>
                              </m:sub>
                            </m:sSub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𝑗𝑝</m:t>
                                </m:r>
                              </m:sub>
                            </m:sSub>
                          </m:e>
                        </m:nary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𝑗𝑘</m:t>
                        </m:r>
                      </m:sub>
                    </m:sSub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𝑗𝑘</m:t>
                        </m:r>
                      </m:sub>
                    </m:sSub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𝑖𝑘</m:t>
                                </m:r>
                              </m:sub>
                            </m:sSub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3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𝑊𝐻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𝑖𝑘</m:t>
                                </m:r>
                              </m:sub>
                            </m:sSub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𝑗𝑞</m:t>
                                </m:r>
                              </m:sub>
                            </m:sSub>
                          </m:e>
                        </m:nary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628E35-8B2E-D39E-45B8-6DC0BBD46A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1579" y="1785769"/>
                <a:ext cx="11171770" cy="4104041"/>
              </a:xfrm>
              <a:blipFill>
                <a:blip r:embed="rId3"/>
                <a:stretch>
                  <a:fillRect l="-1474" t="-4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11008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Other NMF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628E35-8B2E-D39E-45B8-6DC0BBD46A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96066" y="1043094"/>
                <a:ext cx="10977283" cy="5174825"/>
              </a:xfrm>
            </p:spPr>
            <p:txBody>
              <a:bodyPr>
                <a:normAutofit/>
              </a:bodyPr>
              <a:lstStyle/>
              <a:p>
                <a:pPr>
                  <a:defRPr/>
                </a:pPr>
                <a:r>
                  <a:rPr lang="en-US" sz="3600" b="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Alternating Nonnegative Least Squares (ANLS)</a:t>
                </a:r>
              </a:p>
              <a:p>
                <a:pPr lvl="1">
                  <a:defRPr/>
                </a:pP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𝑎𝑟𝑔𝑚𝑖𝑛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≥0</m:t>
                        </m:r>
                      </m:sub>
                    </m:sSub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𝑊𝐻</m:t>
                            </m:r>
                          </m:e>
                        </m:d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endParaRPr lang="en-US" sz="3600" b="0" dirty="0">
                  <a:ea typeface="Cambria Math" panose="02040503050406030204" pitchFamily="18" charset="0"/>
                </a:endParaRPr>
              </a:p>
              <a:p>
                <a:pPr lvl="1">
                  <a:defRPr/>
                </a:pPr>
                <a:endParaRPr lang="en-US" sz="3600" b="0" dirty="0">
                  <a:ea typeface="Cambria Math" panose="02040503050406030204" pitchFamily="18" charset="0"/>
                </a:endParaRPr>
              </a:p>
              <a:p>
                <a:pPr lvl="1">
                  <a:defRPr/>
                </a:pP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628E35-8B2E-D39E-45B8-6DC0BBD46A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96066" y="1043094"/>
                <a:ext cx="10977283" cy="5174825"/>
              </a:xfrm>
              <a:blipFill>
                <a:blip r:embed="rId3"/>
                <a:stretch>
                  <a:fillRect l="-1556" t="-2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217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Other NMF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628E35-8B2E-D39E-45B8-6DC0BBD46A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96066" y="1043094"/>
                <a:ext cx="10977283" cy="5174825"/>
              </a:xfrm>
            </p:spPr>
            <p:txBody>
              <a:bodyPr>
                <a:normAutofit/>
              </a:bodyPr>
              <a:lstStyle/>
              <a:p>
                <a:pPr>
                  <a:defRPr/>
                </a:pPr>
                <a:r>
                  <a:rPr lang="en-US" sz="3600" b="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Alternating Nonnegative Least Squares (ANLS)</a:t>
                </a:r>
              </a:p>
              <a:p>
                <a:pPr lvl="1">
                  <a:defRPr/>
                </a:pP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𝑎𝑟𝑔𝑚𝑖𝑛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≥0</m:t>
                        </m:r>
                      </m:sub>
                    </m:sSub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𝑊𝐻</m:t>
                            </m:r>
                          </m:e>
                        </m:d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endParaRPr lang="en-US" sz="3600" b="0" dirty="0">
                  <a:ea typeface="Cambria Math" panose="02040503050406030204" pitchFamily="18" charset="0"/>
                </a:endParaRPr>
              </a:p>
              <a:p>
                <a:pPr lvl="1">
                  <a:defRPr/>
                </a:pPr>
                <a:endParaRPr lang="en-US" sz="3600" b="0" dirty="0">
                  <a:ea typeface="Cambria Math" panose="02040503050406030204" pitchFamily="18" charset="0"/>
                </a:endParaRPr>
              </a:p>
              <a:p>
                <a:pPr>
                  <a:defRPr/>
                </a:pPr>
                <a:r>
                  <a:rPr lang="en-US" sz="36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Alternating Least Squares (ALS)</a:t>
                </a:r>
                <a:endParaRPr lang="en-US" sz="3600" b="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1">
                  <a:defRPr/>
                </a:pP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𝑚𝑎𝑥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𝑎𝑟𝑔𝑚𝑖𝑛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sSup>
                              <m:sSup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ℝ</m:t>
                                </m:r>
                              </m:e>
                              <m:sup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sup>
                            </m:sSup>
                          </m:sub>
                        </m:sSub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𝑍</m:t>
                                </m:r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d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0</m:t>
                        </m:r>
                      </m:e>
                    </m:d>
                  </m:oMath>
                </a14:m>
                <a:endParaRPr lang="en-US" sz="4000" dirty="0"/>
              </a:p>
              <a:p>
                <a:pPr lvl="1">
                  <a:defRPr/>
                </a:pPr>
                <a:endParaRPr lang="en-US" sz="4000" dirty="0"/>
              </a:p>
              <a:p>
                <a:pPr lvl="1">
                  <a:defRPr/>
                </a:pP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628E35-8B2E-D39E-45B8-6DC0BBD46A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96066" y="1043094"/>
                <a:ext cx="10977283" cy="5174825"/>
              </a:xfrm>
              <a:blipFill>
                <a:blip r:embed="rId3"/>
                <a:stretch>
                  <a:fillRect l="-1556" t="-2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25540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Other NMF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628E35-8B2E-D39E-45B8-6DC0BBD46A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96066" y="1043094"/>
                <a:ext cx="10977283" cy="5174825"/>
              </a:xfrm>
            </p:spPr>
            <p:txBody>
              <a:bodyPr>
                <a:normAutofit/>
              </a:bodyPr>
              <a:lstStyle/>
              <a:p>
                <a:pPr>
                  <a:defRPr/>
                </a:pPr>
                <a:r>
                  <a:rPr lang="en-US" sz="3600" b="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Alternating Nonnegative Least Squares (ANLS)</a:t>
                </a:r>
              </a:p>
              <a:p>
                <a:pPr lvl="1">
                  <a:defRPr/>
                </a:pP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𝑎𝑟𝑔𝑚𝑖𝑛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≥0</m:t>
                        </m:r>
                      </m:sub>
                    </m:sSub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𝑊𝐻</m:t>
                            </m:r>
                          </m:e>
                        </m:d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endParaRPr lang="en-US" sz="3600" b="0" dirty="0">
                  <a:ea typeface="Cambria Math" panose="02040503050406030204" pitchFamily="18" charset="0"/>
                </a:endParaRPr>
              </a:p>
              <a:p>
                <a:pPr lvl="1">
                  <a:defRPr/>
                </a:pPr>
                <a:endParaRPr lang="en-US" sz="3600" b="0" dirty="0">
                  <a:ea typeface="Cambria Math" panose="02040503050406030204" pitchFamily="18" charset="0"/>
                </a:endParaRPr>
              </a:p>
              <a:p>
                <a:pPr>
                  <a:defRPr/>
                </a:pPr>
                <a:r>
                  <a:rPr lang="en-US" sz="36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Alternating Least Squares (ALS)</a:t>
                </a:r>
                <a:endParaRPr lang="en-US" sz="3600" b="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1">
                  <a:defRPr/>
                </a:pP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𝑚𝑎𝑥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𝑎𝑟𝑔𝑚𝑖𝑛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sSup>
                              <m:sSup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ℝ</m:t>
                                </m:r>
                              </m:e>
                              <m:sup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sup>
                            </m:sSup>
                          </m:sub>
                        </m:sSub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𝑍</m:t>
                                </m:r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d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0</m:t>
                        </m:r>
                      </m:e>
                    </m:d>
                  </m:oMath>
                </a14:m>
                <a:endParaRPr lang="en-US" sz="4000" dirty="0"/>
              </a:p>
              <a:p>
                <a:pPr lvl="1">
                  <a:defRPr/>
                </a:pPr>
                <a:endParaRPr lang="en-US" sz="4000" dirty="0"/>
              </a:p>
              <a:p>
                <a:pPr>
                  <a:defRPr/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Hierarchical ALS (HALS)</a:t>
                </a:r>
              </a:p>
              <a:p>
                <a:pPr lvl="1">
                  <a:defRPr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(:,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)←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𝑎𝑟𝑔𝑚𝑖𝑛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(:,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)≥0</m:t>
                        </m:r>
                      </m:sub>
                    </m:sSub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≠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  <m:sup/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(:,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(:,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nary>
                          </m:e>
                        </m:d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endParaRPr lang="en-US" sz="3200" b="0" dirty="0"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</m:t>
                      </m:r>
                    </m:oMath>
                  </m:oMathPara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628E35-8B2E-D39E-45B8-6DC0BBD46A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96066" y="1043094"/>
                <a:ext cx="10977283" cy="5174825"/>
              </a:xfrm>
              <a:blipFill>
                <a:blip r:embed="rId3"/>
                <a:stretch>
                  <a:fillRect l="-1556" t="-2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03546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Other NMF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628E35-8B2E-D39E-45B8-6DC0BBD46A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96066" y="1043094"/>
                <a:ext cx="10977283" cy="5174825"/>
              </a:xfrm>
            </p:spPr>
            <p:txBody>
              <a:bodyPr>
                <a:normAutofit fontScale="92500"/>
              </a:bodyPr>
              <a:lstStyle/>
              <a:p>
                <a:pPr>
                  <a:defRPr/>
                </a:pPr>
                <a:r>
                  <a:rPr lang="en-US" sz="3600" b="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Alternating Nonnegative Least Squares (ANLS)</a:t>
                </a:r>
              </a:p>
              <a:p>
                <a:pPr lvl="1">
                  <a:defRPr/>
                </a:pP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𝑎𝑟𝑔𝑚𝑖𝑛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≥0</m:t>
                        </m:r>
                      </m:sub>
                    </m:sSub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𝑊𝐻</m:t>
                            </m:r>
                          </m:e>
                        </m:d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endParaRPr lang="en-US" sz="3600" b="0" dirty="0">
                  <a:ea typeface="Cambria Math" panose="02040503050406030204" pitchFamily="18" charset="0"/>
                </a:endParaRPr>
              </a:p>
              <a:p>
                <a:pPr lvl="1">
                  <a:defRPr/>
                </a:pPr>
                <a:endParaRPr lang="en-US" sz="3600" b="0" dirty="0">
                  <a:ea typeface="Cambria Math" panose="02040503050406030204" pitchFamily="18" charset="0"/>
                </a:endParaRPr>
              </a:p>
              <a:p>
                <a:pPr>
                  <a:defRPr/>
                </a:pPr>
                <a:r>
                  <a:rPr lang="en-US" sz="36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Alternating Least Squares (ALS)</a:t>
                </a:r>
                <a:endParaRPr lang="en-US" sz="3600" b="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1">
                  <a:defRPr/>
                </a:pP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𝑚𝑎𝑥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𝑎𝑟𝑔𝑚𝑖𝑛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sSup>
                              <m:sSup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ℝ</m:t>
                                </m:r>
                              </m:e>
                              <m:sup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sup>
                            </m:sSup>
                          </m:sub>
                        </m:sSub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𝑍</m:t>
                                </m:r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d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0</m:t>
                        </m:r>
                      </m:e>
                    </m:d>
                  </m:oMath>
                </a14:m>
                <a:endParaRPr lang="en-US" sz="4000" dirty="0"/>
              </a:p>
              <a:p>
                <a:pPr lvl="1">
                  <a:defRPr/>
                </a:pPr>
                <a:endParaRPr lang="en-US" sz="4000" dirty="0"/>
              </a:p>
              <a:p>
                <a:pPr>
                  <a:defRPr/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Hierarchical ALS (HALS)</a:t>
                </a:r>
              </a:p>
              <a:p>
                <a:pPr lvl="1">
                  <a:defRPr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(:,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)←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𝑎𝑟𝑔𝑚𝑖𝑛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(:,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)≥0</m:t>
                        </m:r>
                      </m:sub>
                    </m:sSub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≠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  <m:sup/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(:,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(:,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nary>
                          </m:e>
                        </m:d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endParaRPr lang="en-US" sz="3200" b="0" dirty="0">
                  <a:ea typeface="Cambria Math" panose="02040503050406030204" pitchFamily="18" charset="0"/>
                </a:endParaRPr>
              </a:p>
              <a:p>
                <a:pPr lvl="1">
                  <a:defRPr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←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max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,:)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 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≠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  <m:sup/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,:)</m:t>
                                </m:r>
                                <m:d>
                                  <m:d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  <m:d>
                                      <m:d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,:</m:t>
                                        </m:r>
                                      </m:e>
                                    </m:d>
                                    <m:sSup>
                                      <m:sSup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,:)</m:t>
                                        </m:r>
                                      </m:e>
                                      <m:sup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nary>
                          </m:num>
                          <m:den>
                            <m:sSubSup>
                              <m:sSub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,:)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e>
                    </m:d>
                  </m:oMath>
                </a14:m>
                <a:endParaRPr lang="en-US" sz="3200" b="0" dirty="0">
                  <a:ea typeface="Cambria Math" panose="02040503050406030204" pitchFamily="18" charset="0"/>
                </a:endParaRPr>
              </a:p>
              <a:p>
                <a:pPr lvl="1">
                  <a:defRPr/>
                </a:pP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628E35-8B2E-D39E-45B8-6DC0BBD46A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96066" y="1043094"/>
                <a:ext cx="10977283" cy="5174825"/>
              </a:xfrm>
              <a:blipFill>
                <a:blip r:embed="rId3"/>
                <a:stretch>
                  <a:fillRect l="-1333" t="-2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12995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Other NMF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28E35-8B2E-D39E-45B8-6DC0BBD46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066" y="1043094"/>
            <a:ext cx="10977283" cy="5174825"/>
          </a:xfrm>
        </p:spPr>
        <p:txBody>
          <a:bodyPr>
            <a:normAutofit/>
          </a:bodyPr>
          <a:lstStyle/>
          <a:p>
            <a:pPr lvl="1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Multiplicative Update (MU)</a:t>
            </a:r>
          </a:p>
          <a:p>
            <a:pPr lvl="1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Accelerated Multiplicative Update (A-MU)</a:t>
            </a:r>
          </a:p>
          <a:p>
            <a:pPr lvl="1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Alternating Least Squares (ALS)</a:t>
            </a:r>
          </a:p>
          <a:p>
            <a:pPr lvl="1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Alternating Nonnegative Least Squares (ANLS)</a:t>
            </a:r>
          </a:p>
          <a:p>
            <a:pPr lvl="1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Hierarchical Alternating Least Squares (HALS)</a:t>
            </a:r>
          </a:p>
          <a:p>
            <a:pPr lvl="1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Accelerated HALS (A-HALS)</a:t>
            </a:r>
          </a:p>
          <a:p>
            <a:pPr lvl="1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Adding momentum to A-HALS 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  E-A-HALS</a:t>
            </a:r>
          </a:p>
          <a:p>
            <a:pPr lvl="1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Fast Projected Gradient Methods (FPGM)</a:t>
            </a:r>
          </a:p>
          <a:p>
            <a:pPr lvl="1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2-BCD + Alternating Direction Method of Multipliers (AO-ADMM)</a:t>
            </a:r>
          </a:p>
          <a:p>
            <a:pPr lvl="1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Many more (</a:t>
            </a:r>
            <a:r>
              <a:rPr lang="en-US" sz="2800" dirty="0"/>
              <a:t>See </a:t>
            </a:r>
            <a:r>
              <a:rPr lang="en-US" sz="2800" dirty="0" err="1"/>
              <a:t>NMFLab</a:t>
            </a:r>
            <a:r>
              <a:rPr lang="en-US" sz="2800" dirty="0"/>
              <a:t> Guidebook pages 24-28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8491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53AF3-CF1F-39A8-BCD4-0EC9EEA44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Calculating NMF</a:t>
            </a:r>
          </a:p>
        </p:txBody>
      </p:sp>
      <p:pic>
        <p:nvPicPr>
          <p:cNvPr id="46082" name="Picture 3">
            <a:extLst>
              <a:ext uri="{FF2B5EF4-FFF2-40B4-BE49-F238E27FC236}">
                <a16:creationId xmlns:a16="http://schemas.microsoft.com/office/drawing/2014/main" id="{6402DAAF-0A2C-9AC1-3C0B-6BA4829E7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9144000" cy="478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AB6076C-D9D5-59D1-1268-0CA6585F0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3276600"/>
            <a:ext cx="381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46084" name="TextBox 7">
            <a:extLst>
              <a:ext uri="{FF2B5EF4-FFF2-40B4-BE49-F238E27FC236}">
                <a16:creationId xmlns:a16="http://schemas.microsoft.com/office/drawing/2014/main" id="{A33EBAD4-4CF3-5810-B852-FEBC34A9E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302000"/>
            <a:ext cx="38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/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E33294-7602-ADA3-8D34-B0D50E793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514600"/>
            <a:ext cx="304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46086" name="TextBox 9">
            <a:extLst>
              <a:ext uri="{FF2B5EF4-FFF2-40B4-BE49-F238E27FC236}">
                <a16:creationId xmlns:a16="http://schemas.microsoft.com/office/drawing/2014/main" id="{B95C4999-A617-55C1-C918-C59FB383D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451100"/>
            <a:ext cx="38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/>
              <a:t>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28E35-8B2E-D39E-45B8-6DC0BBD46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5189"/>
            <a:ext cx="10515600" cy="4961774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Analytical Chemistry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Pierre Bouguer (1698 - 1758)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Johann Heinrich Lambert (1728-1777)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August Beer (1825-1863)</a:t>
            </a:r>
          </a:p>
          <a:p>
            <a:pPr lvl="1"/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Richard M. Wallace </a:t>
            </a:r>
          </a:p>
          <a:p>
            <a:pPr lvl="2"/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“Analysis of Absorption Spectra of Multicomponent Systems” 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(1960)</a:t>
            </a:r>
          </a:p>
          <a:p>
            <a:pPr marL="914400" lvl="2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Geoscience and Remote Sensing</a:t>
            </a:r>
          </a:p>
          <a:p>
            <a:pPr lvl="1"/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Tjeerd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Hendrik van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Andel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(1923-2010)</a:t>
            </a:r>
          </a:p>
          <a:p>
            <a:pPr lvl="1"/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Imbrie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(1925 -2016)</a:t>
            </a:r>
          </a:p>
          <a:p>
            <a:pPr lvl="2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“Vector Analysis of Heavy-Mineral Data”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(1964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b="1" i="0" dirty="0">
              <a:solidFill>
                <a:srgbClr val="36606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erson with white hair&#10;&#10;Description automatically generated">
            <a:extLst>
              <a:ext uri="{FF2B5EF4-FFF2-40B4-BE49-F238E27FC236}">
                <a16:creationId xmlns:a16="http://schemas.microsoft.com/office/drawing/2014/main" id="{8892C878-DC4B-2B87-0694-0CF8FEEBA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860" y="143332"/>
            <a:ext cx="1435750" cy="1795334"/>
          </a:xfrm>
          <a:prstGeom prst="rect">
            <a:avLst/>
          </a:prstGeom>
        </p:spPr>
      </p:pic>
      <p:pic>
        <p:nvPicPr>
          <p:cNvPr id="8" name="Picture 7" descr="A profile of a person&#10;&#10;Description automatically generated">
            <a:extLst>
              <a:ext uri="{FF2B5EF4-FFF2-40B4-BE49-F238E27FC236}">
                <a16:creationId xmlns:a16="http://schemas.microsoft.com/office/drawing/2014/main" id="{65BCC140-BA43-24EF-FB67-984DB5F63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341" y="823674"/>
            <a:ext cx="1520479" cy="199834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C04A0D2-5202-AC97-65CA-45F741632754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630779" y="1040999"/>
            <a:ext cx="1548081" cy="7276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BF99349-B3C7-0019-2971-18123304FDC5}"/>
              </a:ext>
            </a:extLst>
          </p:cNvPr>
          <p:cNvCxnSpPr>
            <a:cxnSpLocks/>
          </p:cNvCxnSpPr>
          <p:nvPr/>
        </p:nvCxnSpPr>
        <p:spPr>
          <a:xfrm flipV="1">
            <a:off x="6938682" y="2001050"/>
            <a:ext cx="2626459" cy="3064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6F7D9222-641C-0CC2-16F8-7E3E874D0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580" y="3599378"/>
            <a:ext cx="1200150" cy="1800225"/>
          </a:xfrm>
          <a:prstGeom prst="rect">
            <a:avLst/>
          </a:prstGeom>
        </p:spPr>
      </p:pic>
      <p:pic>
        <p:nvPicPr>
          <p:cNvPr id="19" name="Picture 18" descr="A person in a white shirt&#10;&#10;Description automatically generated">
            <a:extLst>
              <a:ext uri="{FF2B5EF4-FFF2-40B4-BE49-F238E27FC236}">
                <a16:creationId xmlns:a16="http://schemas.microsoft.com/office/drawing/2014/main" id="{C8954415-41D0-6514-AC03-E5BEA1AE17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10" y="4681538"/>
            <a:ext cx="1200150" cy="1495425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E4909B9-F88A-20E5-2B8D-C5E12C6837ED}"/>
              </a:ext>
            </a:extLst>
          </p:cNvPr>
          <p:cNvCxnSpPr>
            <a:cxnSpLocks/>
          </p:cNvCxnSpPr>
          <p:nvPr/>
        </p:nvCxnSpPr>
        <p:spPr>
          <a:xfrm flipV="1">
            <a:off x="7057464" y="4035983"/>
            <a:ext cx="3358116" cy="5595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7C6E322-DFBF-F597-B6B3-D3567C0CDB79}"/>
              </a:ext>
            </a:extLst>
          </p:cNvPr>
          <p:cNvCxnSpPr>
            <a:cxnSpLocks/>
          </p:cNvCxnSpPr>
          <p:nvPr/>
        </p:nvCxnSpPr>
        <p:spPr>
          <a:xfrm>
            <a:off x="5268335" y="5004870"/>
            <a:ext cx="3265636" cy="53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04C4F74-AF01-BF3D-56ED-638157FB949D}"/>
              </a:ext>
            </a:extLst>
          </p:cNvPr>
          <p:cNvSpPr/>
          <p:nvPr/>
        </p:nvSpPr>
        <p:spPr>
          <a:xfrm>
            <a:off x="1627001" y="5708978"/>
            <a:ext cx="6596292" cy="73261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blind Hyperspectral Unmixing to analyze the mixture of heavy mineral data</a:t>
            </a:r>
          </a:p>
        </p:txBody>
      </p:sp>
    </p:spTree>
    <p:extLst>
      <p:ext uri="{BB962C8B-B14F-4D97-AF65-F5344CB8AC3E}">
        <p14:creationId xmlns:p14="http://schemas.microsoft.com/office/powerpoint/2010/main" val="20958505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Rank r Selection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28E35-8B2E-D39E-45B8-6DC0BBD46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066" y="1043094"/>
            <a:ext cx="10977283" cy="5174825"/>
          </a:xfrm>
        </p:spPr>
        <p:txBody>
          <a:bodyPr>
            <a:normAutofit/>
          </a:bodyPr>
          <a:lstStyle/>
          <a:p>
            <a:pPr lvl="1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Expert Insight</a:t>
            </a:r>
          </a:p>
          <a:p>
            <a:pPr lvl="2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Analytical Chemistry</a:t>
            </a:r>
          </a:p>
          <a:p>
            <a:pPr lvl="2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Hyperspectral unmixing</a:t>
            </a:r>
          </a:p>
          <a:p>
            <a:pPr lvl="2"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Cross Validation </a:t>
            </a:r>
          </a:p>
          <a:p>
            <a:pPr lvl="2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Facial features extraction, text mining, recommender systems</a:t>
            </a:r>
          </a:p>
          <a:p>
            <a:pPr lvl="2"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Statistical Approaches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780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Regularization of NMF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B5F9947-C1DA-F14A-4EC6-AB1E0D78931A}"/>
                  </a:ext>
                </a:extLst>
              </p:cNvPr>
              <p:cNvSpPr txBox="1"/>
              <p:nvPr/>
            </p:nvSpPr>
            <p:spPr>
              <a:xfrm>
                <a:off x="2133600" y="1223089"/>
                <a:ext cx="7747000" cy="751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W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Sup>
                                <m:sSub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p>
                              </m:sSubSup>
                              <m:r>
                                <a:rPr lang="en-US" sz="2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Sup>
                                <m:sSub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</m:lim>
                          </m:limLow>
                        </m:fName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𝑊𝐻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</m:d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𝑯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B5F9947-C1DA-F14A-4EC6-AB1E0D789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1223089"/>
                <a:ext cx="7747000" cy="751103"/>
              </a:xfrm>
              <a:prstGeom prst="rect">
                <a:avLst/>
              </a:prstGeom>
              <a:blipFill>
                <a:blip r:embed="rId3"/>
                <a:stretch>
                  <a:fillRect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7E39E81-A445-86BF-7D87-8B7521FCEB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96066" y="2222500"/>
                <a:ext cx="10977283" cy="4198619"/>
              </a:xfrm>
            </p:spPr>
            <p:txBody>
              <a:bodyPr>
                <a:normAutofit/>
              </a:bodyPr>
              <a:lstStyle/>
              <a:p>
                <a:pPr lvl="1">
                  <a:defRPr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Minimum-volume</a:t>
                </a:r>
              </a:p>
              <a:p>
                <a:pPr lvl="2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𝑑𝑒𝑡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, other forms </a:t>
                </a:r>
              </a:p>
              <a:p>
                <a:pPr lvl="2">
                  <a:defRPr/>
                </a:pP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defRPr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Sparsity </a:t>
                </a:r>
              </a:p>
              <a:p>
                <a:pPr lvl="2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</m:d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>
                  <a:defRPr/>
                </a:pP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defRPr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Orthogonality</a:t>
                </a:r>
              </a:p>
              <a:p>
                <a:pPr lvl="2"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𝐻𝐻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7E39E81-A445-86BF-7D87-8B7521FCEB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96066" y="2222500"/>
                <a:ext cx="10977283" cy="4198619"/>
              </a:xfrm>
              <a:blipFill>
                <a:blip r:embed="rId4"/>
                <a:stretch>
                  <a:fillRect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36138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SymNMF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(Zachary’s Karate club)</a:t>
            </a:r>
          </a:p>
        </p:txBody>
      </p:sp>
      <p:pic>
        <p:nvPicPr>
          <p:cNvPr id="7" name="Picture 6" descr="A close-up of a blue triangle&#10;&#10;Description automatically generated">
            <a:extLst>
              <a:ext uri="{FF2B5EF4-FFF2-40B4-BE49-F238E27FC236}">
                <a16:creationId xmlns:a16="http://schemas.microsoft.com/office/drawing/2014/main" id="{33F2DAF6-3C03-473B-28AA-3EAE70B21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74" y="3826706"/>
            <a:ext cx="11148703" cy="3145603"/>
          </a:xfrm>
          <a:prstGeom prst="rect">
            <a:avLst/>
          </a:prstGeom>
        </p:spPr>
      </p:pic>
      <p:pic>
        <p:nvPicPr>
          <p:cNvPr id="10" name="Picture 9" descr="A close-up of a blue and yellow grid&#10;&#10;Description automatically generated">
            <a:extLst>
              <a:ext uri="{FF2B5EF4-FFF2-40B4-BE49-F238E27FC236}">
                <a16:creationId xmlns:a16="http://schemas.microsoft.com/office/drawing/2014/main" id="{FD577352-D4FF-1AD3-3060-E28C97D61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74" y="905757"/>
            <a:ext cx="11148703" cy="314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054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Algorithms Performance</a:t>
            </a:r>
          </a:p>
        </p:txBody>
      </p:sp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87D15B03-390B-88BB-AA46-7C96E3FF3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54" y="1366150"/>
            <a:ext cx="6667363" cy="3898556"/>
          </a:xfrm>
          <a:prstGeom prst="rect">
            <a:avLst/>
          </a:prstGeom>
        </p:spPr>
      </p:pic>
      <p:pic>
        <p:nvPicPr>
          <p:cNvPr id="8" name="Picture 7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4ABD0C2-E67F-99EE-3B0E-6D21EBB88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81" y="1366150"/>
            <a:ext cx="6667363" cy="389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60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Music Example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6BC8836-5252-D520-3ED5-7568335B11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931" y="498090"/>
            <a:ext cx="6144780" cy="166752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9B0645-8D28-AC66-77C4-B2522F90B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00" y="2482577"/>
            <a:ext cx="3862077" cy="27538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BD6C20-FFA3-FE57-C5B0-EBEC2B463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26" y="2361804"/>
            <a:ext cx="7174193" cy="2995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D505F5-7E13-4F39-34A6-DC40A1CD17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256" y="3057522"/>
            <a:ext cx="704855" cy="74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754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Music Example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68FF7BCF-BDEE-EBF5-F275-1847DEA98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275" y="1685775"/>
            <a:ext cx="7441718" cy="4351338"/>
          </a:xfrm>
        </p:spPr>
      </p:pic>
    </p:spTree>
    <p:extLst>
      <p:ext uri="{BB962C8B-B14F-4D97-AF65-F5344CB8AC3E}">
        <p14:creationId xmlns:p14="http://schemas.microsoft.com/office/powerpoint/2010/main" val="39192533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1FDD2E1-C9C5-7298-F36C-95EF09201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374" y="1862348"/>
            <a:ext cx="6242205" cy="50490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Hyperspectral Unmixing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D505F5-7E13-4F39-34A6-DC40A1CD1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256" y="3182379"/>
            <a:ext cx="586401" cy="6180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51D095-9B08-7057-C48D-7679288462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" y="2518387"/>
            <a:ext cx="3310243" cy="3213255"/>
          </a:xfrm>
          <a:prstGeom prst="rect">
            <a:avLst/>
          </a:prstGeom>
        </p:spPr>
      </p:pic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7933772A-7BC6-970F-FE8A-ED592DB7EA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99" y="940286"/>
            <a:ext cx="6812154" cy="90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163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Hyperspectral Unmixing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4E7C5B-C6A9-352F-DDF6-8AB163E97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83" y="1553061"/>
            <a:ext cx="6810659" cy="35703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BE92ED-F378-2051-4C13-9566CDE0C4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866" y="1584030"/>
            <a:ext cx="5669138" cy="357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254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F877C34-C55B-0885-F1C1-CCD7948D5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0"/>
            <a:ext cx="7772400" cy="838200"/>
          </a:xfrm>
        </p:spPr>
        <p:txBody>
          <a:bodyPr/>
          <a:lstStyle/>
          <a:p>
            <a:r>
              <a:rPr lang="en-US" altLang="ko-KR">
                <a:cs typeface="Arial" panose="020B0604020202020204" pitchFamily="34" charset="0"/>
              </a:rPr>
              <a:t>NMF Applications</a:t>
            </a:r>
            <a:endParaRPr lang="ko-KR" altLang="en-US">
              <a:cs typeface="Arial" panose="020B0604020202020204" pitchFamily="34" charset="0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373FF2B-46E1-B1C0-32EA-106EE0905F9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054249" y="1066799"/>
            <a:ext cx="9203167" cy="5323243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cs typeface="Arial" panose="020B0604020202020204" pitchFamily="34" charset="0"/>
              </a:rPr>
              <a:t>Text mining: </a:t>
            </a:r>
            <a:r>
              <a:rPr lang="en-US" altLang="en-US" sz="2000" dirty="0">
                <a:cs typeface="Arial" panose="020B0604020202020204" pitchFamily="34" charset="0"/>
              </a:rPr>
              <a:t>(</a:t>
            </a:r>
            <a:r>
              <a:rPr lang="en-US" altLang="en-US" sz="1800" dirty="0">
                <a:cs typeface="Arial" panose="020B0604020202020204" pitchFamily="34" charset="0"/>
              </a:rPr>
              <a:t>Xu et al., 2003; Berry and Browne, 2006; Kim and Park, 2008) </a:t>
            </a:r>
          </a:p>
          <a:p>
            <a:r>
              <a:rPr lang="en-US" altLang="en-US" dirty="0">
                <a:cs typeface="Arial" panose="020B0604020202020204" pitchFamily="34" charset="0"/>
              </a:rPr>
              <a:t>Images: </a:t>
            </a:r>
            <a:endParaRPr lang="en-US" altLang="en-US" sz="1800" dirty="0">
              <a:cs typeface="Arial" panose="020B0604020202020204" pitchFamily="34" charset="0"/>
            </a:endParaRPr>
          </a:p>
          <a:p>
            <a:r>
              <a:rPr lang="en-US" altLang="en-US" sz="1800" dirty="0">
                <a:cs typeface="Arial" panose="020B0604020202020204" pitchFamily="34" charset="0"/>
              </a:rPr>
              <a:t>unsupervised object discovery (</a:t>
            </a:r>
            <a:r>
              <a:rPr lang="en-US" altLang="en-US" sz="1600" dirty="0" err="1">
                <a:cs typeface="Arial" panose="020B0604020202020204" pitchFamily="34" charset="0"/>
              </a:rPr>
              <a:t>Sivic</a:t>
            </a:r>
            <a:r>
              <a:rPr lang="en-US" altLang="en-US" sz="1600" dirty="0">
                <a:cs typeface="Arial" panose="020B0604020202020204" pitchFamily="34" charset="0"/>
              </a:rPr>
              <a:t> et al., 2005) </a:t>
            </a:r>
            <a:endParaRPr lang="en-US" altLang="en-US" sz="1800" dirty="0">
              <a:cs typeface="Arial" panose="020B0604020202020204" pitchFamily="34" charset="0"/>
            </a:endParaRPr>
          </a:p>
          <a:p>
            <a:r>
              <a:rPr lang="en-US" altLang="en-US" sz="1800" dirty="0">
                <a:cs typeface="Arial" panose="020B0604020202020204" pitchFamily="34" charset="0"/>
              </a:rPr>
              <a:t>object and face recognition (</a:t>
            </a:r>
            <a:r>
              <a:rPr lang="en-US" altLang="en-US" sz="1600" dirty="0">
                <a:cs typeface="Arial" panose="020B0604020202020204" pitchFamily="34" charset="0"/>
              </a:rPr>
              <a:t>Soukup and </a:t>
            </a:r>
            <a:r>
              <a:rPr lang="en-US" altLang="en-US" sz="1600" dirty="0" err="1">
                <a:cs typeface="Arial" panose="020B0604020202020204" pitchFamily="34" charset="0"/>
              </a:rPr>
              <a:t>Bajla</a:t>
            </a:r>
            <a:r>
              <a:rPr lang="en-US" altLang="en-US" sz="1600" dirty="0">
                <a:cs typeface="Arial" panose="020B0604020202020204" pitchFamily="34" charset="0"/>
              </a:rPr>
              <a:t>, 2008)</a:t>
            </a:r>
          </a:p>
          <a:p>
            <a:r>
              <a:rPr lang="en-US" altLang="en-US" sz="2000" dirty="0">
                <a:cs typeface="Arial" panose="020B0604020202020204" pitchFamily="34" charset="0"/>
              </a:rPr>
              <a:t>tagging (</a:t>
            </a:r>
            <a:r>
              <a:rPr lang="en-US" altLang="en-US" sz="1800" dirty="0" err="1">
                <a:cs typeface="Arial" panose="020B0604020202020204" pitchFamily="34" charset="0"/>
              </a:rPr>
              <a:t>Kalayeh</a:t>
            </a:r>
            <a:r>
              <a:rPr lang="en-US" altLang="en-US" sz="1800" dirty="0">
                <a:cs typeface="Arial" panose="020B0604020202020204" pitchFamily="34" charset="0"/>
              </a:rPr>
              <a:t> et al., 2014) </a:t>
            </a:r>
          </a:p>
          <a:p>
            <a:r>
              <a:rPr lang="en-US" altLang="en-US" sz="1800" dirty="0">
                <a:cs typeface="Arial" panose="020B0604020202020204" pitchFamily="34" charset="0"/>
              </a:rPr>
              <a:t>denoising and inpainting (</a:t>
            </a:r>
            <a:r>
              <a:rPr lang="en-US" altLang="en-US" sz="1600" dirty="0" err="1">
                <a:cs typeface="Arial" panose="020B0604020202020204" pitchFamily="34" charset="0"/>
              </a:rPr>
              <a:t>Mairal</a:t>
            </a:r>
            <a:r>
              <a:rPr lang="en-US" altLang="en-US" sz="1600" dirty="0">
                <a:cs typeface="Arial" panose="020B0604020202020204" pitchFamily="34" charset="0"/>
              </a:rPr>
              <a:t> et al., 2010) </a:t>
            </a:r>
            <a:endParaRPr lang="en-US" altLang="en-US" sz="1800" dirty="0">
              <a:cs typeface="Arial" panose="020B0604020202020204" pitchFamily="34" charset="0"/>
            </a:endParaRPr>
          </a:p>
          <a:p>
            <a:r>
              <a:rPr lang="en-US" altLang="en-US" sz="2000" dirty="0">
                <a:cs typeface="Arial" panose="020B0604020202020204" pitchFamily="34" charset="0"/>
              </a:rPr>
              <a:t>texture classification (</a:t>
            </a:r>
            <a:r>
              <a:rPr lang="en-US" altLang="en-US" sz="1800" dirty="0">
                <a:cs typeface="Arial" panose="020B0604020202020204" pitchFamily="34" charset="0"/>
              </a:rPr>
              <a:t>Sandler and </a:t>
            </a:r>
            <a:r>
              <a:rPr lang="en-US" altLang="en-US" sz="1800" dirty="0" err="1">
                <a:cs typeface="Arial" panose="020B0604020202020204" pitchFamily="34" charset="0"/>
              </a:rPr>
              <a:t>Lindenbaum</a:t>
            </a:r>
            <a:r>
              <a:rPr lang="en-US" altLang="en-US" sz="1800" dirty="0">
                <a:cs typeface="Arial" panose="020B0604020202020204" pitchFamily="34" charset="0"/>
              </a:rPr>
              <a:t>, 2011) </a:t>
            </a:r>
          </a:p>
          <a:p>
            <a:r>
              <a:rPr lang="en-US" altLang="en-US" sz="1800" dirty="0">
                <a:cs typeface="Arial" panose="020B0604020202020204" pitchFamily="34" charset="0"/>
              </a:rPr>
              <a:t>spectral data (</a:t>
            </a:r>
            <a:r>
              <a:rPr lang="en-US" altLang="en-US" sz="1600" dirty="0">
                <a:cs typeface="Arial" panose="020B0604020202020204" pitchFamily="34" charset="0"/>
              </a:rPr>
              <a:t>Berry et al.) </a:t>
            </a:r>
            <a:endParaRPr lang="en-US" altLang="en-US" sz="1800" dirty="0">
              <a:cs typeface="Arial" panose="020B0604020202020204" pitchFamily="34" charset="0"/>
            </a:endParaRPr>
          </a:p>
          <a:p>
            <a:r>
              <a:rPr lang="en-US" altLang="en-US" sz="2000" dirty="0">
                <a:cs typeface="Arial" panose="020B0604020202020204" pitchFamily="34" charset="0"/>
              </a:rPr>
              <a:t>hashing (</a:t>
            </a:r>
            <a:r>
              <a:rPr lang="en-US" altLang="en-US" sz="1800" dirty="0">
                <a:cs typeface="Arial" panose="020B0604020202020204" pitchFamily="34" charset="0"/>
              </a:rPr>
              <a:t>Monga and </a:t>
            </a:r>
            <a:r>
              <a:rPr lang="en-US" altLang="en-US" sz="1800" dirty="0" err="1">
                <a:cs typeface="Arial" panose="020B0604020202020204" pitchFamily="34" charset="0"/>
              </a:rPr>
              <a:t>Mihcak</a:t>
            </a:r>
            <a:r>
              <a:rPr lang="en-US" altLang="en-US" sz="1800" dirty="0">
                <a:cs typeface="Arial" panose="020B0604020202020204" pitchFamily="34" charset="0"/>
              </a:rPr>
              <a:t>, 2007) </a:t>
            </a:r>
          </a:p>
          <a:p>
            <a:r>
              <a:rPr lang="en-US" altLang="en-US" sz="2000" dirty="0">
                <a:cs typeface="Arial" panose="020B0604020202020204" pitchFamily="34" charset="0"/>
              </a:rPr>
              <a:t>watermarking (</a:t>
            </a:r>
            <a:r>
              <a:rPr lang="en-US" altLang="en-US" sz="1800" dirty="0">
                <a:cs typeface="Arial" panose="020B0604020202020204" pitchFamily="34" charset="0"/>
              </a:rPr>
              <a:t>Lu et al., 2009) </a:t>
            </a:r>
          </a:p>
          <a:p>
            <a:r>
              <a:rPr lang="en-US" altLang="en-US" sz="1800" dirty="0">
                <a:cs typeface="Arial" panose="020B0604020202020204" pitchFamily="34" charset="0"/>
              </a:rPr>
              <a:t>Electroencephalography (EEG) data: </a:t>
            </a:r>
          </a:p>
          <a:p>
            <a:r>
              <a:rPr lang="en-US" altLang="en-US" sz="1800" dirty="0">
                <a:cs typeface="Arial" panose="020B0604020202020204" pitchFamily="34" charset="0"/>
              </a:rPr>
              <a:t>feature extraction (</a:t>
            </a:r>
            <a:r>
              <a:rPr lang="en-US" altLang="en-US" sz="1600" dirty="0" err="1">
                <a:cs typeface="Arial" panose="020B0604020202020204" pitchFamily="34" charset="0"/>
              </a:rPr>
              <a:t>Cichocki</a:t>
            </a:r>
            <a:r>
              <a:rPr lang="en-US" altLang="en-US" sz="1600" dirty="0">
                <a:cs typeface="Arial" panose="020B0604020202020204" pitchFamily="34" charset="0"/>
              </a:rPr>
              <a:t> and Rutkowski, 2006; Lee et al., 2009) </a:t>
            </a:r>
          </a:p>
          <a:p>
            <a:r>
              <a:rPr lang="en-US" altLang="en-US" sz="1800" dirty="0">
                <a:cs typeface="Arial" panose="020B0604020202020204" pitchFamily="34" charset="0"/>
              </a:rPr>
              <a:t>artifact rejection (</a:t>
            </a:r>
            <a:r>
              <a:rPr lang="en-US" altLang="en-US" sz="1600" dirty="0">
                <a:cs typeface="Arial" panose="020B0604020202020204" pitchFamily="34" charset="0"/>
              </a:rPr>
              <a:t>Damon et al., 2013a,b)</a:t>
            </a:r>
            <a:br>
              <a:rPr lang="en-US" altLang="en-US" sz="1600" dirty="0">
                <a:cs typeface="Arial" panose="020B0604020202020204" pitchFamily="34" charset="0"/>
              </a:rPr>
            </a:br>
            <a:endParaRPr lang="en-US" altLang="en-US" sz="1600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21759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3A93B-1808-E214-8076-2E784916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Arial" charset="0"/>
                <a:cs typeface="Arial" charset="0"/>
              </a:rPr>
              <a:t>NMF Applications </a:t>
            </a:r>
            <a:r>
              <a:rPr lang="en-US">
                <a:ea typeface="Arial" charset="0"/>
                <a:cs typeface="Arial" charset="0"/>
              </a:rPr>
              <a:t>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99B0B-5F27-9670-EC81-E828245A0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8419" y="1371599"/>
            <a:ext cx="8513781" cy="5050715"/>
          </a:xfrm>
        </p:spPr>
        <p:txBody>
          <a:bodyPr/>
          <a:lstStyle/>
          <a:p>
            <a:r>
              <a:rPr lang="en-US" altLang="en-US" sz="2400" dirty="0">
                <a:cs typeface="Arial" panose="020B0604020202020204" pitchFamily="34" charset="0"/>
              </a:rPr>
              <a:t>Bioinformatics: </a:t>
            </a:r>
          </a:p>
          <a:p>
            <a:r>
              <a:rPr lang="en-US" altLang="en-US" sz="2400" dirty="0">
                <a:cs typeface="Arial" panose="020B0604020202020204" pitchFamily="34" charset="0"/>
              </a:rPr>
              <a:t>gene expression analysis (Brunet et al., 2004; Gao and Church, 2005) </a:t>
            </a:r>
          </a:p>
          <a:p>
            <a:r>
              <a:rPr lang="en-US" altLang="en-US" sz="2400" dirty="0">
                <a:cs typeface="Arial" panose="020B0604020202020204" pitchFamily="34" charset="0"/>
              </a:rPr>
              <a:t>protein interaction clustering (Greene et al., 2008) • Other: </a:t>
            </a:r>
          </a:p>
          <a:p>
            <a:r>
              <a:rPr lang="en-US" altLang="en-US" sz="2400" dirty="0">
                <a:cs typeface="Arial" panose="020B0604020202020204" pitchFamily="34" charset="0"/>
              </a:rPr>
              <a:t>collaborative filtering (Melville and </a:t>
            </a:r>
            <a:r>
              <a:rPr lang="en-US" altLang="en-US" sz="2400" dirty="0" err="1">
                <a:cs typeface="Arial" panose="020B0604020202020204" pitchFamily="34" charset="0"/>
              </a:rPr>
              <a:t>Sindhwai</a:t>
            </a:r>
            <a:r>
              <a:rPr lang="en-US" altLang="en-US" sz="2400" dirty="0">
                <a:cs typeface="Arial" panose="020B0604020202020204" pitchFamily="34" charset="0"/>
              </a:rPr>
              <a:t>, 2010) </a:t>
            </a:r>
          </a:p>
          <a:p>
            <a:r>
              <a:rPr lang="en-US" altLang="en-US" sz="2400" dirty="0">
                <a:cs typeface="Arial" panose="020B0604020202020204" pitchFamily="34" charset="0"/>
              </a:rPr>
              <a:t>community discovery (Wang et al., 2010) </a:t>
            </a:r>
          </a:p>
          <a:p>
            <a:r>
              <a:rPr lang="en-US" altLang="en-US" sz="2400" dirty="0">
                <a:cs typeface="Arial" panose="020B0604020202020204" pitchFamily="34" charset="0"/>
              </a:rPr>
              <a:t>portfolio diversification (</a:t>
            </a:r>
            <a:r>
              <a:rPr lang="en-US" altLang="en-US" sz="2400" dirty="0" err="1">
                <a:cs typeface="Arial" panose="020B0604020202020204" pitchFamily="34" charset="0"/>
              </a:rPr>
              <a:t>Drakakis</a:t>
            </a:r>
            <a:r>
              <a:rPr lang="en-US" altLang="en-US" sz="2400" dirty="0">
                <a:cs typeface="Arial" panose="020B0604020202020204" pitchFamily="34" charset="0"/>
              </a:rPr>
              <a:t> et al., 2007) </a:t>
            </a:r>
          </a:p>
          <a:p>
            <a:r>
              <a:rPr lang="en-US" altLang="en-US" sz="2400" dirty="0">
                <a:cs typeface="Arial" panose="020B0604020202020204" pitchFamily="34" charset="0"/>
              </a:rPr>
              <a:t>food consumption analysis (</a:t>
            </a:r>
            <a:r>
              <a:rPr lang="en-US" altLang="en-US" sz="2400" dirty="0" err="1">
                <a:cs typeface="Arial" panose="020B0604020202020204" pitchFamily="34" charset="0"/>
              </a:rPr>
              <a:t>Zetlaoui</a:t>
            </a:r>
            <a:r>
              <a:rPr lang="en-US" altLang="en-US" sz="2400" dirty="0">
                <a:cs typeface="Arial" panose="020B0604020202020204" pitchFamily="34" charset="0"/>
              </a:rPr>
              <a:t> et al., 2010) </a:t>
            </a:r>
          </a:p>
          <a:p>
            <a:r>
              <a:rPr lang="en-US" altLang="en-US" sz="2400" dirty="0">
                <a:cs typeface="Arial" panose="020B0604020202020204" pitchFamily="34" charset="0"/>
              </a:rPr>
              <a:t>industrial source apportionment (</a:t>
            </a:r>
            <a:r>
              <a:rPr lang="en-US" altLang="en-US" sz="2400" dirty="0" err="1">
                <a:cs typeface="Arial" panose="020B0604020202020204" pitchFamily="34" charset="0"/>
              </a:rPr>
              <a:t>Limem</a:t>
            </a:r>
            <a:r>
              <a:rPr lang="en-US" altLang="en-US" sz="2400" dirty="0">
                <a:cs typeface="Arial" panose="020B0604020202020204" pitchFamily="34" charset="0"/>
              </a:rPr>
              <a:t> et al., 2013) </a:t>
            </a:r>
          </a:p>
          <a:p>
            <a:endParaRPr lang="en-US" altLang="en-US" sz="2400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SVD Interpretation Weakness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28E35-8B2E-D39E-45B8-6DC0BBD46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5189"/>
            <a:ext cx="10515600" cy="4961774"/>
          </a:xfrm>
        </p:spPr>
        <p:txBody>
          <a:bodyPr/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SVD is easy to compute but does not provide users with any interpretation of its mathematical factors or why it works so well.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A common complaint from users is: do the SVD factors reveal anything about the data collection? (No) </a:t>
            </a:r>
          </a:p>
          <a:p>
            <a:pPr>
              <a:defRPr/>
            </a:pPr>
            <a:endParaRPr lang="en-US" dirty="0"/>
          </a:p>
          <a:p>
            <a:pPr lvl="1"/>
            <a:endParaRPr lang="en-US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5255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CACF9-45B6-9C76-60B4-19A9A9B4E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Arial" charset="0"/>
                <a:cs typeface="Arial" charset="0"/>
              </a:rPr>
              <a:t>NMF Applications </a:t>
            </a:r>
            <a:r>
              <a:rPr lang="en-US">
                <a:ea typeface="Arial" charset="0"/>
                <a:cs typeface="Arial" charset="0"/>
              </a:rPr>
              <a:t>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06D49-40FD-4F29-D0B8-15BAF5B60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615" y="1371599"/>
            <a:ext cx="9267334" cy="5022761"/>
          </a:xfrm>
        </p:spPr>
        <p:txBody>
          <a:bodyPr/>
          <a:lstStyle/>
          <a:p>
            <a:r>
              <a:rPr lang="en-US" altLang="en-US" sz="2000" dirty="0">
                <a:cs typeface="Arial" panose="020B0604020202020204" pitchFamily="34" charset="0"/>
              </a:rPr>
              <a:t>Source separation (NMF is state-of-the art): </a:t>
            </a:r>
          </a:p>
          <a:p>
            <a:r>
              <a:rPr lang="en-US" altLang="en-US" sz="2000" dirty="0">
                <a:cs typeface="Arial" panose="020B0604020202020204" pitchFamily="34" charset="0"/>
              </a:rPr>
              <a:t>speech: separating voices in speech mixtures or voice from background (Virtanen, 2007; Virtanen and </a:t>
            </a:r>
            <a:r>
              <a:rPr lang="en-US" altLang="en-US" sz="2000" dirty="0" err="1">
                <a:cs typeface="Arial" panose="020B0604020202020204" pitchFamily="34" charset="0"/>
              </a:rPr>
              <a:t>Cemgil</a:t>
            </a:r>
            <a:r>
              <a:rPr lang="en-US" altLang="en-US" sz="2000" dirty="0">
                <a:cs typeface="Arial" panose="020B0604020202020204" pitchFamily="34" charset="0"/>
              </a:rPr>
              <a:t>, 2009; </a:t>
            </a:r>
            <a:r>
              <a:rPr lang="en-US" altLang="en-US" sz="2000" dirty="0" err="1">
                <a:cs typeface="Arial" panose="020B0604020202020204" pitchFamily="34" charset="0"/>
              </a:rPr>
              <a:t>Mohammadiha</a:t>
            </a:r>
            <a:r>
              <a:rPr lang="en-US" altLang="en-US" sz="2000" dirty="0">
                <a:cs typeface="Arial" panose="020B0604020202020204" pitchFamily="34" charset="0"/>
              </a:rPr>
              <a:t> et al., 2013) </a:t>
            </a:r>
          </a:p>
          <a:p>
            <a:r>
              <a:rPr lang="en-US" altLang="en-US" sz="2000" dirty="0">
                <a:cs typeface="Arial" panose="020B0604020202020204" pitchFamily="34" charset="0"/>
              </a:rPr>
              <a:t>music: separating singing voice/melody from accompaniment or musical instruments in polyphonic mixtures (</a:t>
            </a:r>
            <a:r>
              <a:rPr lang="en-US" altLang="en-US" sz="2000" dirty="0" err="1">
                <a:cs typeface="Arial" panose="020B0604020202020204" pitchFamily="34" charset="0"/>
              </a:rPr>
              <a:t>Durrieu</a:t>
            </a:r>
            <a:r>
              <a:rPr lang="en-US" altLang="en-US" sz="2000" dirty="0">
                <a:cs typeface="Arial" panose="020B0604020202020204" pitchFamily="34" charset="0"/>
              </a:rPr>
              <a:t> et al., 2009; </a:t>
            </a:r>
            <a:r>
              <a:rPr lang="en-US" altLang="en-US" sz="2000" dirty="0" err="1">
                <a:cs typeface="Arial" panose="020B0604020202020204" pitchFamily="34" charset="0"/>
              </a:rPr>
              <a:t>Ozerov</a:t>
            </a:r>
            <a:r>
              <a:rPr lang="en-US" altLang="en-US" sz="2000" dirty="0">
                <a:cs typeface="Arial" panose="020B0604020202020204" pitchFamily="34" charset="0"/>
              </a:rPr>
              <a:t> and </a:t>
            </a:r>
            <a:r>
              <a:rPr lang="en-US" altLang="en-US" sz="2000" dirty="0" err="1">
                <a:cs typeface="Arial" panose="020B0604020202020204" pitchFamily="34" charset="0"/>
              </a:rPr>
              <a:t>Fevotte</a:t>
            </a:r>
            <a:r>
              <a:rPr lang="en-US" altLang="en-US" sz="2000" dirty="0">
                <a:cs typeface="Arial" panose="020B0604020202020204" pitchFamily="34" charset="0"/>
              </a:rPr>
              <a:t>, 2010; </a:t>
            </a:r>
            <a:r>
              <a:rPr lang="en-US" altLang="en-US" sz="2000" dirty="0" err="1">
                <a:cs typeface="Arial" panose="020B0604020202020204" pitchFamily="34" charset="0"/>
              </a:rPr>
              <a:t>Hennequin</a:t>
            </a:r>
            <a:r>
              <a:rPr lang="en-US" altLang="en-US" sz="2000" dirty="0">
                <a:cs typeface="Arial" panose="020B0604020202020204" pitchFamily="34" charset="0"/>
              </a:rPr>
              <a:t> et al., 2011; </a:t>
            </a:r>
            <a:r>
              <a:rPr lang="en-US" altLang="en-US" sz="2000" dirty="0" err="1">
                <a:cs typeface="Arial" panose="020B0604020202020204" pitchFamily="34" charset="0"/>
              </a:rPr>
              <a:t>Ozerov</a:t>
            </a:r>
            <a:r>
              <a:rPr lang="en-US" altLang="en-US" sz="2000" dirty="0">
                <a:cs typeface="Arial" panose="020B0604020202020204" pitchFamily="34" charset="0"/>
              </a:rPr>
              <a:t> et al., 2013; </a:t>
            </a:r>
            <a:r>
              <a:rPr lang="en-US" altLang="en-US" sz="2000" dirty="0" err="1">
                <a:cs typeface="Arial" panose="020B0604020202020204" pitchFamily="34" charset="0"/>
              </a:rPr>
              <a:t>Rafii</a:t>
            </a:r>
            <a:r>
              <a:rPr lang="en-US" altLang="en-US" sz="2000" dirty="0">
                <a:cs typeface="Arial" panose="020B0604020202020204" pitchFamily="34" charset="0"/>
              </a:rPr>
              <a:t> et al., 2013) </a:t>
            </a:r>
          </a:p>
          <a:p>
            <a:r>
              <a:rPr lang="en-US" altLang="en-US" sz="2000" dirty="0">
                <a:cs typeface="Arial" panose="020B0604020202020204" pitchFamily="34" charset="0"/>
              </a:rPr>
              <a:t>Signal enhancement/denoising:</a:t>
            </a:r>
            <a:br>
              <a:rPr lang="en-US" altLang="en-US" sz="2000" dirty="0">
                <a:cs typeface="Arial" panose="020B0604020202020204" pitchFamily="34" charset="0"/>
              </a:rPr>
            </a:br>
            <a:r>
              <a:rPr lang="en-US" altLang="en-US" sz="2000" dirty="0">
                <a:cs typeface="Arial" panose="020B0604020202020204" pitchFamily="34" charset="0"/>
              </a:rPr>
              <a:t>(Wilson et al., 2008; Schmidt et al., 2007; Sun and Mazumder, 2013) </a:t>
            </a:r>
          </a:p>
          <a:p>
            <a:r>
              <a:rPr lang="en-US" altLang="en-US" sz="2000" dirty="0">
                <a:cs typeface="Arial" panose="020B0604020202020204" pitchFamily="34" charset="0"/>
              </a:rPr>
              <a:t>Audio inpainting</a:t>
            </a:r>
            <a:br>
              <a:rPr lang="en-US" altLang="en-US" sz="2000" dirty="0">
                <a:cs typeface="Arial" panose="020B0604020202020204" pitchFamily="34" charset="0"/>
              </a:rPr>
            </a:br>
            <a:r>
              <a:rPr lang="en-US" altLang="en-US" sz="2000" dirty="0">
                <a:cs typeface="Arial" panose="020B0604020202020204" pitchFamily="34" charset="0"/>
              </a:rPr>
              <a:t>(Roux et al., 2011; Yilmaz et al., 2011) </a:t>
            </a:r>
          </a:p>
          <a:p>
            <a:endParaRPr lang="en-US" altLang="en-US" sz="2000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0E692-4589-8793-1257-93E061FA3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NMF </a:t>
            </a:r>
            <a:r>
              <a:rPr lang="en-US" dirty="0" err="1"/>
              <a:t>Softwares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983A9-8B68-578D-CE5A-86D76E224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764" y="1812664"/>
            <a:ext cx="9918551" cy="428333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>
                <a:hlinkClick r:id="rId2"/>
              </a:rPr>
              <a:t>Nicolas Gillis / </a:t>
            </a:r>
            <a:r>
              <a:rPr lang="en-US" sz="2400" dirty="0" err="1">
                <a:hlinkClick r:id="rId2"/>
              </a:rPr>
              <a:t>NMFbook</a:t>
            </a:r>
            <a:r>
              <a:rPr lang="en-US" sz="2400" dirty="0">
                <a:hlinkClick r:id="rId2"/>
              </a:rPr>
              <a:t> · GitLab</a:t>
            </a:r>
            <a:r>
              <a:rPr lang="en-US" sz="2400" dirty="0"/>
              <a:t> </a:t>
            </a:r>
          </a:p>
          <a:p>
            <a:pPr>
              <a:defRPr/>
            </a:pPr>
            <a:r>
              <a:rPr lang="en-US" sz="2400" dirty="0">
                <a:hlinkClick r:id="rId3"/>
              </a:rPr>
              <a:t>The Non-Negative Matrix Factorization Toolbox in MATLAB (google.com)</a:t>
            </a:r>
            <a:endParaRPr lang="en-US" sz="2400" dirty="0"/>
          </a:p>
          <a:p>
            <a:pPr>
              <a:defRPr/>
            </a:pPr>
            <a:r>
              <a:rPr lang="en-US" sz="2400" dirty="0">
                <a:hlinkClick r:id="rId4"/>
              </a:rPr>
              <a:t>CRAN - Package NMF (r-project.org)</a:t>
            </a:r>
            <a:endParaRPr lang="en-US" sz="2400" dirty="0"/>
          </a:p>
          <a:p>
            <a:pPr>
              <a:defRPr/>
            </a:pPr>
            <a:r>
              <a:rPr lang="en-US" sz="2400" dirty="0">
                <a:hlinkClick r:id="rId5"/>
              </a:rPr>
              <a:t>Welcome to </a:t>
            </a:r>
            <a:r>
              <a:rPr lang="en-US" sz="2400" dirty="0" err="1">
                <a:hlinkClick r:id="rId5"/>
              </a:rPr>
              <a:t>Nimfa</a:t>
            </a:r>
            <a:r>
              <a:rPr lang="en-US" sz="2400" dirty="0">
                <a:hlinkClick r:id="rId5"/>
              </a:rPr>
              <a:t> — </a:t>
            </a:r>
            <a:r>
              <a:rPr lang="en-US" sz="2400" dirty="0" err="1">
                <a:hlinkClick r:id="rId5"/>
              </a:rPr>
              <a:t>Nimfa</a:t>
            </a:r>
            <a:r>
              <a:rPr lang="en-US" sz="2400" dirty="0">
                <a:hlinkClick r:id="rId5"/>
              </a:rPr>
              <a:t> 1.3.1 documentation (biolab.si)</a:t>
            </a:r>
            <a:endParaRPr lang="en-US" sz="2400" dirty="0"/>
          </a:p>
          <a:p>
            <a:pPr>
              <a:defRPr/>
            </a:pPr>
            <a:r>
              <a:rPr lang="en-US" sz="2400" dirty="0">
                <a:hlinkClick r:id="rId6"/>
              </a:rPr>
              <a:t>GitHub - </a:t>
            </a:r>
            <a:r>
              <a:rPr lang="en-US" sz="2400" dirty="0" err="1">
                <a:hlinkClick r:id="rId6"/>
              </a:rPr>
              <a:t>hiroyuki-kasai</a:t>
            </a:r>
            <a:r>
              <a:rPr lang="en-US" sz="2400" dirty="0">
                <a:hlinkClick r:id="rId6"/>
              </a:rPr>
              <a:t>/</a:t>
            </a:r>
            <a:r>
              <a:rPr lang="en-US" sz="2400" dirty="0" err="1">
                <a:hlinkClick r:id="rId6"/>
              </a:rPr>
              <a:t>NMFLibrary</a:t>
            </a:r>
            <a:r>
              <a:rPr lang="en-US" sz="2400" dirty="0">
                <a:hlinkClick r:id="rId6"/>
              </a:rPr>
              <a:t>: </a:t>
            </a:r>
            <a:r>
              <a:rPr lang="en-US" sz="2400" dirty="0" err="1">
                <a:hlinkClick r:id="rId6"/>
              </a:rPr>
              <a:t>NMFLibrary</a:t>
            </a:r>
            <a:r>
              <a:rPr lang="en-US" sz="2400" dirty="0">
                <a:hlinkClick r:id="rId6"/>
              </a:rPr>
              <a:t>: Non-negative Matrix Factorization (NMF) Library: Version 2.1</a:t>
            </a:r>
            <a:endParaRPr lang="en-US" sz="2400" dirty="0"/>
          </a:p>
          <a:p>
            <a:pPr>
              <a:defRPr/>
            </a:pPr>
            <a:r>
              <a:rPr lang="en-US" sz="2400" dirty="0">
                <a:hlinkClick r:id="rId7"/>
              </a:rPr>
              <a:t>GitHub - satwik77/</a:t>
            </a:r>
            <a:r>
              <a:rPr lang="en-US" sz="2400" dirty="0" err="1">
                <a:hlinkClick r:id="rId7"/>
              </a:rPr>
              <a:t>libnmf</a:t>
            </a:r>
            <a:r>
              <a:rPr lang="en-US" sz="2400" dirty="0">
                <a:hlinkClick r:id="rId7"/>
              </a:rPr>
              <a:t>: Optimization and Regularization variants of Non-negative Matrix Factorization (NMF)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25754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FB238-099F-FDE7-D3F1-EA3B74CB7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76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Summary of </a:t>
            </a:r>
            <a:r>
              <a:rPr lang="en-US"/>
              <a:t>SVD versus NMF</a:t>
            </a:r>
          </a:p>
        </p:txBody>
      </p:sp>
      <p:pic>
        <p:nvPicPr>
          <p:cNvPr id="49154" name="Picture 4">
            <a:extLst>
              <a:ext uri="{FF2B5EF4-FFF2-40B4-BE49-F238E27FC236}">
                <a16:creationId xmlns:a16="http://schemas.microsoft.com/office/drawing/2014/main" id="{D88D2119-0E61-1B32-749C-8C940D33B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43" y="1335705"/>
            <a:ext cx="9709457" cy="489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3984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1686C-F18D-9AB8-9181-89ED4B8F7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76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SVD, PCA, ICA or NMF?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22583-1BB4-581F-2C83-2279F78B9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219200"/>
            <a:ext cx="8305800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Depends on what you want to do </a:t>
            </a:r>
          </a:p>
          <a:p>
            <a:pPr>
              <a:defRPr/>
            </a:pPr>
            <a:r>
              <a:rPr lang="en-US" dirty="0"/>
              <a:t>PCA does a fantastic job in dimensionality reduction </a:t>
            </a:r>
          </a:p>
          <a:p>
            <a:pPr>
              <a:defRPr/>
            </a:pPr>
            <a:r>
              <a:rPr lang="en-US" dirty="0"/>
              <a:t>ICA provides a clean output </a:t>
            </a:r>
          </a:p>
          <a:p>
            <a:pPr lvl="1">
              <a:defRPr/>
            </a:pPr>
            <a:r>
              <a:rPr lang="en-US" dirty="0"/>
              <a:t>And is perceptually more relevant </a:t>
            </a:r>
          </a:p>
          <a:p>
            <a:pPr>
              <a:defRPr/>
            </a:pPr>
            <a:r>
              <a:rPr lang="en-US" dirty="0"/>
              <a:t>NMF provides interpretable outputs</a:t>
            </a:r>
          </a:p>
          <a:p>
            <a:pPr lvl="1">
              <a:defRPr/>
            </a:pPr>
            <a:r>
              <a:rPr lang="en-US" dirty="0"/>
              <a:t>But only for non-negative data</a:t>
            </a:r>
          </a:p>
          <a:p>
            <a:pPr>
              <a:defRPr/>
            </a:pPr>
            <a:r>
              <a:rPr lang="en-US" dirty="0"/>
              <a:t>As usual there is no right answer </a:t>
            </a:r>
          </a:p>
          <a:p>
            <a:pPr lvl="1">
              <a:defRPr/>
            </a:pPr>
            <a:r>
              <a:rPr lang="en-US" dirty="0"/>
              <a:t>When in doubt try them all! </a:t>
            </a:r>
          </a:p>
        </p:txBody>
      </p:sp>
    </p:spTree>
    <p:extLst>
      <p:ext uri="{BB962C8B-B14F-4D97-AF65-F5344CB8AC3E}">
        <p14:creationId xmlns:p14="http://schemas.microsoft.com/office/powerpoint/2010/main" val="39017908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Content Placeholder 8" descr="A book cover with colorful squares&#10;&#10;Description automatically generated">
            <a:extLst>
              <a:ext uri="{FF2B5EF4-FFF2-40B4-BE49-F238E27FC236}">
                <a16:creationId xmlns:a16="http://schemas.microsoft.com/office/drawing/2014/main" id="{A6BD5764-446D-0669-AF7D-DD8239E68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r="12844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13" name="Picture 12" descr="A book cover of a book&#10;&#10;Description automatically generated">
            <a:extLst>
              <a:ext uri="{FF2B5EF4-FFF2-40B4-BE49-F238E27FC236}">
                <a16:creationId xmlns:a16="http://schemas.microsoft.com/office/drawing/2014/main" id="{BDAE198F-89BB-FF0D-56DE-A45231019D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 r="5075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11" name="Picture 10" descr="A book cover with colorful images&#10;&#10;Description automatically generated">
            <a:extLst>
              <a:ext uri="{FF2B5EF4-FFF2-40B4-BE49-F238E27FC236}">
                <a16:creationId xmlns:a16="http://schemas.microsoft.com/office/drawing/2014/main" id="{3BD6C550-B84B-F050-636D-1B73CDDB74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" r="7893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05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031F5-D397-93B4-C435-058F06D3C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ea typeface="Arial" charset="0"/>
                <a:cs typeface="Arial" charset="0"/>
              </a:rPr>
              <a:t>Eigenfaces</a:t>
            </a:r>
            <a:r>
              <a:rPr lang="en-US" dirty="0">
                <a:ea typeface="Arial" charset="0"/>
                <a:cs typeface="Arial" charset="0"/>
              </a:rPr>
              <a:t> and ICA-faces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E0488148-66B5-6CEE-3EFF-FD1E5CFF8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62100"/>
            <a:ext cx="91440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94054-6DD1-8504-D5EF-78F93F508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176" y="1"/>
            <a:ext cx="9140825" cy="658813"/>
          </a:xfrm>
        </p:spPr>
        <p:txBody>
          <a:bodyPr/>
          <a:lstStyle/>
          <a:p>
            <a:pPr>
              <a:defRPr/>
            </a:pPr>
            <a:r>
              <a:rPr lang="en-US" sz="3200" dirty="0" err="1">
                <a:ea typeface="Arial" charset="0"/>
                <a:cs typeface="Arial" charset="0"/>
              </a:rPr>
              <a:t>Eigenfaces</a:t>
            </a:r>
            <a:r>
              <a:rPr lang="en-US" sz="3200" dirty="0">
                <a:ea typeface="Arial" charset="0"/>
                <a:cs typeface="Arial" charset="0"/>
              </a:rPr>
              <a:t> have negative components – Why?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63EF5AA3-BD1F-0FB0-A91D-DBB6768AA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4" y="838200"/>
            <a:ext cx="663257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Nonnegative data are pervasive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28E35-8B2E-D39E-45B8-6DC0BBD46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5189"/>
            <a:ext cx="10515600" cy="4961774"/>
          </a:xfrm>
        </p:spPr>
        <p:txBody>
          <a:bodyPr/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sz="2800" dirty="0"/>
              <a:t>In collections of documents, each document is stored as vectors. Each element of a document vector is a count (possibly weighted) of the number of times a corresponding term appears in that document. </a:t>
            </a:r>
          </a:p>
          <a:p>
            <a:pPr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Stacking document vectors one after the other creates a nonnegative term-by-document matrix that represents the entire document collection numerically. </a:t>
            </a:r>
          </a:p>
          <a:p>
            <a:pPr>
              <a:defRPr/>
            </a:pPr>
            <a:endParaRPr lang="en-US" dirty="0"/>
          </a:p>
          <a:p>
            <a:pPr lvl="1"/>
            <a:endParaRPr lang="en-US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697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9E9F-3025-6C1B-550B-08D3D51A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93"/>
            <a:ext cx="10515600" cy="91440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Nonnegative data are pervasive</a:t>
            </a:r>
          </a:p>
        </p:txBody>
      </p:sp>
      <p:pic>
        <p:nvPicPr>
          <p:cNvPr id="7" name="Content Placeholder 6" descr="A diagram of a document&#10;&#10;Description automatically generated">
            <a:extLst>
              <a:ext uri="{FF2B5EF4-FFF2-40B4-BE49-F238E27FC236}">
                <a16:creationId xmlns:a16="http://schemas.microsoft.com/office/drawing/2014/main" id="{8597642C-966B-51EE-881D-268FC1EE5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246" y="964975"/>
            <a:ext cx="7909613" cy="5211988"/>
          </a:xfrm>
        </p:spPr>
      </p:pic>
    </p:spTree>
    <p:extLst>
      <p:ext uri="{BB962C8B-B14F-4D97-AF65-F5344CB8AC3E}">
        <p14:creationId xmlns:p14="http://schemas.microsoft.com/office/powerpoint/2010/main" val="3675262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7624</TotalTime>
  <Words>2429</Words>
  <Application>Microsoft Office PowerPoint</Application>
  <PresentationFormat>Widescreen</PresentationFormat>
  <Paragraphs>349</Paragraphs>
  <Slides>54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Arial</vt:lpstr>
      <vt:lpstr>Calibri</vt:lpstr>
      <vt:lpstr>Calibri Light</vt:lpstr>
      <vt:lpstr>Cambria Math</vt:lpstr>
      <vt:lpstr>Times New Roman</vt:lpstr>
      <vt:lpstr>Office Theme</vt:lpstr>
      <vt:lpstr>Nonnegative Matrix Factorization</vt:lpstr>
      <vt:lpstr>History</vt:lpstr>
      <vt:lpstr>History</vt:lpstr>
      <vt:lpstr>History</vt:lpstr>
      <vt:lpstr>SVD Interpretation Weakness</vt:lpstr>
      <vt:lpstr>Eigenfaces and ICA-faces</vt:lpstr>
      <vt:lpstr>Eigenfaces have negative components – Why?</vt:lpstr>
      <vt:lpstr>Nonnegative data are pervasive</vt:lpstr>
      <vt:lpstr>Nonnegative data are pervasive</vt:lpstr>
      <vt:lpstr>Nonnegative data are pervasive</vt:lpstr>
      <vt:lpstr>PowerPoint Presentation</vt:lpstr>
      <vt:lpstr>SVD</vt:lpstr>
      <vt:lpstr>Summary of Truncated SVD</vt:lpstr>
      <vt:lpstr>Nonnegative Matrix Factorization (NMF)</vt:lpstr>
      <vt:lpstr>NMF and Low-rank Modeling</vt:lpstr>
      <vt:lpstr>Nonnegative Matrix Factorization (NMF)</vt:lpstr>
      <vt:lpstr>NMF</vt:lpstr>
      <vt:lpstr>Interpretation NMF</vt:lpstr>
      <vt:lpstr>NMF Faces</vt:lpstr>
      <vt:lpstr>NMF for Hyperspectral imaging</vt:lpstr>
      <vt:lpstr>NMF</vt:lpstr>
      <vt:lpstr>When Does Non-Negative Matrix Factorization Give a Correct Decomposition into Parts?  Donoho, David L., and Victoria Stodden, NIPS 2003. </vt:lpstr>
      <vt:lpstr>PowerPoint Presentation</vt:lpstr>
      <vt:lpstr>NMF Factor Interpretation Example</vt:lpstr>
      <vt:lpstr>NMF Factor Interpretation Example</vt:lpstr>
      <vt:lpstr>Properties of NMF</vt:lpstr>
      <vt:lpstr>Nonnegative Matrix Factorization (NMF)</vt:lpstr>
      <vt:lpstr>NMF Algorithms</vt:lpstr>
      <vt:lpstr>NMF Algorithms</vt:lpstr>
      <vt:lpstr>Multiplicative Update</vt:lpstr>
      <vt:lpstr>Multiplicative Update</vt:lpstr>
      <vt:lpstr>Multiplicative Update</vt:lpstr>
      <vt:lpstr>Multiplicative Update</vt:lpstr>
      <vt:lpstr>Other NMF Algorithms</vt:lpstr>
      <vt:lpstr>Other NMF Algorithms</vt:lpstr>
      <vt:lpstr>Other NMF Algorithms</vt:lpstr>
      <vt:lpstr>Other NMF Algorithms</vt:lpstr>
      <vt:lpstr>Other NMF Algorithms</vt:lpstr>
      <vt:lpstr>Calculating NMF</vt:lpstr>
      <vt:lpstr>Rank r Selection </vt:lpstr>
      <vt:lpstr>Regularization of NMF</vt:lpstr>
      <vt:lpstr>SymNMF (Zachary’s Karate club)</vt:lpstr>
      <vt:lpstr>Algorithms Performance</vt:lpstr>
      <vt:lpstr>Music Example</vt:lpstr>
      <vt:lpstr>Music Example</vt:lpstr>
      <vt:lpstr>Hyperspectral Unmixing</vt:lpstr>
      <vt:lpstr>Hyperspectral Unmixing</vt:lpstr>
      <vt:lpstr>NMF Applications</vt:lpstr>
      <vt:lpstr>NMF Applications (cont.)</vt:lpstr>
      <vt:lpstr>NMF Applications (cont.)</vt:lpstr>
      <vt:lpstr>NMF Softwares </vt:lpstr>
      <vt:lpstr>Summary of SVD versus NMF</vt:lpstr>
      <vt:lpstr>SVD, PCA, ICA or NMF?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Nonnegative Matrix Factorization</dc:title>
  <dc:creator>TIMBWAOGA AIME JUDICAEL OUERMI</dc:creator>
  <cp:lastModifiedBy>TIMBWAOGA AIME JUDICAEL OUERMI</cp:lastModifiedBy>
  <cp:revision>15</cp:revision>
  <dcterms:created xsi:type="dcterms:W3CDTF">2023-09-16T15:56:57Z</dcterms:created>
  <dcterms:modified xsi:type="dcterms:W3CDTF">2023-09-27T22:44:34Z</dcterms:modified>
</cp:coreProperties>
</file>